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3"/>
  </p:notesMasterIdLst>
  <p:sldIdLst>
    <p:sldId id="291" r:id="rId2"/>
    <p:sldId id="292" r:id="rId3"/>
    <p:sldId id="285" r:id="rId4"/>
    <p:sldId id="281" r:id="rId5"/>
    <p:sldId id="284" r:id="rId6"/>
    <p:sldId id="293" r:id="rId7"/>
    <p:sldId id="267" r:id="rId8"/>
    <p:sldId id="268"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289" r:id="rId22"/>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guide id="3" orient="horz" pos="144" userDrawn="1">
          <p15:clr>
            <a:srgbClr val="A4A3A4"/>
          </p15:clr>
        </p15:guide>
        <p15:guide id="5" orient="horz" pos="168" userDrawn="1">
          <p15:clr>
            <a:srgbClr val="A4A3A4"/>
          </p15:clr>
        </p15:guide>
        <p15:guide id="6" orient="horz" pos="576" userDrawn="1">
          <p15:clr>
            <a:srgbClr val="A4A3A4"/>
          </p15:clr>
        </p15:guide>
        <p15:guide id="7" orient="horz" pos="3744" userDrawn="1">
          <p15:clr>
            <a:srgbClr val="A4A3A4"/>
          </p15:clr>
        </p15:guide>
        <p15:guide id="8" pos="192" userDrawn="1">
          <p15:clr>
            <a:srgbClr val="A4A3A4"/>
          </p15:clr>
        </p15:guide>
        <p15:guide id="9" pos="7488" userDrawn="1">
          <p15:clr>
            <a:srgbClr val="A4A3A4"/>
          </p15:clr>
        </p15:guide>
        <p15:guide id="10" pos="384" userDrawn="1">
          <p15:clr>
            <a:srgbClr val="A4A3A4"/>
          </p15:clr>
        </p15:guide>
        <p15:guide id="11" pos="73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AA13"/>
    <a:srgbClr val="6AA691"/>
    <a:srgbClr val="7DC7F5"/>
    <a:srgbClr val="F0C34E"/>
    <a:srgbClr val="595959"/>
    <a:srgbClr val="FFBD9B"/>
    <a:srgbClr val="457B9D"/>
    <a:srgbClr val="FFFFFF"/>
    <a:srgbClr val="FF935D"/>
    <a:srgbClr val="FFA3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43" autoAdjust="0"/>
    <p:restoredTop sz="94061" autoAdjust="0"/>
  </p:normalViewPr>
  <p:slideViewPr>
    <p:cSldViewPr snapToGrid="0">
      <p:cViewPr varScale="1">
        <p:scale>
          <a:sx n="63" d="100"/>
          <a:sy n="63" d="100"/>
        </p:scale>
        <p:origin x="1048" y="56"/>
      </p:cViewPr>
      <p:guideLst>
        <p:guide orient="horz" pos="2136"/>
        <p:guide pos="3840"/>
        <p:guide orient="horz" pos="144"/>
        <p:guide orient="horz" pos="168"/>
        <p:guide orient="horz" pos="576"/>
        <p:guide orient="horz" pos="3744"/>
        <p:guide pos="192"/>
        <p:guide pos="7488"/>
        <p:guide pos="384"/>
        <p:guide pos="7328"/>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79CDFE-967E-47AC-B492-9176F5826094}" type="datetimeFigureOut">
              <a:rPr lang="en-US" smtClean="0"/>
              <a:t>4/17/2023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0E759-4CEF-4A8B-B3C7-2CA596F9BC75}" type="slidenum">
              <a:rPr lang="en-US" smtClean="0"/>
              <a:t>‹nº›</a:t>
            </a:fld>
            <a:endParaRPr lang="en-US"/>
          </a:p>
        </p:txBody>
      </p:sp>
    </p:spTree>
    <p:extLst>
      <p:ext uri="{BB962C8B-B14F-4D97-AF65-F5344CB8AC3E}">
        <p14:creationId xmlns:p14="http://schemas.microsoft.com/office/powerpoint/2010/main" val="2894422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bg>
      <p:bgPr>
        <a:solidFill>
          <a:srgbClr val="457B9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0635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457B9D"/>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2A0DCD5-EF12-FCFD-71AB-7D7420E1AC23}"/>
              </a:ext>
            </a:extLst>
          </p:cNvPr>
          <p:cNvSpPr/>
          <p:nvPr userDrawn="1"/>
        </p:nvSpPr>
        <p:spPr>
          <a:xfrm flipH="1">
            <a:off x="304799" y="228600"/>
            <a:ext cx="11582403" cy="6400800"/>
          </a:xfrm>
          <a:prstGeom prst="roundRect">
            <a:avLst>
              <a:gd name="adj" fmla="val 2723"/>
            </a:avLst>
          </a:prstGeom>
          <a:solidFill>
            <a:srgbClr val="FFF1D1"/>
          </a:solidFill>
          <a:ln w="25400" cap="flat">
            <a:solidFill>
              <a:schemeClr val="bg1"/>
            </a:solidFill>
            <a:prstDash val="solid"/>
            <a:miter/>
          </a:ln>
          <a:effectLst>
            <a:outerShdw blurRad="241300" sx="99000" sy="99000" algn="ctr" rotWithShape="0">
              <a:prstClr val="black">
                <a:alpha val="24000"/>
              </a:prstClr>
            </a:outerShdw>
          </a:effectLst>
        </p:spPr>
        <p:txBody>
          <a:bodyPr rtlCol="0" anchor="ctr"/>
          <a:lstStyle/>
          <a:p>
            <a:endParaRPr lang="en-US" sz="1800" dirty="0"/>
          </a:p>
        </p:txBody>
      </p:sp>
      <p:sp>
        <p:nvSpPr>
          <p:cNvPr id="3" name="Title 2">
            <a:extLst>
              <a:ext uri="{FF2B5EF4-FFF2-40B4-BE49-F238E27FC236}">
                <a16:creationId xmlns:a16="http://schemas.microsoft.com/office/drawing/2014/main" id="{C54494BA-3861-F902-FD52-2D7D020B7356}"/>
              </a:ext>
            </a:extLst>
          </p:cNvPr>
          <p:cNvSpPr>
            <a:spLocks noGrp="1"/>
          </p:cNvSpPr>
          <p:nvPr>
            <p:ph type="title" hasCustomPrompt="1"/>
          </p:nvPr>
        </p:nvSpPr>
        <p:spPr>
          <a:xfrm>
            <a:off x="1600200" y="365126"/>
            <a:ext cx="8991600" cy="568325"/>
          </a:xfrm>
          <a:prstGeom prst="rect">
            <a:avLst/>
          </a:prstGeom>
        </p:spPr>
        <p:txBody>
          <a:bodyPr anchor="ctr"/>
          <a:lstStyle>
            <a:lvl1pPr algn="ctr">
              <a:defRPr/>
            </a:lvl1pPr>
          </a:lstStyle>
          <a:p>
            <a:r>
              <a:rPr lang="en-US" dirty="0"/>
              <a:t>Click to edit title style</a:t>
            </a:r>
          </a:p>
        </p:txBody>
      </p:sp>
    </p:spTree>
    <p:extLst>
      <p:ext uri="{BB962C8B-B14F-4D97-AF65-F5344CB8AC3E}">
        <p14:creationId xmlns:p14="http://schemas.microsoft.com/office/powerpoint/2010/main" val="21638995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1F80A4"/>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C4EB7-B022-408B-E4C2-1DB29E72B315}"/>
              </a:ext>
            </a:extLst>
          </p:cNvPr>
          <p:cNvSpPr/>
          <p:nvPr userDrawn="1"/>
        </p:nvSpPr>
        <p:spPr>
          <a:xfrm>
            <a:off x="123463" y="81023"/>
            <a:ext cx="11945075" cy="6695954"/>
          </a:xfrm>
          <a:prstGeom prst="rect">
            <a:avLst/>
          </a:prstGeom>
          <a:solidFill>
            <a:srgbClr val="FFFFFF"/>
          </a:solidFill>
          <a:ln>
            <a:noFill/>
          </a:ln>
          <a:effectLst>
            <a:outerShdw blurRad="901700" sx="102000" sy="102000" algn="ctr" rotWithShape="0">
              <a:srgbClr val="7090B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 Placeholder 4">
            <a:extLst>
              <a:ext uri="{FF2B5EF4-FFF2-40B4-BE49-F238E27FC236}">
                <a16:creationId xmlns:a16="http://schemas.microsoft.com/office/drawing/2014/main" id="{B16FEC05-41CA-26BE-428E-9858C14DCDEC}"/>
              </a:ext>
            </a:extLst>
          </p:cNvPr>
          <p:cNvSpPr>
            <a:spLocks noGrp="1"/>
          </p:cNvSpPr>
          <p:nvPr>
            <p:ph type="body" sz="quarter" idx="10"/>
          </p:nvPr>
        </p:nvSpPr>
        <p:spPr>
          <a:xfrm>
            <a:off x="366184" y="1219199"/>
            <a:ext cx="5729816" cy="836614"/>
          </a:xfrm>
          <a:prstGeom prst="rect">
            <a:avLst/>
          </a:prstGeom>
        </p:spPr>
        <p:txBody>
          <a:bodyPr/>
          <a:lstStyle>
            <a:lvl1pPr marL="0" indent="0">
              <a:buNone/>
              <a:defRPr>
                <a:solidFill>
                  <a:srgbClr val="404553"/>
                </a:solidFill>
                <a:latin typeface="Arial Black" panose="020B0A04020102020204" pitchFamily="34" charset="0"/>
              </a:defRPr>
            </a:lvl1pPr>
          </a:lstStyle>
          <a:p>
            <a:pPr lvl="0"/>
            <a:r>
              <a:rPr lang="en-US" dirty="0"/>
              <a:t>Click to edit Master text styles</a:t>
            </a:r>
          </a:p>
        </p:txBody>
      </p:sp>
      <p:sp>
        <p:nvSpPr>
          <p:cNvPr id="10" name="Text Placeholder 7">
            <a:extLst>
              <a:ext uri="{FF2B5EF4-FFF2-40B4-BE49-F238E27FC236}">
                <a16:creationId xmlns:a16="http://schemas.microsoft.com/office/drawing/2014/main" id="{873210FD-BA13-BEBC-031D-5849A1FA1E15}"/>
              </a:ext>
            </a:extLst>
          </p:cNvPr>
          <p:cNvSpPr>
            <a:spLocks noGrp="1"/>
          </p:cNvSpPr>
          <p:nvPr>
            <p:ph type="body" sz="quarter" idx="11"/>
          </p:nvPr>
        </p:nvSpPr>
        <p:spPr>
          <a:xfrm>
            <a:off x="366184" y="2055813"/>
            <a:ext cx="5729816" cy="2849562"/>
          </a:xfrm>
          <a:prstGeom prst="rect">
            <a:avLst/>
          </a:prstGeom>
        </p:spPr>
        <p:txBody>
          <a:bodyPr/>
          <a:lstStyle>
            <a:lvl1pPr marL="0" indent="0">
              <a:buNone/>
              <a:defRPr sz="1400">
                <a:solidFill>
                  <a:schemeClr val="tx1">
                    <a:lumMod val="65000"/>
                    <a:lumOff val="35000"/>
                  </a:schemeClr>
                </a:solidFill>
              </a:defRPr>
            </a:lvl1pPr>
          </a:lstStyle>
          <a:p>
            <a:pPr lvl="0"/>
            <a:r>
              <a:rPr lang="en-US" dirty="0"/>
              <a:t>Click to edit Master text styles</a:t>
            </a:r>
          </a:p>
        </p:txBody>
      </p:sp>
    </p:spTree>
    <p:extLst>
      <p:ext uri="{BB962C8B-B14F-4D97-AF65-F5344CB8AC3E}">
        <p14:creationId xmlns:p14="http://schemas.microsoft.com/office/powerpoint/2010/main" val="40266797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744053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xStyles>
    <p:titleStyle>
      <a:lvl1pPr algn="l" defTabSz="685800" rtl="0" eaLnBrk="1" latinLnBrk="0" hangingPunct="1">
        <a:lnSpc>
          <a:spcPct val="90000"/>
        </a:lnSpc>
        <a:spcBef>
          <a:spcPct val="0"/>
        </a:spcBef>
        <a:buNone/>
        <a:defRPr sz="3300" kern="1200">
          <a:solidFill>
            <a:schemeClr val="tx1"/>
          </a:solidFill>
          <a:latin typeface="Calibri"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libri"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libri"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libri"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libri"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libri"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0.wdp"/><Relationship Id="rId7" Type="http://schemas.microsoft.com/office/2007/relationships/hdphoto" Target="../media/hdphoto1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microsoft.com/office/2007/relationships/hdphoto" Target="../media/hdphoto12.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sp>
        <p:nvSpPr>
          <p:cNvPr id="6007" name="TextBox 6006">
            <a:extLst>
              <a:ext uri="{FF2B5EF4-FFF2-40B4-BE49-F238E27FC236}">
                <a16:creationId xmlns:a16="http://schemas.microsoft.com/office/drawing/2014/main" id="{28FD3564-0731-D1ED-C8BD-3D1F0CE47240}"/>
              </a:ext>
            </a:extLst>
          </p:cNvPr>
          <p:cNvSpPr txBox="1"/>
          <p:nvPr/>
        </p:nvSpPr>
        <p:spPr>
          <a:xfrm>
            <a:off x="6524282" y="2864657"/>
            <a:ext cx="5080000" cy="3046988"/>
          </a:xfrm>
          <a:prstGeom prst="rect">
            <a:avLst/>
          </a:prstGeom>
          <a:noFill/>
        </p:spPr>
        <p:txBody>
          <a:bodyPr wrap="square" rtlCol="0">
            <a:spAutoFit/>
          </a:bodyPr>
          <a:lstStyle/>
          <a:p>
            <a:pPr algn="ctr"/>
            <a:r>
              <a:rPr lang="en-US" sz="4800" b="1" dirty="0">
                <a:solidFill>
                  <a:srgbClr val="C4DFF4"/>
                </a:solidFill>
                <a:latin typeface="Times New Roman" panose="02020603050405020304" pitchFamily="18" charset="0"/>
                <a:cs typeface="Times New Roman" panose="02020603050405020304" pitchFamily="18" charset="0"/>
              </a:rPr>
              <a:t>PRINCÍPIOS ELEMENTARES DO REINO DE DEUS</a:t>
            </a:r>
          </a:p>
        </p:txBody>
      </p:sp>
      <p:sp>
        <p:nvSpPr>
          <p:cNvPr id="6008" name="TextBox 6007">
            <a:extLst>
              <a:ext uri="{FF2B5EF4-FFF2-40B4-BE49-F238E27FC236}">
                <a16:creationId xmlns:a16="http://schemas.microsoft.com/office/drawing/2014/main" id="{CEC8CFE0-D582-D362-8A34-55B5A0CE8E3B}"/>
              </a:ext>
            </a:extLst>
          </p:cNvPr>
          <p:cNvSpPr txBox="1"/>
          <p:nvPr/>
        </p:nvSpPr>
        <p:spPr>
          <a:xfrm>
            <a:off x="6842998" y="6184052"/>
            <a:ext cx="4442568" cy="369332"/>
          </a:xfrm>
          <a:prstGeom prst="rect">
            <a:avLst/>
          </a:prstGeom>
          <a:noFill/>
        </p:spPr>
        <p:txBody>
          <a:bodyPr wrap="square">
            <a:spAutoFit/>
          </a:bodyPr>
          <a:lstStyle/>
          <a:p>
            <a:pPr algn="ctr"/>
            <a:r>
              <a:rPr lang="en-US" i="1" dirty="0">
                <a:solidFill>
                  <a:schemeClr val="bg1"/>
                </a:solidFill>
              </a:rPr>
              <a:t>Wagner Oliveira</a:t>
            </a:r>
          </a:p>
        </p:txBody>
      </p:sp>
      <p:grpSp>
        <p:nvGrpSpPr>
          <p:cNvPr id="5924" name="Group 5923">
            <a:extLst>
              <a:ext uri="{FF2B5EF4-FFF2-40B4-BE49-F238E27FC236}">
                <a16:creationId xmlns:a16="http://schemas.microsoft.com/office/drawing/2014/main" id="{B3A25DC9-D8F9-CA39-241A-5891983CDE47}"/>
              </a:ext>
            </a:extLst>
          </p:cNvPr>
          <p:cNvGrpSpPr/>
          <p:nvPr/>
        </p:nvGrpSpPr>
        <p:grpSpPr>
          <a:xfrm>
            <a:off x="-478972" y="4389633"/>
            <a:ext cx="2555864" cy="2746832"/>
            <a:chOff x="-478972" y="4389633"/>
            <a:chExt cx="2555864" cy="2746832"/>
          </a:xfrm>
        </p:grpSpPr>
        <p:sp>
          <p:nvSpPr>
            <p:cNvPr id="2060" name="Freeform: Shape 2059">
              <a:extLst>
                <a:ext uri="{FF2B5EF4-FFF2-40B4-BE49-F238E27FC236}">
                  <a16:creationId xmlns:a16="http://schemas.microsoft.com/office/drawing/2014/main" id="{34E49220-686E-CD22-36DD-205C19416181}"/>
                </a:ext>
              </a:extLst>
            </p:cNvPr>
            <p:cNvSpPr/>
            <p:nvPr/>
          </p:nvSpPr>
          <p:spPr>
            <a:xfrm rot="3158972">
              <a:off x="-820284" y="5101293"/>
              <a:ext cx="2376484" cy="1693860"/>
            </a:xfrm>
            <a:custGeom>
              <a:avLst/>
              <a:gdLst>
                <a:gd name="connsiteX0" fmla="*/ 0 w 2376484"/>
                <a:gd name="connsiteY0" fmla="*/ 406867 h 1693860"/>
                <a:gd name="connsiteX1" fmla="*/ 984734 w 2376484"/>
                <a:gd name="connsiteY1" fmla="*/ 13724 h 1693860"/>
                <a:gd name="connsiteX2" fmla="*/ 1159228 w 2376484"/>
                <a:gd name="connsiteY2" fmla="*/ 29368 h 1693860"/>
                <a:gd name="connsiteX3" fmla="*/ 2376484 w 2376484"/>
                <a:gd name="connsiteY3" fmla="*/ 789565 h 1693860"/>
                <a:gd name="connsiteX4" fmla="*/ 1686336 w 2376484"/>
                <a:gd name="connsiteY4" fmla="*/ 1693860 h 169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484" h="1693860">
                  <a:moveTo>
                    <a:pt x="0" y="406867"/>
                  </a:moveTo>
                  <a:lnTo>
                    <a:pt x="984734" y="13724"/>
                  </a:lnTo>
                  <a:cubicBezTo>
                    <a:pt x="1042081" y="-9049"/>
                    <a:pt x="1106843" y="-3245"/>
                    <a:pt x="1159228" y="29368"/>
                  </a:cubicBezTo>
                  <a:lnTo>
                    <a:pt x="2376484" y="789565"/>
                  </a:lnTo>
                  <a:lnTo>
                    <a:pt x="1686336" y="1693860"/>
                  </a:lnTo>
                  <a:close/>
                </a:path>
              </a:pathLst>
            </a:custGeom>
            <a:solidFill>
              <a:srgbClr val="24404C"/>
            </a:solidFill>
            <a:ln w="6191" cap="flat">
              <a:noFill/>
              <a:prstDash val="solid"/>
              <a:miter/>
            </a:ln>
          </p:spPr>
          <p:txBody>
            <a:bodyPr wrap="square" rtlCol="0" anchor="ctr">
              <a:noAutofit/>
            </a:bodyPr>
            <a:lstStyle/>
            <a:p>
              <a:endParaRPr lang="en-US"/>
            </a:p>
          </p:txBody>
        </p:sp>
        <p:grpSp>
          <p:nvGrpSpPr>
            <p:cNvPr id="2068" name="Group 2067">
              <a:extLst>
                <a:ext uri="{FF2B5EF4-FFF2-40B4-BE49-F238E27FC236}">
                  <a16:creationId xmlns:a16="http://schemas.microsoft.com/office/drawing/2014/main" id="{EB1486E7-BA0F-6EEB-7324-F4F80919988E}"/>
                </a:ext>
              </a:extLst>
            </p:cNvPr>
            <p:cNvGrpSpPr/>
            <p:nvPr/>
          </p:nvGrpSpPr>
          <p:grpSpPr>
            <a:xfrm>
              <a:off x="-299230" y="4389633"/>
              <a:ext cx="2376122" cy="2655997"/>
              <a:chOff x="-296118" y="4389632"/>
              <a:chExt cx="2376122" cy="2655997"/>
            </a:xfrm>
          </p:grpSpPr>
          <p:sp>
            <p:nvSpPr>
              <p:cNvPr id="2067" name="Freeform: Shape 2066">
                <a:extLst>
                  <a:ext uri="{FF2B5EF4-FFF2-40B4-BE49-F238E27FC236}">
                    <a16:creationId xmlns:a16="http://schemas.microsoft.com/office/drawing/2014/main" id="{C04C69B5-EB81-F880-7C57-94C365FA5C6F}"/>
                  </a:ext>
                </a:extLst>
              </p:cNvPr>
              <p:cNvSpPr/>
              <p:nvPr/>
            </p:nvSpPr>
            <p:spPr>
              <a:xfrm rot="3158972">
                <a:off x="-714446" y="5221818"/>
                <a:ext cx="2242139" cy="1405483"/>
              </a:xfrm>
              <a:custGeom>
                <a:avLst/>
                <a:gdLst>
                  <a:gd name="connsiteX0" fmla="*/ 0 w 2242139"/>
                  <a:gd name="connsiteY0" fmla="*/ 358668 h 1405483"/>
                  <a:gd name="connsiteX1" fmla="*/ 133472 w 2242139"/>
                  <a:gd name="connsiteY1" fmla="*/ 308858 h 1405483"/>
                  <a:gd name="connsiteX2" fmla="*/ 957385 w 2242139"/>
                  <a:gd name="connsiteY2" fmla="*/ 5834 h 1405483"/>
                  <a:gd name="connsiteX3" fmla="*/ 1042179 w 2242139"/>
                  <a:gd name="connsiteY3" fmla="*/ 15091 h 1405483"/>
                  <a:gd name="connsiteX4" fmla="*/ 2173022 w 2242139"/>
                  <a:gd name="connsiteY4" fmla="*/ 729016 h 1405483"/>
                  <a:gd name="connsiteX5" fmla="*/ 2242139 w 2242139"/>
                  <a:gd name="connsiteY5" fmla="*/ 772396 h 1405483"/>
                  <a:gd name="connsiteX6" fmla="*/ 1891766 w 2242139"/>
                  <a:gd name="connsiteY6" fmla="*/ 1231485 h 1405483"/>
                  <a:gd name="connsiteX7" fmla="*/ 1475684 w 2242139"/>
                  <a:gd name="connsiteY7" fmla="*/ 1393455 h 1405483"/>
                  <a:gd name="connsiteX8" fmla="*/ 1394689 w 2242139"/>
                  <a:gd name="connsiteY8" fmla="*/ 1404675 h 1405483"/>
                  <a:gd name="connsiteX9" fmla="*/ 1351081 w 2242139"/>
                  <a:gd name="connsiteY9" fmla="*/ 1389798 h 1405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2139" h="1405483">
                    <a:moveTo>
                      <a:pt x="0" y="358668"/>
                    </a:moveTo>
                    <a:lnTo>
                      <a:pt x="133472" y="308858"/>
                    </a:lnTo>
                    <a:cubicBezTo>
                      <a:pt x="422950" y="201289"/>
                      <a:pt x="824432" y="54433"/>
                      <a:pt x="957385" y="5834"/>
                    </a:cubicBezTo>
                    <a:cubicBezTo>
                      <a:pt x="985555" y="-4441"/>
                      <a:pt x="1016889" y="-1016"/>
                      <a:pt x="1042179" y="15091"/>
                    </a:cubicBezTo>
                    <a:cubicBezTo>
                      <a:pt x="1198530" y="114025"/>
                      <a:pt x="1777121" y="480289"/>
                      <a:pt x="2173022" y="729016"/>
                    </a:cubicBezTo>
                    <a:lnTo>
                      <a:pt x="2242139" y="772396"/>
                    </a:lnTo>
                    <a:lnTo>
                      <a:pt x="1891766" y="1231485"/>
                    </a:lnTo>
                    <a:lnTo>
                      <a:pt x="1475684" y="1393455"/>
                    </a:lnTo>
                    <a:cubicBezTo>
                      <a:pt x="1449575" y="1403610"/>
                      <a:pt x="1421832" y="1407277"/>
                      <a:pt x="1394689" y="1404675"/>
                    </a:cubicBezTo>
                    <a:lnTo>
                      <a:pt x="1351081" y="1389798"/>
                    </a:lnTo>
                    <a:close/>
                  </a:path>
                </a:pathLst>
              </a:custGeom>
              <a:solidFill>
                <a:schemeClr val="bg1">
                  <a:lumMod val="85000"/>
                </a:schemeClr>
              </a:solidFill>
              <a:ln w="6191" cap="flat">
                <a:noFill/>
                <a:prstDash val="solid"/>
                <a:miter/>
              </a:ln>
            </p:spPr>
            <p:txBody>
              <a:bodyPr wrap="square" rtlCol="0" anchor="ctr">
                <a:noAutofit/>
              </a:bodyPr>
              <a:lstStyle/>
              <a:p>
                <a:endParaRPr lang="en-US"/>
              </a:p>
            </p:txBody>
          </p:sp>
          <p:sp>
            <p:nvSpPr>
              <p:cNvPr id="2072" name="Freeform: Shape 2071">
                <a:extLst>
                  <a:ext uri="{FF2B5EF4-FFF2-40B4-BE49-F238E27FC236}">
                    <a16:creationId xmlns:a16="http://schemas.microsoft.com/office/drawing/2014/main" id="{485A6E36-4ABE-BE76-3494-0276E8E1035D}"/>
                  </a:ext>
                </a:extLst>
              </p:cNvPr>
              <p:cNvSpPr/>
              <p:nvPr/>
            </p:nvSpPr>
            <p:spPr>
              <a:xfrm rot="3158972">
                <a:off x="670147" y="4109974"/>
                <a:ext cx="1130200" cy="1689515"/>
              </a:xfrm>
              <a:custGeom>
                <a:avLst/>
                <a:gdLst>
                  <a:gd name="connsiteX0" fmla="*/ 297387 w 756104"/>
                  <a:gd name="connsiteY0" fmla="*/ 1130213 h 1130287"/>
                  <a:gd name="connsiteX1" fmla="*/ 297387 w 756104"/>
                  <a:gd name="connsiteY1" fmla="*/ 1089711 h 1130287"/>
                  <a:gd name="connsiteX2" fmla="*/ 251126 w 756104"/>
                  <a:gd name="connsiteY2" fmla="*/ 946778 h 1130287"/>
                  <a:gd name="connsiteX3" fmla="*/ 138662 w 756104"/>
                  <a:gd name="connsiteY3" fmla="*/ 791150 h 1130287"/>
                  <a:gd name="connsiteX4" fmla="*/ 96303 w 756104"/>
                  <a:gd name="connsiteY4" fmla="*/ 695655 h 1130287"/>
                  <a:gd name="connsiteX5" fmla="*/ 58526 w 756104"/>
                  <a:gd name="connsiteY5" fmla="*/ 586102 h 1130287"/>
                  <a:gd name="connsiteX6" fmla="*/ 4090 w 756104"/>
                  <a:gd name="connsiteY6" fmla="*/ 501197 h 1130287"/>
                  <a:gd name="connsiteX7" fmla="*/ 6753 w 756104"/>
                  <a:gd name="connsiteY7" fmla="*/ 462677 h 1130287"/>
                  <a:gd name="connsiteX8" fmla="*/ 128877 w 756104"/>
                  <a:gd name="connsiteY8" fmla="*/ 501197 h 1130287"/>
                  <a:gd name="connsiteX9" fmla="*/ 163372 w 756104"/>
                  <a:gd name="connsiteY9" fmla="*/ 587464 h 1130287"/>
                  <a:gd name="connsiteX10" fmla="*/ 212915 w 756104"/>
                  <a:gd name="connsiteY10" fmla="*/ 659798 h 1130287"/>
                  <a:gd name="connsiteX11" fmla="*/ 231562 w 756104"/>
                  <a:gd name="connsiteY11" fmla="*/ 660287 h 1130287"/>
                  <a:gd name="connsiteX12" fmla="*/ 235644 w 756104"/>
                  <a:gd name="connsiteY12" fmla="*/ 651623 h 1130287"/>
                  <a:gd name="connsiteX13" fmla="*/ 280728 w 756104"/>
                  <a:gd name="connsiteY13" fmla="*/ 52024 h 1130287"/>
                  <a:gd name="connsiteX14" fmla="*/ 333554 w 756104"/>
                  <a:gd name="connsiteY14" fmla="*/ -59 h 1130287"/>
                  <a:gd name="connsiteX15" fmla="*/ 389278 w 756104"/>
                  <a:gd name="connsiteY15" fmla="*/ 53058 h 1130287"/>
                  <a:gd name="connsiteX16" fmla="*/ 389290 w 756104"/>
                  <a:gd name="connsiteY16" fmla="*/ 54749 h 1130287"/>
                  <a:gd name="connsiteX17" fmla="*/ 386255 w 756104"/>
                  <a:gd name="connsiteY17" fmla="*/ 394988 h 1130287"/>
                  <a:gd name="connsiteX18" fmla="*/ 472337 w 756104"/>
                  <a:gd name="connsiteY18" fmla="*/ 352567 h 1130287"/>
                  <a:gd name="connsiteX19" fmla="*/ 520332 w 756104"/>
                  <a:gd name="connsiteY19" fmla="*/ 416230 h 1130287"/>
                  <a:gd name="connsiteX20" fmla="*/ 598611 w 756104"/>
                  <a:gd name="connsiteY20" fmla="*/ 380868 h 1130287"/>
                  <a:gd name="connsiteX21" fmla="*/ 639874 w 756104"/>
                  <a:gd name="connsiteY21" fmla="*/ 466467 h 1130287"/>
                  <a:gd name="connsiteX22" fmla="*/ 639794 w 756104"/>
                  <a:gd name="connsiteY22" fmla="*/ 466702 h 1130287"/>
                  <a:gd name="connsiteX23" fmla="*/ 696645 w 756104"/>
                  <a:gd name="connsiteY23" fmla="*/ 452335 h 1130287"/>
                  <a:gd name="connsiteX24" fmla="*/ 753868 w 756104"/>
                  <a:gd name="connsiteY24" fmla="*/ 554270 h 1130287"/>
                  <a:gd name="connsiteX25" fmla="*/ 722903 w 756104"/>
                  <a:gd name="connsiteY25" fmla="*/ 905162 h 1130287"/>
                  <a:gd name="connsiteX26" fmla="*/ 674413 w 756104"/>
                  <a:gd name="connsiteY26" fmla="*/ 976257 h 1130287"/>
                  <a:gd name="connsiteX27" fmla="*/ 646420 w 756104"/>
                  <a:gd name="connsiteY27" fmla="*/ 1028896 h 1130287"/>
                  <a:gd name="connsiteX28" fmla="*/ 634592 w 756104"/>
                  <a:gd name="connsiteY28" fmla="*/ 1130213 h 113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56104" h="1130287">
                    <a:moveTo>
                      <a:pt x="297387" y="1130213"/>
                    </a:moveTo>
                    <a:lnTo>
                      <a:pt x="297387" y="1089711"/>
                    </a:lnTo>
                    <a:cubicBezTo>
                      <a:pt x="297393" y="1038384"/>
                      <a:pt x="281205" y="988364"/>
                      <a:pt x="251126" y="946778"/>
                    </a:cubicBezTo>
                    <a:lnTo>
                      <a:pt x="138662" y="791150"/>
                    </a:lnTo>
                    <a:cubicBezTo>
                      <a:pt x="117997" y="762644"/>
                      <a:pt x="103561" y="730106"/>
                      <a:pt x="96303" y="695655"/>
                    </a:cubicBezTo>
                    <a:cubicBezTo>
                      <a:pt x="88376" y="657692"/>
                      <a:pt x="75686" y="620881"/>
                      <a:pt x="58526" y="586102"/>
                    </a:cubicBezTo>
                    <a:cubicBezTo>
                      <a:pt x="43570" y="555875"/>
                      <a:pt x="25313" y="527399"/>
                      <a:pt x="4090" y="501197"/>
                    </a:cubicBezTo>
                    <a:cubicBezTo>
                      <a:pt x="-2103" y="478097"/>
                      <a:pt x="2108" y="467817"/>
                      <a:pt x="6753" y="462677"/>
                    </a:cubicBezTo>
                    <a:cubicBezTo>
                      <a:pt x="25332" y="442117"/>
                      <a:pt x="93949" y="458528"/>
                      <a:pt x="128877" y="501197"/>
                    </a:cubicBezTo>
                    <a:cubicBezTo>
                      <a:pt x="150367" y="527455"/>
                      <a:pt x="144855" y="546220"/>
                      <a:pt x="163372" y="587464"/>
                    </a:cubicBezTo>
                    <a:cubicBezTo>
                      <a:pt x="175516" y="614292"/>
                      <a:pt x="192287" y="638779"/>
                      <a:pt x="212915" y="659798"/>
                    </a:cubicBezTo>
                    <a:cubicBezTo>
                      <a:pt x="217932" y="665080"/>
                      <a:pt x="226280" y="665303"/>
                      <a:pt x="231562" y="660287"/>
                    </a:cubicBezTo>
                    <a:cubicBezTo>
                      <a:pt x="233959" y="658008"/>
                      <a:pt x="235414" y="654918"/>
                      <a:pt x="235644" y="651623"/>
                    </a:cubicBezTo>
                    <a:cubicBezTo>
                      <a:pt x="250630" y="451796"/>
                      <a:pt x="265661" y="251932"/>
                      <a:pt x="280728" y="52024"/>
                    </a:cubicBezTo>
                    <a:cubicBezTo>
                      <a:pt x="282549" y="23766"/>
                      <a:pt x="305271" y="1360"/>
                      <a:pt x="333554" y="-59"/>
                    </a:cubicBezTo>
                    <a:cubicBezTo>
                      <a:pt x="363608" y="-777"/>
                      <a:pt x="388559" y="23004"/>
                      <a:pt x="389278" y="53058"/>
                    </a:cubicBezTo>
                    <a:cubicBezTo>
                      <a:pt x="389290" y="53622"/>
                      <a:pt x="389296" y="54185"/>
                      <a:pt x="389290" y="54749"/>
                    </a:cubicBezTo>
                    <a:lnTo>
                      <a:pt x="386255" y="394988"/>
                    </a:lnTo>
                    <a:cubicBezTo>
                      <a:pt x="401552" y="359813"/>
                      <a:pt x="439762" y="342349"/>
                      <a:pt x="472337" y="352567"/>
                    </a:cubicBezTo>
                    <a:cubicBezTo>
                      <a:pt x="499840" y="361993"/>
                      <a:pt x="518840" y="387198"/>
                      <a:pt x="520332" y="416230"/>
                    </a:cubicBezTo>
                    <a:cubicBezTo>
                      <a:pt x="534391" y="387012"/>
                      <a:pt x="567393" y="372106"/>
                      <a:pt x="598611" y="380868"/>
                    </a:cubicBezTo>
                    <a:cubicBezTo>
                      <a:pt x="633644" y="393112"/>
                      <a:pt x="652118" y="431434"/>
                      <a:pt x="639874" y="466467"/>
                    </a:cubicBezTo>
                    <a:cubicBezTo>
                      <a:pt x="639850" y="466548"/>
                      <a:pt x="639819" y="466622"/>
                      <a:pt x="639794" y="466702"/>
                    </a:cubicBezTo>
                    <a:cubicBezTo>
                      <a:pt x="646606" y="461872"/>
                      <a:pt x="670139" y="446390"/>
                      <a:pt x="696645" y="452335"/>
                    </a:cubicBezTo>
                    <a:cubicBezTo>
                      <a:pt x="731573" y="460200"/>
                      <a:pt x="759318" y="502498"/>
                      <a:pt x="753868" y="554270"/>
                    </a:cubicBezTo>
                    <a:cubicBezTo>
                      <a:pt x="764953" y="790469"/>
                      <a:pt x="745631" y="875560"/>
                      <a:pt x="722903" y="905162"/>
                    </a:cubicBezTo>
                    <a:cubicBezTo>
                      <a:pt x="705179" y="927753"/>
                      <a:pt x="688978" y="951509"/>
                      <a:pt x="674413" y="976257"/>
                    </a:cubicBezTo>
                    <a:cubicBezTo>
                      <a:pt x="661346" y="998303"/>
                      <a:pt x="652056" y="1017006"/>
                      <a:pt x="646420" y="1028896"/>
                    </a:cubicBezTo>
                    <a:cubicBezTo>
                      <a:pt x="642500" y="1062710"/>
                      <a:pt x="638556" y="1096480"/>
                      <a:pt x="634592" y="1130213"/>
                    </a:cubicBezTo>
                    <a:close/>
                  </a:path>
                </a:pathLst>
              </a:custGeom>
              <a:solidFill>
                <a:srgbClr val="EBB47B"/>
              </a:solidFill>
              <a:ln w="6191" cap="flat">
                <a:noFill/>
                <a:prstDash val="solid"/>
                <a:miter/>
              </a:ln>
            </p:spPr>
            <p:txBody>
              <a:bodyPr rtlCol="0" anchor="ctr"/>
              <a:lstStyle/>
              <a:p>
                <a:endParaRPr lang="en-US"/>
              </a:p>
            </p:txBody>
          </p:sp>
          <p:sp>
            <p:nvSpPr>
              <p:cNvPr id="2073" name="Freeform: Shape 2072">
                <a:extLst>
                  <a:ext uri="{FF2B5EF4-FFF2-40B4-BE49-F238E27FC236}">
                    <a16:creationId xmlns:a16="http://schemas.microsoft.com/office/drawing/2014/main" id="{991016AD-285B-12B9-C630-16D6F376486F}"/>
                  </a:ext>
                </a:extLst>
              </p:cNvPr>
              <p:cNvSpPr/>
              <p:nvPr/>
            </p:nvSpPr>
            <p:spPr>
              <a:xfrm rot="3158972">
                <a:off x="129729" y="5455660"/>
                <a:ext cx="762219" cy="359726"/>
              </a:xfrm>
              <a:custGeom>
                <a:avLst/>
                <a:gdLst>
                  <a:gd name="connsiteX0" fmla="*/ 0 w 509925"/>
                  <a:gd name="connsiteY0" fmla="*/ 0 h 240657"/>
                  <a:gd name="connsiteX1" fmla="*/ 509926 w 509925"/>
                  <a:gd name="connsiteY1" fmla="*/ 0 h 240657"/>
                  <a:gd name="connsiteX2" fmla="*/ 509926 w 509925"/>
                  <a:gd name="connsiteY2" fmla="*/ 240657 h 240657"/>
                  <a:gd name="connsiteX3" fmla="*/ 0 w 509925"/>
                  <a:gd name="connsiteY3" fmla="*/ 240657 h 240657"/>
                </a:gdLst>
                <a:ahLst/>
                <a:cxnLst>
                  <a:cxn ang="0">
                    <a:pos x="connsiteX0" y="connsiteY0"/>
                  </a:cxn>
                  <a:cxn ang="0">
                    <a:pos x="connsiteX1" y="connsiteY1"/>
                  </a:cxn>
                  <a:cxn ang="0">
                    <a:pos x="connsiteX2" y="connsiteY2"/>
                  </a:cxn>
                  <a:cxn ang="0">
                    <a:pos x="connsiteX3" y="connsiteY3"/>
                  </a:cxn>
                </a:cxnLst>
                <a:rect l="l" t="t" r="r" b="b"/>
                <a:pathLst>
                  <a:path w="509925" h="240657">
                    <a:moveTo>
                      <a:pt x="0" y="0"/>
                    </a:moveTo>
                    <a:lnTo>
                      <a:pt x="509926" y="0"/>
                    </a:lnTo>
                    <a:lnTo>
                      <a:pt x="509926" y="240657"/>
                    </a:lnTo>
                    <a:lnTo>
                      <a:pt x="0" y="240657"/>
                    </a:lnTo>
                    <a:close/>
                  </a:path>
                </a:pathLst>
              </a:custGeom>
              <a:solidFill>
                <a:srgbClr val="B6D6ED"/>
              </a:solidFill>
              <a:ln w="6191" cap="flat">
                <a:noFill/>
                <a:prstDash val="solid"/>
                <a:miter/>
              </a:ln>
            </p:spPr>
            <p:txBody>
              <a:bodyPr rtlCol="0" anchor="ctr"/>
              <a:lstStyle/>
              <a:p>
                <a:endParaRPr lang="en-US"/>
              </a:p>
            </p:txBody>
          </p:sp>
          <p:sp>
            <p:nvSpPr>
              <p:cNvPr id="2074" name="Freeform: Shape 2073">
                <a:extLst>
                  <a:ext uri="{FF2B5EF4-FFF2-40B4-BE49-F238E27FC236}">
                    <a16:creationId xmlns:a16="http://schemas.microsoft.com/office/drawing/2014/main" id="{1FE7B4A4-A23B-E50C-D7B2-4C63473C9570}"/>
                  </a:ext>
                </a:extLst>
              </p:cNvPr>
              <p:cNvSpPr/>
              <p:nvPr/>
            </p:nvSpPr>
            <p:spPr>
              <a:xfrm rot="3158972">
                <a:off x="-331061" y="5468576"/>
                <a:ext cx="1073810" cy="792211"/>
              </a:xfrm>
              <a:custGeom>
                <a:avLst/>
                <a:gdLst>
                  <a:gd name="connsiteX0" fmla="*/ 0 w 718379"/>
                  <a:gd name="connsiteY0" fmla="*/ 0 h 529990"/>
                  <a:gd name="connsiteX1" fmla="*/ 0 w 718379"/>
                  <a:gd name="connsiteY1" fmla="*/ 151293 h 529990"/>
                  <a:gd name="connsiteX2" fmla="*/ 718380 w 718379"/>
                  <a:gd name="connsiteY2" fmla="*/ 529991 h 529990"/>
                  <a:gd name="connsiteX3" fmla="*/ 718380 w 718379"/>
                  <a:gd name="connsiteY3" fmla="*/ 0 h 529990"/>
                  <a:gd name="connsiteX4" fmla="*/ 0 w 718379"/>
                  <a:gd name="connsiteY4" fmla="*/ 0 h 529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379" h="529990">
                    <a:moveTo>
                      <a:pt x="0" y="0"/>
                    </a:moveTo>
                    <a:lnTo>
                      <a:pt x="0" y="151293"/>
                    </a:lnTo>
                    <a:lnTo>
                      <a:pt x="718380" y="529991"/>
                    </a:lnTo>
                    <a:lnTo>
                      <a:pt x="718380" y="0"/>
                    </a:lnTo>
                    <a:lnTo>
                      <a:pt x="0" y="0"/>
                    </a:lnTo>
                    <a:close/>
                  </a:path>
                </a:pathLst>
              </a:custGeom>
              <a:solidFill>
                <a:srgbClr val="24404C"/>
              </a:solidFill>
              <a:ln w="6191" cap="flat">
                <a:noFill/>
                <a:prstDash val="solid"/>
                <a:miter/>
              </a:ln>
            </p:spPr>
            <p:txBody>
              <a:bodyPr rtlCol="0" anchor="ctr"/>
              <a:lstStyle/>
              <a:p>
                <a:endParaRPr lang="en-US"/>
              </a:p>
            </p:txBody>
          </p:sp>
        </p:grpSp>
      </p:grpSp>
      <p:sp>
        <p:nvSpPr>
          <p:cNvPr id="2049" name="Freeform: Shape 2048">
            <a:extLst>
              <a:ext uri="{FF2B5EF4-FFF2-40B4-BE49-F238E27FC236}">
                <a16:creationId xmlns:a16="http://schemas.microsoft.com/office/drawing/2014/main" id="{AEAA3A23-285F-7705-55CB-50190BDB5AC7}"/>
              </a:ext>
            </a:extLst>
          </p:cNvPr>
          <p:cNvSpPr/>
          <p:nvPr/>
        </p:nvSpPr>
        <p:spPr>
          <a:xfrm rot="3672616">
            <a:off x="2478368" y="4885068"/>
            <a:ext cx="180100" cy="180100"/>
          </a:xfrm>
          <a:custGeom>
            <a:avLst/>
            <a:gdLst>
              <a:gd name="connsiteX0" fmla="*/ 128070 w 128069"/>
              <a:gd name="connsiteY0" fmla="*/ 64035 h 128069"/>
              <a:gd name="connsiteX1" fmla="*/ 64035 w 128069"/>
              <a:gd name="connsiteY1" fmla="*/ 128070 h 128069"/>
              <a:gd name="connsiteX2" fmla="*/ 0 w 128069"/>
              <a:gd name="connsiteY2" fmla="*/ 64035 h 128069"/>
              <a:gd name="connsiteX3" fmla="*/ 64035 w 128069"/>
              <a:gd name="connsiteY3" fmla="*/ 0 h 128069"/>
              <a:gd name="connsiteX4" fmla="*/ 128070 w 128069"/>
              <a:gd name="connsiteY4" fmla="*/ 64035 h 128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69" h="128069">
                <a:moveTo>
                  <a:pt x="128070" y="64035"/>
                </a:moveTo>
                <a:cubicBezTo>
                  <a:pt x="128070" y="99400"/>
                  <a:pt x="99400" y="128070"/>
                  <a:pt x="64035" y="128070"/>
                </a:cubicBezTo>
                <a:cubicBezTo>
                  <a:pt x="28669" y="128070"/>
                  <a:pt x="0" y="99400"/>
                  <a:pt x="0" y="64035"/>
                </a:cubicBezTo>
                <a:cubicBezTo>
                  <a:pt x="0" y="28669"/>
                  <a:pt x="28669" y="0"/>
                  <a:pt x="64035" y="0"/>
                </a:cubicBezTo>
                <a:cubicBezTo>
                  <a:pt x="99400" y="0"/>
                  <a:pt x="128070" y="28669"/>
                  <a:pt x="128070" y="64035"/>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51" name="Freeform: Shape 2050">
            <a:extLst>
              <a:ext uri="{FF2B5EF4-FFF2-40B4-BE49-F238E27FC236}">
                <a16:creationId xmlns:a16="http://schemas.microsoft.com/office/drawing/2014/main" id="{B5FE4DF9-3D7F-2760-4FF0-476DB6C9B87A}"/>
              </a:ext>
            </a:extLst>
          </p:cNvPr>
          <p:cNvSpPr/>
          <p:nvPr/>
        </p:nvSpPr>
        <p:spPr>
          <a:xfrm rot="3672616">
            <a:off x="2707951" y="4693881"/>
            <a:ext cx="152058" cy="152058"/>
          </a:xfrm>
          <a:custGeom>
            <a:avLst/>
            <a:gdLst>
              <a:gd name="connsiteX0" fmla="*/ 108129 w 108128"/>
              <a:gd name="connsiteY0" fmla="*/ 54064 h 108128"/>
              <a:gd name="connsiteX1" fmla="*/ 54064 w 108128"/>
              <a:gd name="connsiteY1" fmla="*/ 108129 h 108128"/>
              <a:gd name="connsiteX2" fmla="*/ 0 w 108128"/>
              <a:gd name="connsiteY2" fmla="*/ 54064 h 108128"/>
              <a:gd name="connsiteX3" fmla="*/ 54064 w 108128"/>
              <a:gd name="connsiteY3" fmla="*/ 0 h 108128"/>
              <a:gd name="connsiteX4" fmla="*/ 108129 w 108128"/>
              <a:gd name="connsiteY4" fmla="*/ 54064 h 10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28" h="108128">
                <a:moveTo>
                  <a:pt x="108129" y="54064"/>
                </a:moveTo>
                <a:cubicBezTo>
                  <a:pt x="108129" y="83923"/>
                  <a:pt x="83923" y="108129"/>
                  <a:pt x="54064" y="108129"/>
                </a:cubicBezTo>
                <a:cubicBezTo>
                  <a:pt x="24205" y="108129"/>
                  <a:pt x="0" y="83923"/>
                  <a:pt x="0" y="54064"/>
                </a:cubicBezTo>
                <a:cubicBezTo>
                  <a:pt x="0" y="24205"/>
                  <a:pt x="24205" y="0"/>
                  <a:pt x="54064" y="0"/>
                </a:cubicBezTo>
                <a:cubicBezTo>
                  <a:pt x="83923" y="0"/>
                  <a:pt x="108129" y="24205"/>
                  <a:pt x="108129" y="54064"/>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54" name="Freeform: Shape 2053">
            <a:extLst>
              <a:ext uri="{FF2B5EF4-FFF2-40B4-BE49-F238E27FC236}">
                <a16:creationId xmlns:a16="http://schemas.microsoft.com/office/drawing/2014/main" id="{17CE9DF3-50C8-EF7A-3E8C-79DF8786E6DC}"/>
              </a:ext>
            </a:extLst>
          </p:cNvPr>
          <p:cNvSpPr/>
          <p:nvPr/>
        </p:nvSpPr>
        <p:spPr>
          <a:xfrm rot="3672616">
            <a:off x="2662308" y="5109090"/>
            <a:ext cx="58698" cy="58698"/>
          </a:xfrm>
          <a:custGeom>
            <a:avLst/>
            <a:gdLst>
              <a:gd name="connsiteX0" fmla="*/ 41740 w 41740"/>
              <a:gd name="connsiteY0" fmla="*/ 20870 h 41740"/>
              <a:gd name="connsiteX1" fmla="*/ 20870 w 41740"/>
              <a:gd name="connsiteY1" fmla="*/ 41740 h 41740"/>
              <a:gd name="connsiteX2" fmla="*/ 0 w 41740"/>
              <a:gd name="connsiteY2" fmla="*/ 20870 h 41740"/>
              <a:gd name="connsiteX3" fmla="*/ 20870 w 41740"/>
              <a:gd name="connsiteY3" fmla="*/ 0 h 41740"/>
              <a:gd name="connsiteX4" fmla="*/ 41740 w 41740"/>
              <a:gd name="connsiteY4" fmla="*/ 20870 h 41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0" h="41740">
                <a:moveTo>
                  <a:pt x="41740" y="20870"/>
                </a:moveTo>
                <a:cubicBezTo>
                  <a:pt x="41740" y="32397"/>
                  <a:pt x="32397" y="41740"/>
                  <a:pt x="20870" y="41740"/>
                </a:cubicBezTo>
                <a:cubicBezTo>
                  <a:pt x="9344" y="41740"/>
                  <a:pt x="0" y="32397"/>
                  <a:pt x="0" y="20870"/>
                </a:cubicBezTo>
                <a:cubicBezTo>
                  <a:pt x="0" y="9344"/>
                  <a:pt x="9344" y="0"/>
                  <a:pt x="20870" y="0"/>
                </a:cubicBezTo>
                <a:cubicBezTo>
                  <a:pt x="32397" y="0"/>
                  <a:pt x="41740" y="9344"/>
                  <a:pt x="41740" y="20870"/>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76" name="Freeform: Shape 2075">
            <a:extLst>
              <a:ext uri="{FF2B5EF4-FFF2-40B4-BE49-F238E27FC236}">
                <a16:creationId xmlns:a16="http://schemas.microsoft.com/office/drawing/2014/main" id="{CF1ADC19-C778-E422-32F9-6FA7B04A7026}"/>
              </a:ext>
            </a:extLst>
          </p:cNvPr>
          <p:cNvSpPr/>
          <p:nvPr/>
        </p:nvSpPr>
        <p:spPr>
          <a:xfrm rot="3672616">
            <a:off x="2072385" y="5086477"/>
            <a:ext cx="330156" cy="388158"/>
          </a:xfrm>
          <a:custGeom>
            <a:avLst/>
            <a:gdLst>
              <a:gd name="connsiteX0" fmla="*/ 69051 w 234773"/>
              <a:gd name="connsiteY0" fmla="*/ 276019 h 276018"/>
              <a:gd name="connsiteX1" fmla="*/ 69051 w 234773"/>
              <a:gd name="connsiteY1" fmla="*/ 116799 h 276018"/>
              <a:gd name="connsiteX2" fmla="*/ 0 w 234773"/>
              <a:gd name="connsiteY2" fmla="*/ 116799 h 276018"/>
              <a:gd name="connsiteX3" fmla="*/ 116799 w 234773"/>
              <a:gd name="connsiteY3" fmla="*/ 0 h 276018"/>
              <a:gd name="connsiteX4" fmla="*/ 234774 w 234773"/>
              <a:gd name="connsiteY4" fmla="*/ 117975 h 276018"/>
              <a:gd name="connsiteX5" fmla="*/ 163493 w 234773"/>
              <a:gd name="connsiteY5" fmla="*/ 117975 h 276018"/>
              <a:gd name="connsiteX6" fmla="*/ 163493 w 234773"/>
              <a:gd name="connsiteY6" fmla="*/ 276019 h 276018"/>
              <a:gd name="connsiteX7" fmla="*/ 69051 w 234773"/>
              <a:gd name="connsiteY7" fmla="*/ 276019 h 27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773" h="276018">
                <a:moveTo>
                  <a:pt x="69051" y="276019"/>
                </a:moveTo>
                <a:lnTo>
                  <a:pt x="69051" y="116799"/>
                </a:lnTo>
                <a:lnTo>
                  <a:pt x="0" y="116799"/>
                </a:lnTo>
                <a:lnTo>
                  <a:pt x="116799" y="0"/>
                </a:lnTo>
                <a:lnTo>
                  <a:pt x="234774" y="117975"/>
                </a:lnTo>
                <a:lnTo>
                  <a:pt x="163493" y="117975"/>
                </a:lnTo>
                <a:lnTo>
                  <a:pt x="163493" y="276019"/>
                </a:lnTo>
                <a:lnTo>
                  <a:pt x="69051" y="276019"/>
                </a:lnTo>
                <a:close/>
              </a:path>
            </a:pathLst>
          </a:custGeom>
          <a:solidFill>
            <a:srgbClr val="F0C34E"/>
          </a:solidFill>
          <a:ln w="6191" cap="flat">
            <a:noFill/>
            <a:prstDash val="solid"/>
            <a:miter/>
          </a:ln>
        </p:spPr>
        <p:txBody>
          <a:bodyPr rtlCol="0" anchor="ctr"/>
          <a:lstStyle/>
          <a:p>
            <a:endParaRPr lang="en-US"/>
          </a:p>
        </p:txBody>
      </p:sp>
      <p:sp>
        <p:nvSpPr>
          <p:cNvPr id="2077" name="Freeform: Shape 2076">
            <a:extLst>
              <a:ext uri="{FF2B5EF4-FFF2-40B4-BE49-F238E27FC236}">
                <a16:creationId xmlns:a16="http://schemas.microsoft.com/office/drawing/2014/main" id="{1674424E-C301-C091-9E94-C28CD4ADA08E}"/>
              </a:ext>
            </a:extLst>
          </p:cNvPr>
          <p:cNvSpPr/>
          <p:nvPr/>
        </p:nvSpPr>
        <p:spPr>
          <a:xfrm rot="3672616">
            <a:off x="2629374" y="4185364"/>
            <a:ext cx="308559" cy="358286"/>
          </a:xfrm>
          <a:custGeom>
            <a:avLst/>
            <a:gdLst>
              <a:gd name="connsiteX0" fmla="*/ 65459 w 219415"/>
              <a:gd name="connsiteY0" fmla="*/ 109739 h 254776"/>
              <a:gd name="connsiteX1" fmla="*/ 65459 w 219415"/>
              <a:gd name="connsiteY1" fmla="*/ 254777 h 254776"/>
              <a:gd name="connsiteX2" fmla="*/ 153956 w 219415"/>
              <a:gd name="connsiteY2" fmla="*/ 254777 h 254776"/>
              <a:gd name="connsiteX3" fmla="*/ 153956 w 219415"/>
              <a:gd name="connsiteY3" fmla="*/ 109739 h 254776"/>
              <a:gd name="connsiteX4" fmla="*/ 219415 w 219415"/>
              <a:gd name="connsiteY4" fmla="*/ 109739 h 254776"/>
              <a:gd name="connsiteX5" fmla="*/ 109677 w 219415"/>
              <a:gd name="connsiteY5" fmla="*/ 0 h 254776"/>
              <a:gd name="connsiteX6" fmla="*/ 0 w 219415"/>
              <a:gd name="connsiteY6" fmla="*/ 107943 h 254776"/>
              <a:gd name="connsiteX7" fmla="*/ 65459 w 219415"/>
              <a:gd name="connsiteY7" fmla="*/ 109739 h 25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415" h="254776">
                <a:moveTo>
                  <a:pt x="65459" y="109739"/>
                </a:moveTo>
                <a:lnTo>
                  <a:pt x="65459" y="254777"/>
                </a:lnTo>
                <a:lnTo>
                  <a:pt x="153956" y="254777"/>
                </a:lnTo>
                <a:lnTo>
                  <a:pt x="153956" y="109739"/>
                </a:lnTo>
                <a:lnTo>
                  <a:pt x="219415" y="109739"/>
                </a:lnTo>
                <a:lnTo>
                  <a:pt x="109677" y="0"/>
                </a:lnTo>
                <a:lnTo>
                  <a:pt x="0" y="107943"/>
                </a:lnTo>
                <a:lnTo>
                  <a:pt x="65459" y="109739"/>
                </a:lnTo>
                <a:close/>
              </a:path>
            </a:pathLst>
          </a:custGeom>
          <a:solidFill>
            <a:srgbClr val="7DC7F5"/>
          </a:solidFill>
          <a:ln w="6191" cap="flat">
            <a:noFill/>
            <a:prstDash val="solid"/>
            <a:miter/>
          </a:ln>
        </p:spPr>
        <p:txBody>
          <a:bodyPr rtlCol="0" anchor="ctr"/>
          <a:lstStyle/>
          <a:p>
            <a:endParaRPr lang="en-US"/>
          </a:p>
        </p:txBody>
      </p:sp>
      <p:sp>
        <p:nvSpPr>
          <p:cNvPr id="5925" name="Freeform: Shape 5924">
            <a:extLst>
              <a:ext uri="{FF2B5EF4-FFF2-40B4-BE49-F238E27FC236}">
                <a16:creationId xmlns:a16="http://schemas.microsoft.com/office/drawing/2014/main" id="{E76F5C3A-A76A-65A0-B39F-66531BF4372D}"/>
              </a:ext>
            </a:extLst>
          </p:cNvPr>
          <p:cNvSpPr>
            <a:spLocks noChangeAspect="1"/>
          </p:cNvSpPr>
          <p:nvPr/>
        </p:nvSpPr>
        <p:spPr>
          <a:xfrm rot="3672616">
            <a:off x="1821137" y="4653626"/>
            <a:ext cx="413690" cy="552145"/>
          </a:xfrm>
          <a:custGeom>
            <a:avLst/>
            <a:gdLst>
              <a:gd name="connsiteX0" fmla="*/ 666022 w 666021"/>
              <a:gd name="connsiteY0" fmla="*/ 380680 h 888928"/>
              <a:gd name="connsiteX1" fmla="*/ 518036 w 666021"/>
              <a:gd name="connsiteY1" fmla="*/ 380680 h 888928"/>
              <a:gd name="connsiteX2" fmla="*/ 518036 w 666021"/>
              <a:gd name="connsiteY2" fmla="*/ 888929 h 888928"/>
              <a:gd name="connsiteX3" fmla="*/ 147986 w 666021"/>
              <a:gd name="connsiteY3" fmla="*/ 888929 h 888928"/>
              <a:gd name="connsiteX4" fmla="*/ 147986 w 666021"/>
              <a:gd name="connsiteY4" fmla="*/ 380680 h 888928"/>
              <a:gd name="connsiteX5" fmla="*/ 0 w 666021"/>
              <a:gd name="connsiteY5" fmla="*/ 380680 h 888928"/>
              <a:gd name="connsiteX6" fmla="*/ 333095 w 666021"/>
              <a:gd name="connsiteY6" fmla="*/ 0 h 888928"/>
              <a:gd name="connsiteX7" fmla="*/ 666022 w 666021"/>
              <a:gd name="connsiteY7" fmla="*/ 380680 h 888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021" h="888928">
                <a:moveTo>
                  <a:pt x="666022" y="380680"/>
                </a:moveTo>
                <a:lnTo>
                  <a:pt x="518036" y="380680"/>
                </a:lnTo>
                <a:lnTo>
                  <a:pt x="518036" y="888929"/>
                </a:lnTo>
                <a:lnTo>
                  <a:pt x="147986" y="888929"/>
                </a:lnTo>
                <a:lnTo>
                  <a:pt x="147986" y="380680"/>
                </a:lnTo>
                <a:lnTo>
                  <a:pt x="0" y="380680"/>
                </a:lnTo>
                <a:lnTo>
                  <a:pt x="333095" y="0"/>
                </a:lnTo>
                <a:lnTo>
                  <a:pt x="666022" y="380680"/>
                </a:lnTo>
                <a:close/>
              </a:path>
            </a:pathLst>
          </a:custGeom>
          <a:solidFill>
            <a:srgbClr val="FD367E"/>
          </a:solidFill>
          <a:ln w="16869" cap="flat">
            <a:noFill/>
            <a:prstDash val="solid"/>
            <a:miter/>
          </a:ln>
        </p:spPr>
        <p:txBody>
          <a:bodyPr rtlCol="0" anchor="ctr"/>
          <a:lstStyle/>
          <a:p>
            <a:endParaRPr lang="en-US"/>
          </a:p>
        </p:txBody>
      </p:sp>
      <p:sp>
        <p:nvSpPr>
          <p:cNvPr id="5984" name="Freeform: Shape 5983">
            <a:extLst>
              <a:ext uri="{FF2B5EF4-FFF2-40B4-BE49-F238E27FC236}">
                <a16:creationId xmlns:a16="http://schemas.microsoft.com/office/drawing/2014/main" id="{58106869-8B09-4267-00ED-96C1191EA538}"/>
              </a:ext>
            </a:extLst>
          </p:cNvPr>
          <p:cNvSpPr>
            <a:spLocks noChangeAspect="1"/>
          </p:cNvSpPr>
          <p:nvPr/>
        </p:nvSpPr>
        <p:spPr>
          <a:xfrm rot="3672616">
            <a:off x="2443209" y="4635791"/>
            <a:ext cx="152256" cy="152256"/>
          </a:xfrm>
          <a:custGeom>
            <a:avLst/>
            <a:gdLst>
              <a:gd name="connsiteX0" fmla="*/ 138368 w 138367"/>
              <a:gd name="connsiteY0" fmla="*/ 69184 h 138367"/>
              <a:gd name="connsiteX1" fmla="*/ 69184 w 138367"/>
              <a:gd name="connsiteY1" fmla="*/ 138368 h 138367"/>
              <a:gd name="connsiteX2" fmla="*/ 0 w 138367"/>
              <a:gd name="connsiteY2" fmla="*/ 69184 h 138367"/>
              <a:gd name="connsiteX3" fmla="*/ 69184 w 138367"/>
              <a:gd name="connsiteY3" fmla="*/ 0 h 138367"/>
              <a:gd name="connsiteX4" fmla="*/ 138368 w 138367"/>
              <a:gd name="connsiteY4" fmla="*/ 69184 h 138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67" h="138367">
                <a:moveTo>
                  <a:pt x="138368" y="69184"/>
                </a:moveTo>
                <a:cubicBezTo>
                  <a:pt x="138368" y="107319"/>
                  <a:pt x="107319" y="138368"/>
                  <a:pt x="69184" y="138368"/>
                </a:cubicBezTo>
                <a:cubicBezTo>
                  <a:pt x="31048" y="138368"/>
                  <a:pt x="0" y="107319"/>
                  <a:pt x="0" y="69184"/>
                </a:cubicBezTo>
                <a:cubicBezTo>
                  <a:pt x="0" y="31048"/>
                  <a:pt x="31048" y="0"/>
                  <a:pt x="69184" y="0"/>
                </a:cubicBezTo>
                <a:cubicBezTo>
                  <a:pt x="107319" y="0"/>
                  <a:pt x="138368" y="31048"/>
                  <a:pt x="138368" y="69184"/>
                </a:cubicBezTo>
                <a:close/>
              </a:path>
            </a:pathLst>
          </a:custGeom>
          <a:solidFill>
            <a:srgbClr val="FD367E"/>
          </a:solidFill>
          <a:ln w="16869" cap="flat">
            <a:noFill/>
            <a:prstDash val="solid"/>
            <a:miter/>
          </a:ln>
        </p:spPr>
        <p:txBody>
          <a:bodyPr rtlCol="0" anchor="ctr"/>
          <a:lstStyle/>
          <a:p>
            <a:endParaRPr lang="en-US"/>
          </a:p>
        </p:txBody>
      </p:sp>
      <p:grpSp>
        <p:nvGrpSpPr>
          <p:cNvPr id="5904" name="Group 5903">
            <a:extLst>
              <a:ext uri="{FF2B5EF4-FFF2-40B4-BE49-F238E27FC236}">
                <a16:creationId xmlns:a16="http://schemas.microsoft.com/office/drawing/2014/main" id="{59D133E4-081E-7ACC-F2BC-6B05D030F407}"/>
              </a:ext>
            </a:extLst>
          </p:cNvPr>
          <p:cNvGrpSpPr/>
          <p:nvPr/>
        </p:nvGrpSpPr>
        <p:grpSpPr>
          <a:xfrm>
            <a:off x="694734" y="2859264"/>
            <a:ext cx="790707" cy="543301"/>
            <a:chOff x="1883089" y="2168432"/>
            <a:chExt cx="586437" cy="402946"/>
          </a:xfrm>
          <a:solidFill>
            <a:srgbClr val="7DBC8B"/>
          </a:solidFill>
        </p:grpSpPr>
        <p:sp>
          <p:nvSpPr>
            <p:cNvPr id="10" name="Freeform: Shape 9">
              <a:extLst>
                <a:ext uri="{FF2B5EF4-FFF2-40B4-BE49-F238E27FC236}">
                  <a16:creationId xmlns:a16="http://schemas.microsoft.com/office/drawing/2014/main" id="{3F64231B-ACF9-192B-8DD2-ABC3F9398F37}"/>
                </a:ext>
              </a:extLst>
            </p:cNvPr>
            <p:cNvSpPr/>
            <p:nvPr/>
          </p:nvSpPr>
          <p:spPr>
            <a:xfrm>
              <a:off x="1923266" y="2201137"/>
              <a:ext cx="546260" cy="370241"/>
            </a:xfrm>
            <a:custGeom>
              <a:avLst/>
              <a:gdLst>
                <a:gd name="connsiteX0" fmla="*/ 420243 w 427436"/>
                <a:gd name="connsiteY0" fmla="*/ 289631 h 289705"/>
                <a:gd name="connsiteX1" fmla="*/ 255449 w 427436"/>
                <a:gd name="connsiteY1" fmla="*/ 231107 h 289705"/>
                <a:gd name="connsiteX2" fmla="*/ 982 w 427436"/>
                <a:gd name="connsiteY2" fmla="*/ 22901 h 289705"/>
                <a:gd name="connsiteX3" fmla="*/ 30212 w 427436"/>
                <a:gd name="connsiteY3" fmla="*/ -75 h 289705"/>
                <a:gd name="connsiteX4" fmla="*/ 272046 w 427436"/>
                <a:gd name="connsiteY4" fmla="*/ 197789 h 289705"/>
                <a:gd name="connsiteX5" fmla="*/ 428418 w 427436"/>
                <a:gd name="connsiteY5" fmla="*/ 253526 h 28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436" h="289705">
                  <a:moveTo>
                    <a:pt x="420243" y="289631"/>
                  </a:moveTo>
                  <a:cubicBezTo>
                    <a:pt x="363181" y="276737"/>
                    <a:pt x="307860" y="257093"/>
                    <a:pt x="255449" y="231107"/>
                  </a:cubicBezTo>
                  <a:cubicBezTo>
                    <a:pt x="156164" y="181545"/>
                    <a:pt x="69215" y="110407"/>
                    <a:pt x="982" y="22901"/>
                  </a:cubicBezTo>
                  <a:lnTo>
                    <a:pt x="30212" y="-75"/>
                  </a:lnTo>
                  <a:cubicBezTo>
                    <a:pt x="95046" y="83103"/>
                    <a:pt x="177678" y="150711"/>
                    <a:pt x="272046" y="197789"/>
                  </a:cubicBezTo>
                  <a:cubicBezTo>
                    <a:pt x="321769" y="222518"/>
                    <a:pt x="374260" y="241227"/>
                    <a:pt x="428418" y="253526"/>
                  </a:cubicBezTo>
                  <a:close/>
                </a:path>
              </a:pathLst>
            </a:custGeom>
            <a:grpFill/>
            <a:ln w="619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621EECC-C893-D547-BC9A-D29B01C38DD0}"/>
                </a:ext>
              </a:extLst>
            </p:cNvPr>
            <p:cNvSpPr/>
            <p:nvPr/>
          </p:nvSpPr>
          <p:spPr>
            <a:xfrm>
              <a:off x="1883089" y="2168432"/>
              <a:ext cx="154333" cy="141907"/>
            </a:xfrm>
            <a:custGeom>
              <a:avLst/>
              <a:gdLst>
                <a:gd name="connsiteX0" fmla="*/ 0 w 120762"/>
                <a:gd name="connsiteY0" fmla="*/ 111039 h 111039"/>
                <a:gd name="connsiteX1" fmla="*/ 120762 w 120762"/>
                <a:gd name="connsiteY1" fmla="*/ 14615 h 111039"/>
                <a:gd name="connsiteX2" fmla="*/ 10590 w 120762"/>
                <a:gd name="connsiteY2" fmla="*/ 0 h 111039"/>
                <a:gd name="connsiteX3" fmla="*/ 0 w 120762"/>
                <a:gd name="connsiteY3" fmla="*/ 111039 h 111039"/>
              </a:gdLst>
              <a:ahLst/>
              <a:cxnLst>
                <a:cxn ang="0">
                  <a:pos x="connsiteX0" y="connsiteY0"/>
                </a:cxn>
                <a:cxn ang="0">
                  <a:pos x="connsiteX1" y="connsiteY1"/>
                </a:cxn>
                <a:cxn ang="0">
                  <a:pos x="connsiteX2" y="connsiteY2"/>
                </a:cxn>
                <a:cxn ang="0">
                  <a:pos x="connsiteX3" y="connsiteY3"/>
                </a:cxn>
              </a:cxnLst>
              <a:rect l="l" t="t" r="r" b="b"/>
              <a:pathLst>
                <a:path w="120762" h="111039">
                  <a:moveTo>
                    <a:pt x="0" y="111039"/>
                  </a:moveTo>
                  <a:lnTo>
                    <a:pt x="120762" y="14615"/>
                  </a:lnTo>
                  <a:lnTo>
                    <a:pt x="10590" y="0"/>
                  </a:lnTo>
                  <a:lnTo>
                    <a:pt x="0" y="111039"/>
                  </a:lnTo>
                  <a:close/>
                </a:path>
              </a:pathLst>
            </a:custGeom>
            <a:grpFill/>
            <a:ln w="6191" cap="flat">
              <a:noFill/>
              <a:prstDash val="solid"/>
              <a:miter/>
            </a:ln>
          </p:spPr>
          <p:txBody>
            <a:bodyPr rtlCol="0" anchor="ctr"/>
            <a:lstStyle/>
            <a:p>
              <a:endParaRPr lang="en-US" dirty="0"/>
            </a:p>
          </p:txBody>
        </p:sp>
      </p:grpSp>
      <p:grpSp>
        <p:nvGrpSpPr>
          <p:cNvPr id="5905" name="Group 5904">
            <a:extLst>
              <a:ext uri="{FF2B5EF4-FFF2-40B4-BE49-F238E27FC236}">
                <a16:creationId xmlns:a16="http://schemas.microsoft.com/office/drawing/2014/main" id="{8B5A328F-6831-4BFF-D225-E193B7415AAE}"/>
              </a:ext>
            </a:extLst>
          </p:cNvPr>
          <p:cNvGrpSpPr/>
          <p:nvPr/>
        </p:nvGrpSpPr>
        <p:grpSpPr>
          <a:xfrm>
            <a:off x="1682702" y="3461953"/>
            <a:ext cx="1637620" cy="676025"/>
            <a:chOff x="2559275" y="2575336"/>
            <a:chExt cx="1214561" cy="501382"/>
          </a:xfrm>
          <a:solidFill>
            <a:srgbClr val="DE8B46"/>
          </a:solidFill>
        </p:grpSpPr>
        <p:sp>
          <p:nvSpPr>
            <p:cNvPr id="12" name="Freeform: Shape 11">
              <a:extLst>
                <a:ext uri="{FF2B5EF4-FFF2-40B4-BE49-F238E27FC236}">
                  <a16:creationId xmlns:a16="http://schemas.microsoft.com/office/drawing/2014/main" id="{4C242E13-8925-721A-0AA4-650D18A045B1}"/>
                </a:ext>
              </a:extLst>
            </p:cNvPr>
            <p:cNvSpPr/>
            <p:nvPr/>
          </p:nvSpPr>
          <p:spPr>
            <a:xfrm>
              <a:off x="2621642" y="2623771"/>
              <a:ext cx="1152194" cy="452947"/>
            </a:xfrm>
            <a:custGeom>
              <a:avLst/>
              <a:gdLst>
                <a:gd name="connsiteX0" fmla="*/ 878458 w 901566"/>
                <a:gd name="connsiteY0" fmla="*/ 354347 h 354421"/>
                <a:gd name="connsiteX1" fmla="*/ 401602 w 901566"/>
                <a:gd name="connsiteY1" fmla="*/ 139452 h 354421"/>
                <a:gd name="connsiteX2" fmla="*/ 386863 w 901566"/>
                <a:gd name="connsiteY2" fmla="*/ 140629 h 354421"/>
                <a:gd name="connsiteX3" fmla="*/ 114374 w 901566"/>
                <a:gd name="connsiteY3" fmla="*/ 102357 h 354421"/>
                <a:gd name="connsiteX4" fmla="*/ 982 w 901566"/>
                <a:gd name="connsiteY4" fmla="*/ 27670 h 354421"/>
                <a:gd name="connsiteX5" fmla="*/ 25753 w 901566"/>
                <a:gd name="connsiteY5" fmla="*/ -75 h 354421"/>
                <a:gd name="connsiteX6" fmla="*/ 129980 w 901566"/>
                <a:gd name="connsiteY6" fmla="*/ 68543 h 354421"/>
                <a:gd name="connsiteX7" fmla="*/ 383890 w 901566"/>
                <a:gd name="connsiteY7" fmla="*/ 103595 h 354421"/>
                <a:gd name="connsiteX8" fmla="*/ 399249 w 901566"/>
                <a:gd name="connsiteY8" fmla="*/ 102418 h 354421"/>
                <a:gd name="connsiteX9" fmla="*/ 902548 w 901566"/>
                <a:gd name="connsiteY9" fmla="*/ 326107 h 35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566" h="354421">
                  <a:moveTo>
                    <a:pt x="878458" y="354347"/>
                  </a:moveTo>
                  <a:cubicBezTo>
                    <a:pt x="700721" y="202187"/>
                    <a:pt x="540386" y="129915"/>
                    <a:pt x="401602" y="139452"/>
                  </a:cubicBezTo>
                  <a:lnTo>
                    <a:pt x="386863" y="140629"/>
                  </a:lnTo>
                  <a:cubicBezTo>
                    <a:pt x="331127" y="145335"/>
                    <a:pt x="226838" y="154191"/>
                    <a:pt x="114374" y="102357"/>
                  </a:cubicBezTo>
                  <a:cubicBezTo>
                    <a:pt x="73086" y="83220"/>
                    <a:pt x="34869" y="58046"/>
                    <a:pt x="982" y="27670"/>
                  </a:cubicBezTo>
                  <a:lnTo>
                    <a:pt x="25753" y="-75"/>
                  </a:lnTo>
                  <a:cubicBezTo>
                    <a:pt x="56897" y="27849"/>
                    <a:pt x="92024" y="50974"/>
                    <a:pt x="129980" y="68543"/>
                  </a:cubicBezTo>
                  <a:cubicBezTo>
                    <a:pt x="233774" y="116352"/>
                    <a:pt x="331498" y="108054"/>
                    <a:pt x="383890" y="103595"/>
                  </a:cubicBezTo>
                  <a:lnTo>
                    <a:pt x="399249" y="102418"/>
                  </a:lnTo>
                  <a:cubicBezTo>
                    <a:pt x="547879" y="92138"/>
                    <a:pt x="717132" y="167444"/>
                    <a:pt x="902548" y="326107"/>
                  </a:cubicBezTo>
                  <a:close/>
                </a:path>
              </a:pathLst>
            </a:custGeom>
            <a:grpFill/>
            <a:ln w="6191"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23A91D8-06D2-9277-4DE3-E8BFFA59241C}"/>
                </a:ext>
              </a:extLst>
            </p:cNvPr>
            <p:cNvSpPr/>
            <p:nvPr/>
          </p:nvSpPr>
          <p:spPr>
            <a:xfrm>
              <a:off x="2559275" y="2575336"/>
              <a:ext cx="147526" cy="154333"/>
            </a:xfrm>
            <a:custGeom>
              <a:avLst/>
              <a:gdLst>
                <a:gd name="connsiteX0" fmla="*/ 6626 w 115436"/>
                <a:gd name="connsiteY0" fmla="*/ 120762 h 120762"/>
                <a:gd name="connsiteX1" fmla="*/ 115436 w 115436"/>
                <a:gd name="connsiteY1" fmla="*/ 0 h 120762"/>
                <a:gd name="connsiteX2" fmla="*/ 0 w 115436"/>
                <a:gd name="connsiteY2" fmla="*/ 0 h 120762"/>
                <a:gd name="connsiteX3" fmla="*/ 6626 w 115436"/>
                <a:gd name="connsiteY3" fmla="*/ 120762 h 120762"/>
              </a:gdLst>
              <a:ahLst/>
              <a:cxnLst>
                <a:cxn ang="0">
                  <a:pos x="connsiteX0" y="connsiteY0"/>
                </a:cxn>
                <a:cxn ang="0">
                  <a:pos x="connsiteX1" y="connsiteY1"/>
                </a:cxn>
                <a:cxn ang="0">
                  <a:pos x="connsiteX2" y="connsiteY2"/>
                </a:cxn>
                <a:cxn ang="0">
                  <a:pos x="connsiteX3" y="connsiteY3"/>
                </a:cxn>
              </a:cxnLst>
              <a:rect l="l" t="t" r="r" b="b"/>
              <a:pathLst>
                <a:path w="115436" h="120762">
                  <a:moveTo>
                    <a:pt x="6626" y="120762"/>
                  </a:moveTo>
                  <a:lnTo>
                    <a:pt x="115436" y="0"/>
                  </a:lnTo>
                  <a:lnTo>
                    <a:pt x="0" y="0"/>
                  </a:lnTo>
                  <a:lnTo>
                    <a:pt x="6626" y="120762"/>
                  </a:lnTo>
                  <a:close/>
                </a:path>
              </a:pathLst>
            </a:custGeom>
            <a:grpFill/>
            <a:ln w="6191" cap="flat">
              <a:noFill/>
              <a:prstDash val="solid"/>
              <a:miter/>
            </a:ln>
          </p:spPr>
          <p:txBody>
            <a:bodyPr rtlCol="0" anchor="ctr"/>
            <a:lstStyle/>
            <a:p>
              <a:endParaRPr lang="en-US"/>
            </a:p>
          </p:txBody>
        </p:sp>
      </p:grpSp>
      <p:grpSp>
        <p:nvGrpSpPr>
          <p:cNvPr id="5907" name="Group 5906">
            <a:extLst>
              <a:ext uri="{FF2B5EF4-FFF2-40B4-BE49-F238E27FC236}">
                <a16:creationId xmlns:a16="http://schemas.microsoft.com/office/drawing/2014/main" id="{551949CE-07D5-2825-2637-8C8CF4BB3E99}"/>
              </a:ext>
            </a:extLst>
          </p:cNvPr>
          <p:cNvGrpSpPr/>
          <p:nvPr/>
        </p:nvGrpSpPr>
        <p:grpSpPr>
          <a:xfrm>
            <a:off x="3985039" y="3255388"/>
            <a:ext cx="1826074" cy="1786164"/>
            <a:chOff x="4285984" y="2442450"/>
            <a:chExt cx="1354330" cy="1324730"/>
          </a:xfrm>
          <a:solidFill>
            <a:srgbClr val="AED4F0"/>
          </a:solidFill>
        </p:grpSpPr>
        <p:sp>
          <p:nvSpPr>
            <p:cNvPr id="14" name="Freeform: Shape 13">
              <a:extLst>
                <a:ext uri="{FF2B5EF4-FFF2-40B4-BE49-F238E27FC236}">
                  <a16:creationId xmlns:a16="http://schemas.microsoft.com/office/drawing/2014/main" id="{2285B6F3-4665-870E-172E-BDF27B31794E}"/>
                </a:ext>
              </a:extLst>
            </p:cNvPr>
            <p:cNvSpPr/>
            <p:nvPr/>
          </p:nvSpPr>
          <p:spPr>
            <a:xfrm>
              <a:off x="4285984" y="2563780"/>
              <a:ext cx="1239729" cy="1203400"/>
            </a:xfrm>
            <a:custGeom>
              <a:avLst/>
              <a:gdLst>
                <a:gd name="connsiteX0" fmla="*/ 53683 w 970060"/>
                <a:gd name="connsiteY0" fmla="*/ 941560 h 941634"/>
                <a:gd name="connsiteX1" fmla="*/ 982 w 970060"/>
                <a:gd name="connsiteY1" fmla="*/ 889168 h 941634"/>
                <a:gd name="connsiteX2" fmla="*/ 217734 w 970060"/>
                <a:gd name="connsiteY2" fmla="*/ 714218 h 941634"/>
                <a:gd name="connsiteX3" fmla="*/ 359738 w 970060"/>
                <a:gd name="connsiteY3" fmla="*/ 637673 h 941634"/>
                <a:gd name="connsiteX4" fmla="*/ 476413 w 970060"/>
                <a:gd name="connsiteY4" fmla="*/ 575744 h 941634"/>
                <a:gd name="connsiteX5" fmla="*/ 735587 w 970060"/>
                <a:gd name="connsiteY5" fmla="*/ 343943 h 941634"/>
                <a:gd name="connsiteX6" fmla="*/ 898832 w 970060"/>
                <a:gd name="connsiteY6" fmla="*/ -75 h 941634"/>
                <a:gd name="connsiteX7" fmla="*/ 971042 w 970060"/>
                <a:gd name="connsiteY7" fmla="*/ 17514 h 941634"/>
                <a:gd name="connsiteX8" fmla="*/ 794544 w 970060"/>
                <a:gd name="connsiteY8" fmla="*/ 389089 h 941634"/>
                <a:gd name="connsiteX9" fmla="*/ 515862 w 970060"/>
                <a:gd name="connsiteY9" fmla="*/ 638540 h 941634"/>
                <a:gd name="connsiteX10" fmla="*/ 391012 w 970060"/>
                <a:gd name="connsiteY10" fmla="*/ 704681 h 941634"/>
                <a:gd name="connsiteX11" fmla="*/ 257865 w 970060"/>
                <a:gd name="connsiteY11" fmla="*/ 776333 h 941634"/>
                <a:gd name="connsiteX12" fmla="*/ 53683 w 970060"/>
                <a:gd name="connsiteY12" fmla="*/ 941560 h 94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0060" h="941634">
                  <a:moveTo>
                    <a:pt x="53683" y="941560"/>
                  </a:moveTo>
                  <a:lnTo>
                    <a:pt x="982" y="889168"/>
                  </a:lnTo>
                  <a:cubicBezTo>
                    <a:pt x="66645" y="823127"/>
                    <a:pt x="139326" y="764467"/>
                    <a:pt x="217734" y="714218"/>
                  </a:cubicBezTo>
                  <a:cubicBezTo>
                    <a:pt x="263054" y="685130"/>
                    <a:pt x="310529" y="659541"/>
                    <a:pt x="359738" y="637673"/>
                  </a:cubicBezTo>
                  <a:cubicBezTo>
                    <a:pt x="400042" y="619807"/>
                    <a:pt x="439032" y="599116"/>
                    <a:pt x="476413" y="575744"/>
                  </a:cubicBezTo>
                  <a:cubicBezTo>
                    <a:pt x="575481" y="513939"/>
                    <a:pt x="663154" y="435524"/>
                    <a:pt x="735587" y="343943"/>
                  </a:cubicBezTo>
                  <a:cubicBezTo>
                    <a:pt x="813531" y="241988"/>
                    <a:pt x="869150" y="124781"/>
                    <a:pt x="898832" y="-75"/>
                  </a:cubicBezTo>
                  <a:lnTo>
                    <a:pt x="971042" y="17514"/>
                  </a:lnTo>
                  <a:cubicBezTo>
                    <a:pt x="938901" y="152371"/>
                    <a:pt x="878767" y="278973"/>
                    <a:pt x="794544" y="389089"/>
                  </a:cubicBezTo>
                  <a:cubicBezTo>
                    <a:pt x="716637" y="487600"/>
                    <a:pt x="622368" y="571979"/>
                    <a:pt x="515862" y="638540"/>
                  </a:cubicBezTo>
                  <a:cubicBezTo>
                    <a:pt x="475837" y="663467"/>
                    <a:pt x="434115" y="685569"/>
                    <a:pt x="391012" y="704681"/>
                  </a:cubicBezTo>
                  <a:cubicBezTo>
                    <a:pt x="344863" y="725124"/>
                    <a:pt x="300348" y="749078"/>
                    <a:pt x="257865" y="776333"/>
                  </a:cubicBezTo>
                  <a:cubicBezTo>
                    <a:pt x="184001" y="823820"/>
                    <a:pt x="115532" y="879222"/>
                    <a:pt x="53683" y="941560"/>
                  </a:cubicBezTo>
                  <a:close/>
                </a:path>
              </a:pathLst>
            </a:custGeom>
            <a:grpFill/>
            <a:ln w="6191"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516C93D-2635-FF0E-DAAF-7A513F099745}"/>
                </a:ext>
              </a:extLst>
            </p:cNvPr>
            <p:cNvSpPr/>
            <p:nvPr/>
          </p:nvSpPr>
          <p:spPr>
            <a:xfrm>
              <a:off x="5321440" y="2442450"/>
              <a:ext cx="318874" cy="194459"/>
            </a:xfrm>
            <a:custGeom>
              <a:avLst/>
              <a:gdLst>
                <a:gd name="connsiteX0" fmla="*/ 0 w 249512"/>
                <a:gd name="connsiteY0" fmla="*/ 88497 h 152160"/>
                <a:gd name="connsiteX1" fmla="*/ 249513 w 249512"/>
                <a:gd name="connsiteY1" fmla="*/ 152160 h 152160"/>
                <a:gd name="connsiteX2" fmla="*/ 150426 w 249512"/>
                <a:gd name="connsiteY2" fmla="*/ 0 h 152160"/>
                <a:gd name="connsiteX3" fmla="*/ 0 w 249512"/>
                <a:gd name="connsiteY3" fmla="*/ 88497 h 152160"/>
              </a:gdLst>
              <a:ahLst/>
              <a:cxnLst>
                <a:cxn ang="0">
                  <a:pos x="connsiteX0" y="connsiteY0"/>
                </a:cxn>
                <a:cxn ang="0">
                  <a:pos x="connsiteX1" y="connsiteY1"/>
                </a:cxn>
                <a:cxn ang="0">
                  <a:pos x="connsiteX2" y="connsiteY2"/>
                </a:cxn>
                <a:cxn ang="0">
                  <a:pos x="connsiteX3" y="connsiteY3"/>
                </a:cxn>
              </a:cxnLst>
              <a:rect l="l" t="t" r="r" b="b"/>
              <a:pathLst>
                <a:path w="249512" h="152160">
                  <a:moveTo>
                    <a:pt x="0" y="88497"/>
                  </a:moveTo>
                  <a:lnTo>
                    <a:pt x="249513" y="152160"/>
                  </a:lnTo>
                  <a:lnTo>
                    <a:pt x="150426" y="0"/>
                  </a:lnTo>
                  <a:lnTo>
                    <a:pt x="0" y="88497"/>
                  </a:lnTo>
                  <a:close/>
                </a:path>
              </a:pathLst>
            </a:custGeom>
            <a:grpFill/>
            <a:ln w="6191" cap="flat">
              <a:noFill/>
              <a:prstDash val="solid"/>
              <a:miter/>
            </a:ln>
          </p:spPr>
          <p:txBody>
            <a:bodyPr rtlCol="0" anchor="ctr"/>
            <a:lstStyle/>
            <a:p>
              <a:endParaRPr lang="en-US"/>
            </a:p>
          </p:txBody>
        </p:sp>
      </p:grpSp>
      <p:grpSp>
        <p:nvGrpSpPr>
          <p:cNvPr id="5908" name="Group 5907">
            <a:extLst>
              <a:ext uri="{FF2B5EF4-FFF2-40B4-BE49-F238E27FC236}">
                <a16:creationId xmlns:a16="http://schemas.microsoft.com/office/drawing/2014/main" id="{1FC890D5-1397-68A3-C86E-FAC213F3E585}"/>
              </a:ext>
            </a:extLst>
          </p:cNvPr>
          <p:cNvGrpSpPr/>
          <p:nvPr/>
        </p:nvGrpSpPr>
        <p:grpSpPr>
          <a:xfrm>
            <a:off x="5778140" y="2313302"/>
            <a:ext cx="893509" cy="713613"/>
            <a:chOff x="5615859" y="1743741"/>
            <a:chExt cx="662682" cy="529259"/>
          </a:xfrm>
          <a:solidFill>
            <a:srgbClr val="DE8B46"/>
          </a:solidFill>
        </p:grpSpPr>
        <p:sp>
          <p:nvSpPr>
            <p:cNvPr id="16" name="Freeform: Shape 15">
              <a:extLst>
                <a:ext uri="{FF2B5EF4-FFF2-40B4-BE49-F238E27FC236}">
                  <a16:creationId xmlns:a16="http://schemas.microsoft.com/office/drawing/2014/main" id="{7E672DD9-D956-62C6-C7A9-2A37FF7AB825}"/>
                </a:ext>
              </a:extLst>
            </p:cNvPr>
            <p:cNvSpPr/>
            <p:nvPr/>
          </p:nvSpPr>
          <p:spPr>
            <a:xfrm>
              <a:off x="5615859" y="1794015"/>
              <a:ext cx="577046" cy="478985"/>
            </a:xfrm>
            <a:custGeom>
              <a:avLst/>
              <a:gdLst>
                <a:gd name="connsiteX0" fmla="*/ 39192 w 451526"/>
                <a:gd name="connsiteY0" fmla="*/ 374721 h 374795"/>
                <a:gd name="connsiteX1" fmla="*/ 982 w 451526"/>
                <a:gd name="connsiteY1" fmla="*/ 354161 h 374795"/>
                <a:gd name="connsiteX2" fmla="*/ 197050 w 451526"/>
                <a:gd name="connsiteY2" fmla="*/ 123041 h 374795"/>
                <a:gd name="connsiteX3" fmla="*/ 440494 w 451526"/>
                <a:gd name="connsiteY3" fmla="*/ -75 h 374795"/>
                <a:gd name="connsiteX4" fmla="*/ 452508 w 451526"/>
                <a:gd name="connsiteY4" fmla="*/ 41604 h 374795"/>
                <a:gd name="connsiteX5" fmla="*/ 223370 w 451526"/>
                <a:gd name="connsiteY5" fmla="*/ 157350 h 374795"/>
                <a:gd name="connsiteX6" fmla="*/ 39192 w 451526"/>
                <a:gd name="connsiteY6" fmla="*/ 374721 h 374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526" h="374795">
                  <a:moveTo>
                    <a:pt x="39192" y="374721"/>
                  </a:moveTo>
                  <a:lnTo>
                    <a:pt x="982" y="354161"/>
                  </a:lnTo>
                  <a:cubicBezTo>
                    <a:pt x="49540" y="264314"/>
                    <a:pt x="116319" y="185596"/>
                    <a:pt x="197050" y="123041"/>
                  </a:cubicBezTo>
                  <a:cubicBezTo>
                    <a:pt x="269680" y="66976"/>
                    <a:pt x="352288" y="25199"/>
                    <a:pt x="440494" y="-75"/>
                  </a:cubicBezTo>
                  <a:lnTo>
                    <a:pt x="452508" y="41604"/>
                  </a:lnTo>
                  <a:cubicBezTo>
                    <a:pt x="369473" y="65292"/>
                    <a:pt x="291709" y="104573"/>
                    <a:pt x="223370" y="157350"/>
                  </a:cubicBezTo>
                  <a:cubicBezTo>
                    <a:pt x="147506" y="216182"/>
                    <a:pt x="84772" y="290225"/>
                    <a:pt x="39192" y="374721"/>
                  </a:cubicBezTo>
                  <a:close/>
                </a:path>
              </a:pathLst>
            </a:custGeom>
            <a:grpFill/>
            <a:ln w="6191"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3FB3E8F-ED63-CE14-8CEA-569046CF6940}"/>
                </a:ext>
              </a:extLst>
            </p:cNvPr>
            <p:cNvSpPr/>
            <p:nvPr/>
          </p:nvSpPr>
          <p:spPr>
            <a:xfrm>
              <a:off x="6131015" y="1743741"/>
              <a:ext cx="147526" cy="206885"/>
            </a:xfrm>
            <a:custGeom>
              <a:avLst/>
              <a:gdLst>
                <a:gd name="connsiteX0" fmla="*/ 0 w 115436"/>
                <a:gd name="connsiteY0" fmla="*/ 0 h 161883"/>
                <a:gd name="connsiteX1" fmla="*/ 58338 w 115436"/>
                <a:gd name="connsiteY1" fmla="*/ 161883 h 161883"/>
                <a:gd name="connsiteX2" fmla="*/ 115436 w 115436"/>
                <a:gd name="connsiteY2" fmla="*/ 51773 h 161883"/>
                <a:gd name="connsiteX3" fmla="*/ 0 w 115436"/>
                <a:gd name="connsiteY3" fmla="*/ 0 h 161883"/>
              </a:gdLst>
              <a:ahLst/>
              <a:cxnLst>
                <a:cxn ang="0">
                  <a:pos x="connsiteX0" y="connsiteY0"/>
                </a:cxn>
                <a:cxn ang="0">
                  <a:pos x="connsiteX1" y="connsiteY1"/>
                </a:cxn>
                <a:cxn ang="0">
                  <a:pos x="connsiteX2" y="connsiteY2"/>
                </a:cxn>
                <a:cxn ang="0">
                  <a:pos x="connsiteX3" y="connsiteY3"/>
                </a:cxn>
              </a:cxnLst>
              <a:rect l="l" t="t" r="r" b="b"/>
              <a:pathLst>
                <a:path w="115436" h="161883">
                  <a:moveTo>
                    <a:pt x="0" y="0"/>
                  </a:moveTo>
                  <a:lnTo>
                    <a:pt x="58338" y="161883"/>
                  </a:lnTo>
                  <a:lnTo>
                    <a:pt x="115436" y="51773"/>
                  </a:lnTo>
                  <a:lnTo>
                    <a:pt x="0" y="0"/>
                  </a:lnTo>
                  <a:close/>
                </a:path>
              </a:pathLst>
            </a:custGeom>
            <a:grpFill/>
            <a:ln w="6191" cap="flat">
              <a:noFill/>
              <a:prstDash val="solid"/>
              <a:miter/>
            </a:ln>
          </p:spPr>
          <p:txBody>
            <a:bodyPr rtlCol="0" anchor="ctr"/>
            <a:lstStyle/>
            <a:p>
              <a:endParaRPr lang="en-US"/>
            </a:p>
          </p:txBody>
        </p:sp>
      </p:grpSp>
      <p:grpSp>
        <p:nvGrpSpPr>
          <p:cNvPr id="5909" name="Group 5908">
            <a:extLst>
              <a:ext uri="{FF2B5EF4-FFF2-40B4-BE49-F238E27FC236}">
                <a16:creationId xmlns:a16="http://schemas.microsoft.com/office/drawing/2014/main" id="{431440D7-8FDF-D03F-683B-6F2E59E3055A}"/>
              </a:ext>
            </a:extLst>
          </p:cNvPr>
          <p:cNvGrpSpPr/>
          <p:nvPr/>
        </p:nvGrpSpPr>
        <p:grpSpPr>
          <a:xfrm>
            <a:off x="6858080" y="1799414"/>
            <a:ext cx="1030215" cy="542466"/>
            <a:chOff x="6416809" y="1362609"/>
            <a:chExt cx="764071" cy="402326"/>
          </a:xfrm>
          <a:solidFill>
            <a:srgbClr val="B8D47F"/>
          </a:solidFill>
        </p:grpSpPr>
        <p:sp>
          <p:nvSpPr>
            <p:cNvPr id="18" name="Freeform: Shape 17">
              <a:extLst>
                <a:ext uri="{FF2B5EF4-FFF2-40B4-BE49-F238E27FC236}">
                  <a16:creationId xmlns:a16="http://schemas.microsoft.com/office/drawing/2014/main" id="{9F6071B6-3112-0746-7F1D-C98889DB7246}"/>
                </a:ext>
              </a:extLst>
            </p:cNvPr>
            <p:cNvSpPr/>
            <p:nvPr/>
          </p:nvSpPr>
          <p:spPr>
            <a:xfrm>
              <a:off x="6416809" y="1387922"/>
              <a:ext cx="733278" cy="377013"/>
            </a:xfrm>
            <a:custGeom>
              <a:avLst/>
              <a:gdLst>
                <a:gd name="connsiteX0" fmla="*/ 119081 w 573774"/>
                <a:gd name="connsiteY0" fmla="*/ 294895 h 295004"/>
                <a:gd name="connsiteX1" fmla="*/ 982 w 573774"/>
                <a:gd name="connsiteY1" fmla="*/ 281394 h 295004"/>
                <a:gd name="connsiteX2" fmla="*/ 10209 w 573774"/>
                <a:gd name="connsiteY2" fmla="*/ 239034 h 295004"/>
                <a:gd name="connsiteX3" fmla="*/ 265172 w 573774"/>
                <a:gd name="connsiteY3" fmla="*/ 220765 h 295004"/>
                <a:gd name="connsiteX4" fmla="*/ 456162 w 573774"/>
                <a:gd name="connsiteY4" fmla="*/ 77709 h 295004"/>
                <a:gd name="connsiteX5" fmla="*/ 545774 w 573774"/>
                <a:gd name="connsiteY5" fmla="*/ -75 h 295004"/>
                <a:gd name="connsiteX6" fmla="*/ 574756 w 573774"/>
                <a:gd name="connsiteY6" fmla="*/ 32129 h 295004"/>
                <a:gd name="connsiteX7" fmla="*/ 483968 w 573774"/>
                <a:gd name="connsiteY7" fmla="*/ 110965 h 295004"/>
                <a:gd name="connsiteX8" fmla="*/ 283627 w 573774"/>
                <a:gd name="connsiteY8" fmla="*/ 259967 h 295004"/>
                <a:gd name="connsiteX9" fmla="*/ 119081 w 573774"/>
                <a:gd name="connsiteY9" fmla="*/ 294895 h 29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774" h="295004">
                  <a:moveTo>
                    <a:pt x="119081" y="294895"/>
                  </a:moveTo>
                  <a:cubicBezTo>
                    <a:pt x="79347" y="294628"/>
                    <a:pt x="39756" y="290101"/>
                    <a:pt x="982" y="281394"/>
                  </a:cubicBezTo>
                  <a:lnTo>
                    <a:pt x="10209" y="239034"/>
                  </a:lnTo>
                  <a:cubicBezTo>
                    <a:pt x="108367" y="260400"/>
                    <a:pt x="194201" y="254269"/>
                    <a:pt x="265172" y="220765"/>
                  </a:cubicBezTo>
                  <a:cubicBezTo>
                    <a:pt x="310876" y="199214"/>
                    <a:pt x="359428" y="158836"/>
                    <a:pt x="456162" y="77709"/>
                  </a:cubicBezTo>
                  <a:cubicBezTo>
                    <a:pt x="486445" y="52380"/>
                    <a:pt x="516605" y="26245"/>
                    <a:pt x="545774" y="-75"/>
                  </a:cubicBezTo>
                  <a:lnTo>
                    <a:pt x="574756" y="32129"/>
                  </a:lnTo>
                  <a:cubicBezTo>
                    <a:pt x="545216" y="58820"/>
                    <a:pt x="514623" y="85326"/>
                    <a:pt x="483968" y="110965"/>
                  </a:cubicBezTo>
                  <a:cubicBezTo>
                    <a:pt x="384386" y="194260"/>
                    <a:pt x="334409" y="236062"/>
                    <a:pt x="283627" y="259967"/>
                  </a:cubicBezTo>
                  <a:cubicBezTo>
                    <a:pt x="232071" y="283735"/>
                    <a:pt x="175845" y="295669"/>
                    <a:pt x="119081" y="294895"/>
                  </a:cubicBezTo>
                  <a:close/>
                </a:path>
              </a:pathLst>
            </a:custGeom>
            <a:grpFill/>
            <a:ln w="619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D26142E-D637-78E2-7458-AA956C8CF36B}"/>
                </a:ext>
              </a:extLst>
            </p:cNvPr>
            <p:cNvSpPr/>
            <p:nvPr/>
          </p:nvSpPr>
          <p:spPr>
            <a:xfrm>
              <a:off x="7063350" y="1362609"/>
              <a:ext cx="117530" cy="130588"/>
            </a:xfrm>
            <a:custGeom>
              <a:avLst/>
              <a:gdLst>
                <a:gd name="connsiteX0" fmla="*/ 0 w 83604"/>
                <a:gd name="connsiteY0" fmla="*/ 0 h 92893"/>
                <a:gd name="connsiteX1" fmla="*/ 57037 w 83604"/>
                <a:gd name="connsiteY1" fmla="*/ 92894 h 92893"/>
                <a:gd name="connsiteX2" fmla="*/ 83605 w 83604"/>
                <a:gd name="connsiteY2" fmla="*/ 14615 h 92893"/>
                <a:gd name="connsiteX3" fmla="*/ 0 w 83604"/>
                <a:gd name="connsiteY3" fmla="*/ 0 h 92893"/>
              </a:gdLst>
              <a:ahLst/>
              <a:cxnLst>
                <a:cxn ang="0">
                  <a:pos x="connsiteX0" y="connsiteY0"/>
                </a:cxn>
                <a:cxn ang="0">
                  <a:pos x="connsiteX1" y="connsiteY1"/>
                </a:cxn>
                <a:cxn ang="0">
                  <a:pos x="connsiteX2" y="connsiteY2"/>
                </a:cxn>
                <a:cxn ang="0">
                  <a:pos x="connsiteX3" y="connsiteY3"/>
                </a:cxn>
              </a:cxnLst>
              <a:rect l="l" t="t" r="r" b="b"/>
              <a:pathLst>
                <a:path w="83604" h="92893">
                  <a:moveTo>
                    <a:pt x="0" y="0"/>
                  </a:moveTo>
                  <a:lnTo>
                    <a:pt x="57037" y="92894"/>
                  </a:lnTo>
                  <a:lnTo>
                    <a:pt x="83605" y="14615"/>
                  </a:lnTo>
                  <a:lnTo>
                    <a:pt x="0" y="0"/>
                  </a:lnTo>
                  <a:close/>
                </a:path>
              </a:pathLst>
            </a:custGeom>
            <a:grpFill/>
            <a:ln w="6191" cap="flat">
              <a:noFill/>
              <a:prstDash val="solid"/>
              <a:miter/>
            </a:ln>
          </p:spPr>
          <p:txBody>
            <a:bodyPr rtlCol="0" anchor="ctr"/>
            <a:lstStyle/>
            <a:p>
              <a:endParaRPr lang="en-US"/>
            </a:p>
          </p:txBody>
        </p:sp>
      </p:grpSp>
      <p:sp>
        <p:nvSpPr>
          <p:cNvPr id="20" name="Freeform: Shape 19">
            <a:extLst>
              <a:ext uri="{FF2B5EF4-FFF2-40B4-BE49-F238E27FC236}">
                <a16:creationId xmlns:a16="http://schemas.microsoft.com/office/drawing/2014/main" id="{7A07451C-9829-C410-ECAD-389282A9FDFE}"/>
              </a:ext>
            </a:extLst>
          </p:cNvPr>
          <p:cNvSpPr/>
          <p:nvPr/>
        </p:nvSpPr>
        <p:spPr>
          <a:xfrm>
            <a:off x="5236786" y="2579360"/>
            <a:ext cx="317364" cy="317364"/>
          </a:xfrm>
          <a:custGeom>
            <a:avLst/>
            <a:gdLst>
              <a:gd name="connsiteX0" fmla="*/ 184178 w 184177"/>
              <a:gd name="connsiteY0" fmla="*/ 92089 h 184177"/>
              <a:gd name="connsiteX1" fmla="*/ 92089 w 184177"/>
              <a:gd name="connsiteY1" fmla="*/ 184178 h 184177"/>
              <a:gd name="connsiteX2" fmla="*/ 0 w 184177"/>
              <a:gd name="connsiteY2" fmla="*/ 92089 h 184177"/>
              <a:gd name="connsiteX3" fmla="*/ 92089 w 184177"/>
              <a:gd name="connsiteY3" fmla="*/ 0 h 184177"/>
              <a:gd name="connsiteX4" fmla="*/ 184178 w 184177"/>
              <a:gd name="connsiteY4" fmla="*/ 92089 h 184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7" h="184177">
                <a:moveTo>
                  <a:pt x="184178" y="92089"/>
                </a:moveTo>
                <a:cubicBezTo>
                  <a:pt x="184178" y="142948"/>
                  <a:pt x="142948" y="184178"/>
                  <a:pt x="92089" y="184178"/>
                </a:cubicBezTo>
                <a:cubicBezTo>
                  <a:pt x="41230" y="184178"/>
                  <a:pt x="0" y="142948"/>
                  <a:pt x="0" y="92089"/>
                </a:cubicBezTo>
                <a:cubicBezTo>
                  <a:pt x="0" y="41229"/>
                  <a:pt x="41230" y="0"/>
                  <a:pt x="92089" y="0"/>
                </a:cubicBezTo>
                <a:cubicBezTo>
                  <a:pt x="142948" y="0"/>
                  <a:pt x="184178" y="41230"/>
                  <a:pt x="184178" y="92089"/>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5741ABE-A0B8-0C1B-238E-F62164D9BEF9}"/>
              </a:ext>
            </a:extLst>
          </p:cNvPr>
          <p:cNvSpPr/>
          <p:nvPr/>
        </p:nvSpPr>
        <p:spPr>
          <a:xfrm>
            <a:off x="7765249" y="642837"/>
            <a:ext cx="176930" cy="176930"/>
          </a:xfrm>
          <a:custGeom>
            <a:avLst/>
            <a:gdLst>
              <a:gd name="connsiteX0" fmla="*/ 102679 w 102678"/>
              <a:gd name="connsiteY0" fmla="*/ 51339 h 102678"/>
              <a:gd name="connsiteX1" fmla="*/ 51339 w 102678"/>
              <a:gd name="connsiteY1" fmla="*/ 102679 h 102678"/>
              <a:gd name="connsiteX2" fmla="*/ 0 w 102678"/>
              <a:gd name="connsiteY2" fmla="*/ 51339 h 102678"/>
              <a:gd name="connsiteX3" fmla="*/ 51339 w 102678"/>
              <a:gd name="connsiteY3" fmla="*/ 0 h 102678"/>
              <a:gd name="connsiteX4" fmla="*/ 102679 w 102678"/>
              <a:gd name="connsiteY4" fmla="*/ 51339 h 102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78" h="102678">
                <a:moveTo>
                  <a:pt x="102679" y="51339"/>
                </a:moveTo>
                <a:cubicBezTo>
                  <a:pt x="102679" y="79693"/>
                  <a:pt x="79693" y="102679"/>
                  <a:pt x="51339" y="102679"/>
                </a:cubicBezTo>
                <a:cubicBezTo>
                  <a:pt x="22986" y="102679"/>
                  <a:pt x="0" y="79693"/>
                  <a:pt x="0" y="51339"/>
                </a:cubicBezTo>
                <a:cubicBezTo>
                  <a:pt x="0" y="22985"/>
                  <a:pt x="22986" y="0"/>
                  <a:pt x="51339" y="0"/>
                </a:cubicBezTo>
                <a:cubicBezTo>
                  <a:pt x="79693" y="0"/>
                  <a:pt x="102679" y="22985"/>
                  <a:pt x="102679" y="51339"/>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48" name="Freeform: Shape 2047">
            <a:extLst>
              <a:ext uri="{FF2B5EF4-FFF2-40B4-BE49-F238E27FC236}">
                <a16:creationId xmlns:a16="http://schemas.microsoft.com/office/drawing/2014/main" id="{3A7587A2-5317-B125-E407-466CCE9AFE8B}"/>
              </a:ext>
            </a:extLst>
          </p:cNvPr>
          <p:cNvSpPr/>
          <p:nvPr/>
        </p:nvSpPr>
        <p:spPr>
          <a:xfrm>
            <a:off x="3236235" y="3482900"/>
            <a:ext cx="220681" cy="220681"/>
          </a:xfrm>
          <a:custGeom>
            <a:avLst/>
            <a:gdLst>
              <a:gd name="connsiteX0" fmla="*/ 128070 w 128069"/>
              <a:gd name="connsiteY0" fmla="*/ 64035 h 128069"/>
              <a:gd name="connsiteX1" fmla="*/ 64035 w 128069"/>
              <a:gd name="connsiteY1" fmla="*/ 128070 h 128069"/>
              <a:gd name="connsiteX2" fmla="*/ 0 w 128069"/>
              <a:gd name="connsiteY2" fmla="*/ 64035 h 128069"/>
              <a:gd name="connsiteX3" fmla="*/ 64035 w 128069"/>
              <a:gd name="connsiteY3" fmla="*/ 0 h 128069"/>
              <a:gd name="connsiteX4" fmla="*/ 128070 w 128069"/>
              <a:gd name="connsiteY4" fmla="*/ 64035 h 128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69" h="128069">
                <a:moveTo>
                  <a:pt x="128070" y="64035"/>
                </a:moveTo>
                <a:cubicBezTo>
                  <a:pt x="128070" y="99400"/>
                  <a:pt x="99400" y="128070"/>
                  <a:pt x="64035" y="128070"/>
                </a:cubicBezTo>
                <a:cubicBezTo>
                  <a:pt x="28669" y="128070"/>
                  <a:pt x="0" y="99400"/>
                  <a:pt x="0" y="64035"/>
                </a:cubicBezTo>
                <a:cubicBezTo>
                  <a:pt x="0" y="28669"/>
                  <a:pt x="28669" y="0"/>
                  <a:pt x="64035" y="0"/>
                </a:cubicBezTo>
                <a:cubicBezTo>
                  <a:pt x="99400" y="0"/>
                  <a:pt x="128070" y="28669"/>
                  <a:pt x="128070" y="64035"/>
                </a:cubicBezTo>
                <a:close/>
              </a:path>
            </a:pathLst>
          </a:custGeom>
          <a:solidFill>
            <a:srgbClr val="F0C34E"/>
          </a:solidFill>
          <a:ln w="6191" cap="flat">
            <a:noFill/>
            <a:prstDash val="solid"/>
            <a:miter/>
          </a:ln>
        </p:spPr>
        <p:txBody>
          <a:bodyPr rtlCol="0" anchor="ctr"/>
          <a:lstStyle/>
          <a:p>
            <a:endParaRPr lang="en-US"/>
          </a:p>
        </p:txBody>
      </p:sp>
      <p:sp>
        <p:nvSpPr>
          <p:cNvPr id="2056" name="Freeform: Shape 2055">
            <a:extLst>
              <a:ext uri="{FF2B5EF4-FFF2-40B4-BE49-F238E27FC236}">
                <a16:creationId xmlns:a16="http://schemas.microsoft.com/office/drawing/2014/main" id="{D504F0A6-D706-012F-C973-49BFE6D3277B}"/>
              </a:ext>
            </a:extLst>
          </p:cNvPr>
          <p:cNvSpPr/>
          <p:nvPr/>
        </p:nvSpPr>
        <p:spPr>
          <a:xfrm>
            <a:off x="465213" y="2411181"/>
            <a:ext cx="162844" cy="162844"/>
          </a:xfrm>
          <a:custGeom>
            <a:avLst/>
            <a:gdLst>
              <a:gd name="connsiteX0" fmla="*/ 94504 w 94504"/>
              <a:gd name="connsiteY0" fmla="*/ 47252 h 94504"/>
              <a:gd name="connsiteX1" fmla="*/ 47252 w 94504"/>
              <a:gd name="connsiteY1" fmla="*/ 94504 h 94504"/>
              <a:gd name="connsiteX2" fmla="*/ 0 w 94504"/>
              <a:gd name="connsiteY2" fmla="*/ 47252 h 94504"/>
              <a:gd name="connsiteX3" fmla="*/ 47252 w 94504"/>
              <a:gd name="connsiteY3" fmla="*/ 0 h 94504"/>
              <a:gd name="connsiteX4" fmla="*/ 94504 w 94504"/>
              <a:gd name="connsiteY4" fmla="*/ 47252 h 9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504" h="94504">
                <a:moveTo>
                  <a:pt x="94504" y="47252"/>
                </a:moveTo>
                <a:cubicBezTo>
                  <a:pt x="94504" y="73349"/>
                  <a:pt x="73349" y="94504"/>
                  <a:pt x="47252" y="94504"/>
                </a:cubicBezTo>
                <a:cubicBezTo>
                  <a:pt x="21155" y="94504"/>
                  <a:pt x="0" y="73349"/>
                  <a:pt x="0" y="47252"/>
                </a:cubicBezTo>
                <a:cubicBezTo>
                  <a:pt x="0" y="21156"/>
                  <a:pt x="21155" y="0"/>
                  <a:pt x="47252" y="0"/>
                </a:cubicBezTo>
                <a:cubicBezTo>
                  <a:pt x="73349" y="0"/>
                  <a:pt x="94504" y="21155"/>
                  <a:pt x="94504" y="47252"/>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57" name="Freeform: Shape 2056">
            <a:extLst>
              <a:ext uri="{FF2B5EF4-FFF2-40B4-BE49-F238E27FC236}">
                <a16:creationId xmlns:a16="http://schemas.microsoft.com/office/drawing/2014/main" id="{70403E5A-B2F6-C1A7-5BAB-93A19D6F30F6}"/>
              </a:ext>
            </a:extLst>
          </p:cNvPr>
          <p:cNvSpPr/>
          <p:nvPr/>
        </p:nvSpPr>
        <p:spPr>
          <a:xfrm>
            <a:off x="2642161" y="270834"/>
            <a:ext cx="162844" cy="162844"/>
          </a:xfrm>
          <a:custGeom>
            <a:avLst/>
            <a:gdLst>
              <a:gd name="connsiteX0" fmla="*/ 94504 w 94504"/>
              <a:gd name="connsiteY0" fmla="*/ 47252 h 94504"/>
              <a:gd name="connsiteX1" fmla="*/ 47252 w 94504"/>
              <a:gd name="connsiteY1" fmla="*/ 94504 h 94504"/>
              <a:gd name="connsiteX2" fmla="*/ 0 w 94504"/>
              <a:gd name="connsiteY2" fmla="*/ 47252 h 94504"/>
              <a:gd name="connsiteX3" fmla="*/ 47252 w 94504"/>
              <a:gd name="connsiteY3" fmla="*/ 0 h 94504"/>
              <a:gd name="connsiteX4" fmla="*/ 94504 w 94504"/>
              <a:gd name="connsiteY4" fmla="*/ 47252 h 9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504" h="94504">
                <a:moveTo>
                  <a:pt x="94504" y="47252"/>
                </a:moveTo>
                <a:cubicBezTo>
                  <a:pt x="94504" y="73349"/>
                  <a:pt x="73349" y="94504"/>
                  <a:pt x="47252" y="94504"/>
                </a:cubicBezTo>
                <a:cubicBezTo>
                  <a:pt x="21155" y="94504"/>
                  <a:pt x="0" y="73349"/>
                  <a:pt x="0" y="47252"/>
                </a:cubicBezTo>
                <a:cubicBezTo>
                  <a:pt x="0" y="21155"/>
                  <a:pt x="21155" y="0"/>
                  <a:pt x="47252" y="0"/>
                </a:cubicBezTo>
                <a:cubicBezTo>
                  <a:pt x="73349" y="0"/>
                  <a:pt x="94504" y="21155"/>
                  <a:pt x="94504" y="47252"/>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61" name="Freeform: Shape 2060">
            <a:extLst>
              <a:ext uri="{FF2B5EF4-FFF2-40B4-BE49-F238E27FC236}">
                <a16:creationId xmlns:a16="http://schemas.microsoft.com/office/drawing/2014/main" id="{6FB34948-641C-B9F6-4C13-EB7BDBA458DA}"/>
              </a:ext>
            </a:extLst>
          </p:cNvPr>
          <p:cNvSpPr/>
          <p:nvPr/>
        </p:nvSpPr>
        <p:spPr>
          <a:xfrm>
            <a:off x="7921155" y="905566"/>
            <a:ext cx="115249" cy="115249"/>
          </a:xfrm>
          <a:custGeom>
            <a:avLst/>
            <a:gdLst>
              <a:gd name="connsiteX0" fmla="*/ 66884 w 66883"/>
              <a:gd name="connsiteY0" fmla="*/ 33442 h 66883"/>
              <a:gd name="connsiteX1" fmla="*/ 33442 w 66883"/>
              <a:gd name="connsiteY1" fmla="*/ 66884 h 66883"/>
              <a:gd name="connsiteX2" fmla="*/ 0 w 66883"/>
              <a:gd name="connsiteY2" fmla="*/ 33442 h 66883"/>
              <a:gd name="connsiteX3" fmla="*/ 33442 w 66883"/>
              <a:gd name="connsiteY3" fmla="*/ 0 h 66883"/>
              <a:gd name="connsiteX4" fmla="*/ 66884 w 66883"/>
              <a:gd name="connsiteY4" fmla="*/ 33442 h 66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3" h="66883">
                <a:moveTo>
                  <a:pt x="66884" y="33442"/>
                </a:moveTo>
                <a:cubicBezTo>
                  <a:pt x="66884" y="51911"/>
                  <a:pt x="51911" y="66884"/>
                  <a:pt x="33442" y="66884"/>
                </a:cubicBezTo>
                <a:cubicBezTo>
                  <a:pt x="14972" y="66884"/>
                  <a:pt x="0" y="51911"/>
                  <a:pt x="0" y="33442"/>
                </a:cubicBezTo>
                <a:cubicBezTo>
                  <a:pt x="0" y="14972"/>
                  <a:pt x="14972" y="0"/>
                  <a:pt x="33442" y="0"/>
                </a:cubicBezTo>
                <a:cubicBezTo>
                  <a:pt x="51911" y="0"/>
                  <a:pt x="66884" y="14972"/>
                  <a:pt x="66884" y="33442"/>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63" name="Freeform: Shape 2062">
            <a:extLst>
              <a:ext uri="{FF2B5EF4-FFF2-40B4-BE49-F238E27FC236}">
                <a16:creationId xmlns:a16="http://schemas.microsoft.com/office/drawing/2014/main" id="{42B22F5A-C2AF-7ACB-0085-E10C69BAD69D}"/>
              </a:ext>
            </a:extLst>
          </p:cNvPr>
          <p:cNvSpPr/>
          <p:nvPr/>
        </p:nvSpPr>
        <p:spPr>
          <a:xfrm>
            <a:off x="8019331" y="771852"/>
            <a:ext cx="95828" cy="95828"/>
          </a:xfrm>
          <a:custGeom>
            <a:avLst/>
            <a:gdLst>
              <a:gd name="connsiteX0" fmla="*/ 55613 w 55612"/>
              <a:gd name="connsiteY0" fmla="*/ 27806 h 55612"/>
              <a:gd name="connsiteX1" fmla="*/ 27806 w 55612"/>
              <a:gd name="connsiteY1" fmla="*/ 55612 h 55612"/>
              <a:gd name="connsiteX2" fmla="*/ 0 w 55612"/>
              <a:gd name="connsiteY2" fmla="*/ 27806 h 55612"/>
              <a:gd name="connsiteX3" fmla="*/ 27806 w 55612"/>
              <a:gd name="connsiteY3" fmla="*/ 0 h 55612"/>
              <a:gd name="connsiteX4" fmla="*/ 55613 w 55612"/>
              <a:gd name="connsiteY4" fmla="*/ 27806 h 55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12" h="55612">
                <a:moveTo>
                  <a:pt x="55613" y="27806"/>
                </a:moveTo>
                <a:cubicBezTo>
                  <a:pt x="55613" y="43163"/>
                  <a:pt x="43163" y="55612"/>
                  <a:pt x="27806" y="55612"/>
                </a:cubicBezTo>
                <a:cubicBezTo>
                  <a:pt x="12450" y="55612"/>
                  <a:pt x="0" y="43163"/>
                  <a:pt x="0" y="27806"/>
                </a:cubicBezTo>
                <a:cubicBezTo>
                  <a:pt x="0" y="12449"/>
                  <a:pt x="12450" y="0"/>
                  <a:pt x="27806" y="0"/>
                </a:cubicBezTo>
                <a:cubicBezTo>
                  <a:pt x="43163" y="0"/>
                  <a:pt x="55613" y="12449"/>
                  <a:pt x="55613" y="27806"/>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64" name="Freeform: Shape 2063">
            <a:extLst>
              <a:ext uri="{FF2B5EF4-FFF2-40B4-BE49-F238E27FC236}">
                <a16:creationId xmlns:a16="http://schemas.microsoft.com/office/drawing/2014/main" id="{6F27D03D-223C-5A43-8146-00D68DEA834C}"/>
              </a:ext>
            </a:extLst>
          </p:cNvPr>
          <p:cNvSpPr/>
          <p:nvPr/>
        </p:nvSpPr>
        <p:spPr>
          <a:xfrm>
            <a:off x="15524" y="2066604"/>
            <a:ext cx="202540" cy="202540"/>
          </a:xfrm>
          <a:custGeom>
            <a:avLst/>
            <a:gdLst>
              <a:gd name="connsiteX0" fmla="*/ 117542 w 117541"/>
              <a:gd name="connsiteY0" fmla="*/ 58771 h 117541"/>
              <a:gd name="connsiteX1" fmla="*/ 58771 w 117541"/>
              <a:gd name="connsiteY1" fmla="*/ 117542 h 117541"/>
              <a:gd name="connsiteX2" fmla="*/ 0 w 117541"/>
              <a:gd name="connsiteY2" fmla="*/ 58771 h 117541"/>
              <a:gd name="connsiteX3" fmla="*/ 58771 w 117541"/>
              <a:gd name="connsiteY3" fmla="*/ 0 h 117541"/>
              <a:gd name="connsiteX4" fmla="*/ 117542 w 117541"/>
              <a:gd name="connsiteY4" fmla="*/ 58771 h 11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41" h="117541">
                <a:moveTo>
                  <a:pt x="117542" y="58771"/>
                </a:moveTo>
                <a:cubicBezTo>
                  <a:pt x="117542" y="91229"/>
                  <a:pt x="91229" y="117542"/>
                  <a:pt x="58771" y="117542"/>
                </a:cubicBezTo>
                <a:cubicBezTo>
                  <a:pt x="26313" y="117542"/>
                  <a:pt x="0" y="91229"/>
                  <a:pt x="0" y="58771"/>
                </a:cubicBezTo>
                <a:cubicBezTo>
                  <a:pt x="0" y="26313"/>
                  <a:pt x="26313" y="0"/>
                  <a:pt x="58771" y="0"/>
                </a:cubicBezTo>
                <a:cubicBezTo>
                  <a:pt x="91229" y="0"/>
                  <a:pt x="117542" y="26313"/>
                  <a:pt x="117542" y="58771"/>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65" name="Freeform: Shape 2064">
            <a:extLst>
              <a:ext uri="{FF2B5EF4-FFF2-40B4-BE49-F238E27FC236}">
                <a16:creationId xmlns:a16="http://schemas.microsoft.com/office/drawing/2014/main" id="{3F22A596-200B-631F-0CDE-750353100C40}"/>
              </a:ext>
            </a:extLst>
          </p:cNvPr>
          <p:cNvSpPr/>
          <p:nvPr/>
        </p:nvSpPr>
        <p:spPr>
          <a:xfrm>
            <a:off x="410682" y="1920513"/>
            <a:ext cx="339134" cy="339134"/>
          </a:xfrm>
          <a:custGeom>
            <a:avLst/>
            <a:gdLst>
              <a:gd name="connsiteX0" fmla="*/ 196811 w 196811"/>
              <a:gd name="connsiteY0" fmla="*/ 98406 h 196811"/>
              <a:gd name="connsiteX1" fmla="*/ 98406 w 196811"/>
              <a:gd name="connsiteY1" fmla="*/ 196811 h 196811"/>
              <a:gd name="connsiteX2" fmla="*/ 0 w 196811"/>
              <a:gd name="connsiteY2" fmla="*/ 98406 h 196811"/>
              <a:gd name="connsiteX3" fmla="*/ 98406 w 196811"/>
              <a:gd name="connsiteY3" fmla="*/ 0 h 196811"/>
              <a:gd name="connsiteX4" fmla="*/ 196811 w 196811"/>
              <a:gd name="connsiteY4" fmla="*/ 98406 h 196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811" h="196811">
                <a:moveTo>
                  <a:pt x="196811" y="98406"/>
                </a:moveTo>
                <a:cubicBezTo>
                  <a:pt x="196811" y="152754"/>
                  <a:pt x="152754" y="196811"/>
                  <a:pt x="98406" y="196811"/>
                </a:cubicBezTo>
                <a:cubicBezTo>
                  <a:pt x="44058" y="196811"/>
                  <a:pt x="0" y="152754"/>
                  <a:pt x="0" y="98406"/>
                </a:cubicBezTo>
                <a:cubicBezTo>
                  <a:pt x="0" y="44058"/>
                  <a:pt x="44058" y="0"/>
                  <a:pt x="98406" y="0"/>
                </a:cubicBezTo>
                <a:cubicBezTo>
                  <a:pt x="152754" y="0"/>
                  <a:pt x="196811" y="44058"/>
                  <a:pt x="196811" y="98406"/>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69" name="Freeform: Shape 2068">
            <a:extLst>
              <a:ext uri="{FF2B5EF4-FFF2-40B4-BE49-F238E27FC236}">
                <a16:creationId xmlns:a16="http://schemas.microsoft.com/office/drawing/2014/main" id="{704648E2-7907-4240-A92C-3B4CED7DA13F}"/>
              </a:ext>
            </a:extLst>
          </p:cNvPr>
          <p:cNvSpPr/>
          <p:nvPr/>
        </p:nvSpPr>
        <p:spPr>
          <a:xfrm>
            <a:off x="3495759" y="3008347"/>
            <a:ext cx="255043" cy="255043"/>
          </a:xfrm>
          <a:custGeom>
            <a:avLst/>
            <a:gdLst>
              <a:gd name="connsiteX0" fmla="*/ 148011 w 148010"/>
              <a:gd name="connsiteY0" fmla="*/ 74005 h 148010"/>
              <a:gd name="connsiteX1" fmla="*/ 74005 w 148010"/>
              <a:gd name="connsiteY1" fmla="*/ 148011 h 148010"/>
              <a:gd name="connsiteX2" fmla="*/ 0 w 148010"/>
              <a:gd name="connsiteY2" fmla="*/ 74005 h 148010"/>
              <a:gd name="connsiteX3" fmla="*/ 74005 w 148010"/>
              <a:gd name="connsiteY3" fmla="*/ 0 h 148010"/>
              <a:gd name="connsiteX4" fmla="*/ 148011 w 148010"/>
              <a:gd name="connsiteY4" fmla="*/ 74005 h 14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10" h="148010">
                <a:moveTo>
                  <a:pt x="148011" y="74005"/>
                </a:moveTo>
                <a:cubicBezTo>
                  <a:pt x="148011" y="114877"/>
                  <a:pt x="114878" y="148011"/>
                  <a:pt x="74005" y="148011"/>
                </a:cubicBezTo>
                <a:cubicBezTo>
                  <a:pt x="33133" y="148011"/>
                  <a:pt x="0" y="114878"/>
                  <a:pt x="0" y="74005"/>
                </a:cubicBezTo>
                <a:cubicBezTo>
                  <a:pt x="0" y="33133"/>
                  <a:pt x="33133" y="0"/>
                  <a:pt x="74005" y="0"/>
                </a:cubicBezTo>
                <a:cubicBezTo>
                  <a:pt x="114877" y="0"/>
                  <a:pt x="148011" y="33133"/>
                  <a:pt x="148011" y="74005"/>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70" name="Freeform: Shape 2069">
            <a:extLst>
              <a:ext uri="{FF2B5EF4-FFF2-40B4-BE49-F238E27FC236}">
                <a16:creationId xmlns:a16="http://schemas.microsoft.com/office/drawing/2014/main" id="{A86589AC-1C29-E7A1-4B94-E5F3FA2A101E}"/>
              </a:ext>
            </a:extLst>
          </p:cNvPr>
          <p:cNvSpPr/>
          <p:nvPr/>
        </p:nvSpPr>
        <p:spPr>
          <a:xfrm>
            <a:off x="4618490" y="2771125"/>
            <a:ext cx="533992" cy="533992"/>
          </a:xfrm>
          <a:custGeom>
            <a:avLst/>
            <a:gdLst>
              <a:gd name="connsiteX0" fmla="*/ 309894 w 309894"/>
              <a:gd name="connsiteY0" fmla="*/ 154947 h 309894"/>
              <a:gd name="connsiteX1" fmla="*/ 154947 w 309894"/>
              <a:gd name="connsiteY1" fmla="*/ 309894 h 309894"/>
              <a:gd name="connsiteX2" fmla="*/ 0 w 309894"/>
              <a:gd name="connsiteY2" fmla="*/ 154947 h 309894"/>
              <a:gd name="connsiteX3" fmla="*/ 154947 w 309894"/>
              <a:gd name="connsiteY3" fmla="*/ 0 h 309894"/>
              <a:gd name="connsiteX4" fmla="*/ 309894 w 309894"/>
              <a:gd name="connsiteY4" fmla="*/ 154947 h 309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894" h="309894">
                <a:moveTo>
                  <a:pt x="309894" y="154947"/>
                </a:moveTo>
                <a:cubicBezTo>
                  <a:pt x="309894" y="240522"/>
                  <a:pt x="240522" y="309894"/>
                  <a:pt x="154947" y="309894"/>
                </a:cubicBezTo>
                <a:cubicBezTo>
                  <a:pt x="69372" y="309894"/>
                  <a:pt x="0" y="240522"/>
                  <a:pt x="0" y="154947"/>
                </a:cubicBezTo>
                <a:cubicBezTo>
                  <a:pt x="0" y="69372"/>
                  <a:pt x="69372" y="0"/>
                  <a:pt x="154947" y="0"/>
                </a:cubicBezTo>
                <a:cubicBezTo>
                  <a:pt x="240522" y="0"/>
                  <a:pt x="309894" y="69372"/>
                  <a:pt x="309894" y="154947"/>
                </a:cubicBezTo>
                <a:close/>
              </a:path>
            </a:pathLst>
          </a:custGeom>
          <a:solidFill>
            <a:srgbClr val="F0C34E"/>
          </a:solidFill>
          <a:ln w="6191" cap="flat">
            <a:noFill/>
            <a:prstDash val="solid"/>
            <a:miter/>
          </a:ln>
        </p:spPr>
        <p:txBody>
          <a:bodyPr rtlCol="0" anchor="ctr"/>
          <a:lstStyle/>
          <a:p>
            <a:endParaRPr lang="en-US"/>
          </a:p>
        </p:txBody>
      </p:sp>
      <p:sp>
        <p:nvSpPr>
          <p:cNvPr id="2071" name="Freeform: Shape 2070">
            <a:extLst>
              <a:ext uri="{FF2B5EF4-FFF2-40B4-BE49-F238E27FC236}">
                <a16:creationId xmlns:a16="http://schemas.microsoft.com/office/drawing/2014/main" id="{1E4CD1CD-1654-4550-903F-B208D2908944}"/>
              </a:ext>
            </a:extLst>
          </p:cNvPr>
          <p:cNvSpPr/>
          <p:nvPr/>
        </p:nvSpPr>
        <p:spPr>
          <a:xfrm>
            <a:off x="3567045" y="2321008"/>
            <a:ext cx="646467" cy="646467"/>
          </a:xfrm>
          <a:custGeom>
            <a:avLst/>
            <a:gdLst>
              <a:gd name="connsiteX0" fmla="*/ 375168 w 375167"/>
              <a:gd name="connsiteY0" fmla="*/ 187584 h 375167"/>
              <a:gd name="connsiteX1" fmla="*/ 187584 w 375167"/>
              <a:gd name="connsiteY1" fmla="*/ 375168 h 375167"/>
              <a:gd name="connsiteX2" fmla="*/ 0 w 375167"/>
              <a:gd name="connsiteY2" fmla="*/ 187584 h 375167"/>
              <a:gd name="connsiteX3" fmla="*/ 187584 w 375167"/>
              <a:gd name="connsiteY3" fmla="*/ 0 h 375167"/>
              <a:gd name="connsiteX4" fmla="*/ 375168 w 375167"/>
              <a:gd name="connsiteY4" fmla="*/ 187584 h 375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67" h="375167">
                <a:moveTo>
                  <a:pt x="375168" y="187584"/>
                </a:moveTo>
                <a:cubicBezTo>
                  <a:pt x="375168" y="291183"/>
                  <a:pt x="291183" y="375168"/>
                  <a:pt x="187584" y="375168"/>
                </a:cubicBezTo>
                <a:cubicBezTo>
                  <a:pt x="83984" y="375168"/>
                  <a:pt x="0" y="291183"/>
                  <a:pt x="0" y="187584"/>
                </a:cubicBezTo>
                <a:cubicBezTo>
                  <a:pt x="0" y="83984"/>
                  <a:pt x="83984" y="0"/>
                  <a:pt x="187584" y="0"/>
                </a:cubicBezTo>
                <a:cubicBezTo>
                  <a:pt x="291183" y="0"/>
                  <a:pt x="375168" y="83984"/>
                  <a:pt x="375168" y="187584"/>
                </a:cubicBezTo>
                <a:close/>
              </a:path>
            </a:pathLst>
          </a:custGeom>
          <a:solidFill>
            <a:schemeClr val="bg1">
              <a:lumMod val="85000"/>
            </a:schemeClr>
          </a:solidFill>
          <a:ln w="6191" cap="flat">
            <a:noFill/>
            <a:prstDash val="solid"/>
            <a:miter/>
          </a:ln>
        </p:spPr>
        <p:txBody>
          <a:bodyPr rtlCol="0" anchor="ctr"/>
          <a:lstStyle/>
          <a:p>
            <a:endParaRPr lang="en-US"/>
          </a:p>
        </p:txBody>
      </p:sp>
      <p:sp>
        <p:nvSpPr>
          <p:cNvPr id="2078" name="Freeform: Shape 2077">
            <a:extLst>
              <a:ext uri="{FF2B5EF4-FFF2-40B4-BE49-F238E27FC236}">
                <a16:creationId xmlns:a16="http://schemas.microsoft.com/office/drawing/2014/main" id="{1C632E12-91D5-6D9E-FDC1-F0D4006CEE76}"/>
              </a:ext>
            </a:extLst>
          </p:cNvPr>
          <p:cNvSpPr/>
          <p:nvPr/>
        </p:nvSpPr>
        <p:spPr>
          <a:xfrm>
            <a:off x="4943644" y="3333183"/>
            <a:ext cx="361330" cy="419170"/>
          </a:xfrm>
          <a:custGeom>
            <a:avLst/>
            <a:gdLst>
              <a:gd name="connsiteX0" fmla="*/ 59266 w 209692"/>
              <a:gd name="connsiteY0" fmla="*/ 107014 h 243258"/>
              <a:gd name="connsiteX1" fmla="*/ 59266 w 209692"/>
              <a:gd name="connsiteY1" fmla="*/ 243258 h 243258"/>
              <a:gd name="connsiteX2" fmla="*/ 153027 w 209692"/>
              <a:gd name="connsiteY2" fmla="*/ 243258 h 243258"/>
              <a:gd name="connsiteX3" fmla="*/ 153027 w 209692"/>
              <a:gd name="connsiteY3" fmla="*/ 107014 h 243258"/>
              <a:gd name="connsiteX4" fmla="*/ 209692 w 209692"/>
              <a:gd name="connsiteY4" fmla="*/ 107014 h 243258"/>
              <a:gd name="connsiteX5" fmla="*/ 102617 w 209692"/>
              <a:gd name="connsiteY5" fmla="*/ 0 h 243258"/>
              <a:gd name="connsiteX6" fmla="*/ 0 w 209692"/>
              <a:gd name="connsiteY6" fmla="*/ 102617 h 243258"/>
              <a:gd name="connsiteX7" fmla="*/ 59266 w 209692"/>
              <a:gd name="connsiteY7" fmla="*/ 107014 h 243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692" h="243258">
                <a:moveTo>
                  <a:pt x="59266" y="107014"/>
                </a:moveTo>
                <a:lnTo>
                  <a:pt x="59266" y="243258"/>
                </a:lnTo>
                <a:lnTo>
                  <a:pt x="153027" y="243258"/>
                </a:lnTo>
                <a:lnTo>
                  <a:pt x="153027" y="107014"/>
                </a:lnTo>
                <a:lnTo>
                  <a:pt x="209692" y="107014"/>
                </a:lnTo>
                <a:lnTo>
                  <a:pt x="102617" y="0"/>
                </a:lnTo>
                <a:lnTo>
                  <a:pt x="0" y="102617"/>
                </a:lnTo>
                <a:lnTo>
                  <a:pt x="59266" y="107014"/>
                </a:lnTo>
                <a:close/>
              </a:path>
            </a:pathLst>
          </a:custGeom>
          <a:solidFill>
            <a:srgbClr val="7DC7F5"/>
          </a:solidFill>
          <a:ln w="6191" cap="flat">
            <a:noFill/>
            <a:prstDash val="solid"/>
            <a:miter/>
          </a:ln>
        </p:spPr>
        <p:txBody>
          <a:bodyPr rtlCol="0" anchor="ctr"/>
          <a:lstStyle/>
          <a:p>
            <a:endParaRPr lang="en-US"/>
          </a:p>
        </p:txBody>
      </p:sp>
      <p:sp>
        <p:nvSpPr>
          <p:cNvPr id="5898" name="Freeform: Shape 5897">
            <a:extLst>
              <a:ext uri="{FF2B5EF4-FFF2-40B4-BE49-F238E27FC236}">
                <a16:creationId xmlns:a16="http://schemas.microsoft.com/office/drawing/2014/main" id="{A7B8956B-DAFC-D6B7-02EC-A816FAD72B6E}"/>
              </a:ext>
            </a:extLst>
          </p:cNvPr>
          <p:cNvSpPr/>
          <p:nvPr/>
        </p:nvSpPr>
        <p:spPr>
          <a:xfrm>
            <a:off x="7920941" y="928828"/>
            <a:ext cx="685738" cy="609939"/>
          </a:xfrm>
          <a:custGeom>
            <a:avLst/>
            <a:gdLst>
              <a:gd name="connsiteX0" fmla="*/ 232287 w 397957"/>
              <a:gd name="connsiteY0" fmla="*/ -75 h 353969"/>
              <a:gd name="connsiteX1" fmla="*/ 65450 w 397957"/>
              <a:gd name="connsiteY1" fmla="*/ 166701 h 353969"/>
              <a:gd name="connsiteX2" fmla="*/ 106695 w 397957"/>
              <a:gd name="connsiteY2" fmla="*/ 276502 h 353969"/>
              <a:gd name="connsiteX3" fmla="*/ 106695 w 397957"/>
              <a:gd name="connsiteY3" fmla="*/ 276502 h 353969"/>
              <a:gd name="connsiteX4" fmla="*/ 81490 w 397957"/>
              <a:gd name="connsiteY4" fmla="*/ 298239 h 353969"/>
              <a:gd name="connsiteX5" fmla="*/ 982 w 397957"/>
              <a:gd name="connsiteY5" fmla="*/ 323011 h 353969"/>
              <a:gd name="connsiteX6" fmla="*/ 48605 w 397957"/>
              <a:gd name="connsiteY6" fmla="*/ 347782 h 353969"/>
              <a:gd name="connsiteX7" fmla="*/ 183735 w 397957"/>
              <a:gd name="connsiteY7" fmla="*/ 326417 h 353969"/>
              <a:gd name="connsiteX8" fmla="*/ 183735 w 397957"/>
              <a:gd name="connsiteY8" fmla="*/ 326417 h 353969"/>
              <a:gd name="connsiteX9" fmla="*/ 232164 w 397957"/>
              <a:gd name="connsiteY9" fmla="*/ 333539 h 353969"/>
              <a:gd name="connsiteX10" fmla="*/ 398939 w 397957"/>
              <a:gd name="connsiteY10" fmla="*/ 166701 h 353969"/>
              <a:gd name="connsiteX11" fmla="*/ 232287 w 397957"/>
              <a:gd name="connsiteY11" fmla="*/ -75 h 3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957" h="353969">
                <a:moveTo>
                  <a:pt x="232287" y="-75"/>
                </a:moveTo>
                <a:cubicBezTo>
                  <a:pt x="140168" y="-75"/>
                  <a:pt x="65487" y="74581"/>
                  <a:pt x="65450" y="166701"/>
                </a:cubicBezTo>
                <a:cubicBezTo>
                  <a:pt x="65419" y="207091"/>
                  <a:pt x="80078" y="246119"/>
                  <a:pt x="106695" y="276502"/>
                </a:cubicBezTo>
                <a:lnTo>
                  <a:pt x="106695" y="276502"/>
                </a:lnTo>
                <a:cubicBezTo>
                  <a:pt x="99183" y="284720"/>
                  <a:pt x="90723" y="292021"/>
                  <a:pt x="81490" y="298239"/>
                </a:cubicBezTo>
                <a:cubicBezTo>
                  <a:pt x="57548" y="313975"/>
                  <a:pt x="29624" y="322565"/>
                  <a:pt x="982" y="323011"/>
                </a:cubicBezTo>
                <a:cubicBezTo>
                  <a:pt x="15207" y="334108"/>
                  <a:pt x="31352" y="342506"/>
                  <a:pt x="48605" y="347782"/>
                </a:cubicBezTo>
                <a:cubicBezTo>
                  <a:pt x="113569" y="367414"/>
                  <a:pt x="171039" y="334158"/>
                  <a:pt x="183735" y="326417"/>
                </a:cubicBezTo>
                <a:lnTo>
                  <a:pt x="183735" y="326417"/>
                </a:lnTo>
                <a:cubicBezTo>
                  <a:pt x="199440" y="331154"/>
                  <a:pt x="215759" y="333551"/>
                  <a:pt x="232164" y="333539"/>
                </a:cubicBezTo>
                <a:cubicBezTo>
                  <a:pt x="324283" y="333501"/>
                  <a:pt x="398939" y="258821"/>
                  <a:pt x="398939" y="166701"/>
                </a:cubicBezTo>
                <a:cubicBezTo>
                  <a:pt x="398939" y="74643"/>
                  <a:pt x="324345" y="-6"/>
                  <a:pt x="232287" y="-75"/>
                </a:cubicBezTo>
                <a:close/>
              </a:path>
            </a:pathLst>
          </a:custGeom>
          <a:solidFill>
            <a:srgbClr val="75BFC8"/>
          </a:solidFill>
          <a:ln w="6191"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8B67F148-C06E-A272-132F-B5F3291A06E6}"/>
              </a:ext>
            </a:extLst>
          </p:cNvPr>
          <p:cNvGrpSpPr/>
          <p:nvPr/>
        </p:nvGrpSpPr>
        <p:grpSpPr>
          <a:xfrm>
            <a:off x="7955090" y="47911"/>
            <a:ext cx="853706" cy="749961"/>
            <a:chOff x="7955090" y="47911"/>
            <a:chExt cx="853706" cy="749961"/>
          </a:xfrm>
        </p:grpSpPr>
        <p:sp>
          <p:nvSpPr>
            <p:cNvPr id="7" name="Freeform: Shape 6">
              <a:extLst>
                <a:ext uri="{FF2B5EF4-FFF2-40B4-BE49-F238E27FC236}">
                  <a16:creationId xmlns:a16="http://schemas.microsoft.com/office/drawing/2014/main" id="{8C85F5AB-13E4-428F-5533-3ECFCF5A209A}"/>
                </a:ext>
              </a:extLst>
            </p:cNvPr>
            <p:cNvSpPr/>
            <p:nvPr/>
          </p:nvSpPr>
          <p:spPr>
            <a:xfrm>
              <a:off x="7955090" y="47911"/>
              <a:ext cx="853706" cy="749961"/>
            </a:xfrm>
            <a:custGeom>
              <a:avLst/>
              <a:gdLst>
                <a:gd name="connsiteX0" fmla="*/ 496416 w 495434"/>
                <a:gd name="connsiteY0" fmla="*/ 164595 h 435228"/>
                <a:gd name="connsiteX1" fmla="*/ 248699 w 495434"/>
                <a:gd name="connsiteY1" fmla="*/ -75 h 435228"/>
                <a:gd name="connsiteX2" fmla="*/ 982 w 495434"/>
                <a:gd name="connsiteY2" fmla="*/ 164595 h 435228"/>
                <a:gd name="connsiteX3" fmla="*/ 235755 w 495434"/>
                <a:gd name="connsiteY3" fmla="*/ 329018 h 435228"/>
                <a:gd name="connsiteX4" fmla="*/ 235755 w 495434"/>
                <a:gd name="connsiteY4" fmla="*/ 329018 h 435228"/>
                <a:gd name="connsiteX5" fmla="*/ 201447 w 495434"/>
                <a:gd name="connsiteY5" fmla="*/ 423831 h 435228"/>
                <a:gd name="connsiteX6" fmla="*/ 206605 w 495434"/>
                <a:gd name="connsiteY6" fmla="*/ 434663 h 435228"/>
                <a:gd name="connsiteX7" fmla="*/ 212594 w 495434"/>
                <a:gd name="connsiteY7" fmla="*/ 434545 h 435228"/>
                <a:gd name="connsiteX8" fmla="*/ 252600 w 495434"/>
                <a:gd name="connsiteY8" fmla="*/ 412684 h 435228"/>
                <a:gd name="connsiteX9" fmla="*/ 322456 w 495434"/>
                <a:gd name="connsiteY9" fmla="*/ 321772 h 435228"/>
                <a:gd name="connsiteX10" fmla="*/ 322456 w 495434"/>
                <a:gd name="connsiteY10" fmla="*/ 321772 h 435228"/>
                <a:gd name="connsiteX11" fmla="*/ 496230 w 495434"/>
                <a:gd name="connsiteY11" fmla="*/ 164657 h 43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5434" h="435228">
                  <a:moveTo>
                    <a:pt x="496416" y="164595"/>
                  </a:moveTo>
                  <a:cubicBezTo>
                    <a:pt x="496416" y="73683"/>
                    <a:pt x="385439" y="-75"/>
                    <a:pt x="248699" y="-75"/>
                  </a:cubicBezTo>
                  <a:cubicBezTo>
                    <a:pt x="111959" y="-75"/>
                    <a:pt x="982" y="73683"/>
                    <a:pt x="982" y="164595"/>
                  </a:cubicBezTo>
                  <a:cubicBezTo>
                    <a:pt x="982" y="252597"/>
                    <a:pt x="104961" y="324497"/>
                    <a:pt x="235755" y="329018"/>
                  </a:cubicBezTo>
                  <a:lnTo>
                    <a:pt x="235755" y="329018"/>
                  </a:lnTo>
                  <a:lnTo>
                    <a:pt x="201447" y="423831"/>
                  </a:lnTo>
                  <a:cubicBezTo>
                    <a:pt x="199880" y="428247"/>
                    <a:pt x="202190" y="433096"/>
                    <a:pt x="206605" y="434663"/>
                  </a:cubicBezTo>
                  <a:cubicBezTo>
                    <a:pt x="208550" y="435356"/>
                    <a:pt x="210680" y="435313"/>
                    <a:pt x="212594" y="434545"/>
                  </a:cubicBezTo>
                  <a:cubicBezTo>
                    <a:pt x="226745" y="428854"/>
                    <a:pt x="240171" y="421521"/>
                    <a:pt x="252600" y="412684"/>
                  </a:cubicBezTo>
                  <a:cubicBezTo>
                    <a:pt x="284159" y="389746"/>
                    <a:pt x="308417" y="358174"/>
                    <a:pt x="322456" y="321772"/>
                  </a:cubicBezTo>
                  <a:lnTo>
                    <a:pt x="322456" y="321772"/>
                  </a:lnTo>
                  <a:cubicBezTo>
                    <a:pt x="423154" y="300902"/>
                    <a:pt x="496230" y="238415"/>
                    <a:pt x="496230" y="164657"/>
                  </a:cubicBezTo>
                </a:path>
              </a:pathLst>
            </a:custGeom>
            <a:solidFill>
              <a:srgbClr val="6983C5"/>
            </a:solidFill>
            <a:ln w="6191" cap="flat">
              <a:noFill/>
              <a:prstDash val="solid"/>
              <a:miter/>
            </a:ln>
          </p:spPr>
          <p:txBody>
            <a:bodyPr rtlCol="0" anchor="ctr"/>
            <a:lstStyle/>
            <a:p>
              <a:endParaRPr lang="en-US"/>
            </a:p>
          </p:txBody>
        </p:sp>
        <p:sp>
          <p:nvSpPr>
            <p:cNvPr id="5899" name="Freeform: Shape 5898">
              <a:extLst>
                <a:ext uri="{FF2B5EF4-FFF2-40B4-BE49-F238E27FC236}">
                  <a16:creationId xmlns:a16="http://schemas.microsoft.com/office/drawing/2014/main" id="{0EE6BAB3-DB33-ECD5-49FE-BAEBFEEA7DED}"/>
                </a:ext>
              </a:extLst>
            </p:cNvPr>
            <p:cNvSpPr/>
            <p:nvPr/>
          </p:nvSpPr>
          <p:spPr>
            <a:xfrm>
              <a:off x="8006206" y="74226"/>
              <a:ext cx="766946" cy="609757"/>
            </a:xfrm>
            <a:custGeom>
              <a:avLst/>
              <a:gdLst>
                <a:gd name="connsiteX0" fmla="*/ 446067 w 445085"/>
                <a:gd name="connsiteY0" fmla="*/ 138399 h 353863"/>
                <a:gd name="connsiteX1" fmla="*/ 223494 w 445085"/>
                <a:gd name="connsiteY1" fmla="*/ -75 h 353863"/>
                <a:gd name="connsiteX2" fmla="*/ 982 w 445085"/>
                <a:gd name="connsiteY2" fmla="*/ 138399 h 353863"/>
                <a:gd name="connsiteX3" fmla="*/ 223494 w 445085"/>
                <a:gd name="connsiteY3" fmla="*/ 276873 h 353863"/>
                <a:gd name="connsiteX4" fmla="*/ 223494 w 445085"/>
                <a:gd name="connsiteY4" fmla="*/ 276873 h 353863"/>
                <a:gd name="connsiteX5" fmla="*/ 227085 w 445085"/>
                <a:gd name="connsiteY5" fmla="*/ 295452 h 353863"/>
                <a:gd name="connsiteX6" fmla="*/ 214018 w 445085"/>
                <a:gd name="connsiteY6" fmla="*/ 353789 h 353863"/>
                <a:gd name="connsiteX7" fmla="*/ 235012 w 445085"/>
                <a:gd name="connsiteY7" fmla="*/ 336573 h 353863"/>
                <a:gd name="connsiteX8" fmla="*/ 278796 w 445085"/>
                <a:gd name="connsiteY8" fmla="*/ 272538 h 353863"/>
                <a:gd name="connsiteX9" fmla="*/ 278796 w 445085"/>
                <a:gd name="connsiteY9" fmla="*/ 272538 h 353863"/>
                <a:gd name="connsiteX10" fmla="*/ 446005 w 445085"/>
                <a:gd name="connsiteY10" fmla="*/ 138399 h 35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5085" h="353863">
                  <a:moveTo>
                    <a:pt x="446067" y="138399"/>
                  </a:moveTo>
                  <a:cubicBezTo>
                    <a:pt x="446067" y="61917"/>
                    <a:pt x="346423" y="-75"/>
                    <a:pt x="223494" y="-75"/>
                  </a:cubicBezTo>
                  <a:cubicBezTo>
                    <a:pt x="100564" y="-75"/>
                    <a:pt x="982" y="61855"/>
                    <a:pt x="982" y="138399"/>
                  </a:cubicBezTo>
                  <a:cubicBezTo>
                    <a:pt x="982" y="214944"/>
                    <a:pt x="100626" y="276873"/>
                    <a:pt x="223494" y="276873"/>
                  </a:cubicBezTo>
                  <a:lnTo>
                    <a:pt x="223494" y="276873"/>
                  </a:lnTo>
                  <a:cubicBezTo>
                    <a:pt x="225314" y="282930"/>
                    <a:pt x="226516" y="289154"/>
                    <a:pt x="227085" y="295452"/>
                  </a:cubicBezTo>
                  <a:cubicBezTo>
                    <a:pt x="228590" y="315765"/>
                    <a:pt x="224045" y="336059"/>
                    <a:pt x="214018" y="353789"/>
                  </a:cubicBezTo>
                  <a:cubicBezTo>
                    <a:pt x="221419" y="348563"/>
                    <a:pt x="228435" y="342809"/>
                    <a:pt x="235012" y="336573"/>
                  </a:cubicBezTo>
                  <a:cubicBezTo>
                    <a:pt x="253870" y="318477"/>
                    <a:pt x="268776" y="296678"/>
                    <a:pt x="278796" y="272538"/>
                  </a:cubicBezTo>
                  <a:lnTo>
                    <a:pt x="278796" y="272538"/>
                  </a:lnTo>
                  <a:cubicBezTo>
                    <a:pt x="374911" y="257242"/>
                    <a:pt x="446005" y="202992"/>
                    <a:pt x="446005" y="138399"/>
                  </a:cubicBezTo>
                </a:path>
              </a:pathLst>
            </a:custGeom>
            <a:solidFill>
              <a:srgbClr val="A0B1DA"/>
            </a:solidFill>
            <a:ln w="6191" cap="flat">
              <a:noFill/>
              <a:prstDash val="solid"/>
              <a:miter/>
            </a:ln>
          </p:spPr>
          <p:txBody>
            <a:bodyPr rtlCol="0" anchor="ctr"/>
            <a:lstStyle/>
            <a:p>
              <a:endParaRPr lang="en-US"/>
            </a:p>
          </p:txBody>
        </p:sp>
      </p:grpSp>
      <p:grpSp>
        <p:nvGrpSpPr>
          <p:cNvPr id="1029" name="Group 1028">
            <a:extLst>
              <a:ext uri="{FF2B5EF4-FFF2-40B4-BE49-F238E27FC236}">
                <a16:creationId xmlns:a16="http://schemas.microsoft.com/office/drawing/2014/main" id="{1A9BB64C-4F6E-D659-5D24-AC56550F82EE}"/>
              </a:ext>
            </a:extLst>
          </p:cNvPr>
          <p:cNvGrpSpPr/>
          <p:nvPr/>
        </p:nvGrpSpPr>
        <p:grpSpPr>
          <a:xfrm>
            <a:off x="6815393" y="1368167"/>
            <a:ext cx="680935" cy="573509"/>
            <a:chOff x="6385150" y="1042769"/>
            <a:chExt cx="505024" cy="425350"/>
          </a:xfrm>
        </p:grpSpPr>
        <p:sp>
          <p:nvSpPr>
            <p:cNvPr id="6" name="Freeform: Shape 5">
              <a:extLst>
                <a:ext uri="{FF2B5EF4-FFF2-40B4-BE49-F238E27FC236}">
                  <a16:creationId xmlns:a16="http://schemas.microsoft.com/office/drawing/2014/main" id="{9387006A-E328-B9F8-0E86-668D99D95FF6}"/>
                </a:ext>
              </a:extLst>
            </p:cNvPr>
            <p:cNvSpPr/>
            <p:nvPr/>
          </p:nvSpPr>
          <p:spPr>
            <a:xfrm>
              <a:off x="6385150" y="1042769"/>
              <a:ext cx="505024" cy="425350"/>
            </a:xfrm>
            <a:custGeom>
              <a:avLst/>
              <a:gdLst>
                <a:gd name="connsiteX0" fmla="*/ 319979 w 395170"/>
                <a:gd name="connsiteY0" fmla="*/ -75 h 332827"/>
                <a:gd name="connsiteX1" fmla="*/ 77155 w 395170"/>
                <a:gd name="connsiteY1" fmla="*/ -75 h 332827"/>
                <a:gd name="connsiteX2" fmla="*/ 982 w 395170"/>
                <a:gd name="connsiteY2" fmla="*/ 76099 h 332827"/>
                <a:gd name="connsiteX3" fmla="*/ 982 w 395170"/>
                <a:gd name="connsiteY3" fmla="*/ 188252 h 332827"/>
                <a:gd name="connsiteX4" fmla="*/ 77155 w 395170"/>
                <a:gd name="connsiteY4" fmla="*/ 264425 h 332827"/>
                <a:gd name="connsiteX5" fmla="*/ 97715 w 395170"/>
                <a:gd name="connsiteY5" fmla="*/ 264425 h 332827"/>
                <a:gd name="connsiteX6" fmla="*/ 90036 w 395170"/>
                <a:gd name="connsiteY6" fmla="*/ 291241 h 332827"/>
                <a:gd name="connsiteX7" fmla="*/ 76659 w 395170"/>
                <a:gd name="connsiteY7" fmla="*/ 325302 h 332827"/>
                <a:gd name="connsiteX8" fmla="*/ 79731 w 395170"/>
                <a:gd name="connsiteY8" fmla="*/ 332374 h 332827"/>
                <a:gd name="connsiteX9" fmla="*/ 84400 w 395170"/>
                <a:gd name="connsiteY9" fmla="*/ 332052 h 332827"/>
                <a:gd name="connsiteX10" fmla="*/ 116356 w 395170"/>
                <a:gd name="connsiteY10" fmla="*/ 314279 h 332827"/>
                <a:gd name="connsiteX11" fmla="*/ 159273 w 395170"/>
                <a:gd name="connsiteY11" fmla="*/ 284243 h 332827"/>
                <a:gd name="connsiteX12" fmla="*/ 179524 w 395170"/>
                <a:gd name="connsiteY12" fmla="*/ 264425 h 332827"/>
                <a:gd name="connsiteX13" fmla="*/ 319979 w 395170"/>
                <a:gd name="connsiteY13" fmla="*/ 264425 h 332827"/>
                <a:gd name="connsiteX14" fmla="*/ 396153 w 395170"/>
                <a:gd name="connsiteY14" fmla="*/ 188252 h 332827"/>
                <a:gd name="connsiteX15" fmla="*/ 396153 w 395170"/>
                <a:gd name="connsiteY15" fmla="*/ 76099 h 332827"/>
                <a:gd name="connsiteX16" fmla="*/ 319979 w 395170"/>
                <a:gd name="connsiteY16" fmla="*/ -75 h 332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5170" h="332827">
                  <a:moveTo>
                    <a:pt x="319979" y="-75"/>
                  </a:moveTo>
                  <a:lnTo>
                    <a:pt x="77155" y="-75"/>
                  </a:lnTo>
                  <a:cubicBezTo>
                    <a:pt x="35111" y="-6"/>
                    <a:pt x="1050" y="34055"/>
                    <a:pt x="982" y="76099"/>
                  </a:cubicBezTo>
                  <a:lnTo>
                    <a:pt x="982" y="188252"/>
                  </a:lnTo>
                  <a:cubicBezTo>
                    <a:pt x="1050" y="230296"/>
                    <a:pt x="35111" y="264357"/>
                    <a:pt x="77155" y="264425"/>
                  </a:cubicBezTo>
                  <a:lnTo>
                    <a:pt x="97715" y="264425"/>
                  </a:lnTo>
                  <a:cubicBezTo>
                    <a:pt x="96000" y="273585"/>
                    <a:pt x="93430" y="282565"/>
                    <a:pt x="90036" y="291241"/>
                  </a:cubicBezTo>
                  <a:lnTo>
                    <a:pt x="76659" y="325302"/>
                  </a:lnTo>
                  <a:cubicBezTo>
                    <a:pt x="75557" y="328101"/>
                    <a:pt x="76925" y="331266"/>
                    <a:pt x="79731" y="332374"/>
                  </a:cubicBezTo>
                  <a:cubicBezTo>
                    <a:pt x="81254" y="332975"/>
                    <a:pt x="82970" y="332857"/>
                    <a:pt x="84400" y="332052"/>
                  </a:cubicBezTo>
                  <a:lnTo>
                    <a:pt x="116356" y="314279"/>
                  </a:lnTo>
                  <a:cubicBezTo>
                    <a:pt x="131665" y="305788"/>
                    <a:pt x="146051" y="295718"/>
                    <a:pt x="159273" y="284243"/>
                  </a:cubicBezTo>
                  <a:cubicBezTo>
                    <a:pt x="166382" y="278019"/>
                    <a:pt x="173145" y="271399"/>
                    <a:pt x="179524" y="264425"/>
                  </a:cubicBezTo>
                  <a:lnTo>
                    <a:pt x="319979" y="264425"/>
                  </a:lnTo>
                  <a:cubicBezTo>
                    <a:pt x="362023" y="264357"/>
                    <a:pt x="396084" y="230296"/>
                    <a:pt x="396153" y="188252"/>
                  </a:cubicBezTo>
                  <a:lnTo>
                    <a:pt x="396153" y="76099"/>
                  </a:lnTo>
                  <a:cubicBezTo>
                    <a:pt x="396084" y="34055"/>
                    <a:pt x="362023" y="-6"/>
                    <a:pt x="319979" y="-75"/>
                  </a:cubicBezTo>
                  <a:close/>
                </a:path>
              </a:pathLst>
            </a:custGeom>
            <a:solidFill>
              <a:srgbClr val="66A4DD"/>
            </a:solidFill>
            <a:ln w="6191" cap="flat">
              <a:noFill/>
              <a:prstDash val="solid"/>
              <a:miter/>
            </a:ln>
          </p:spPr>
          <p:txBody>
            <a:bodyPr rtlCol="0" anchor="ctr"/>
            <a:lstStyle/>
            <a:p>
              <a:endParaRPr lang="en-US"/>
            </a:p>
          </p:txBody>
        </p:sp>
        <p:sp>
          <p:nvSpPr>
            <p:cNvPr id="5900" name="Freeform: Shape 5899">
              <a:extLst>
                <a:ext uri="{FF2B5EF4-FFF2-40B4-BE49-F238E27FC236}">
                  <a16:creationId xmlns:a16="http://schemas.microsoft.com/office/drawing/2014/main" id="{A395AEB5-64B6-C2D7-FEC0-7A4597AAA735}"/>
                </a:ext>
              </a:extLst>
            </p:cNvPr>
            <p:cNvSpPr/>
            <p:nvPr/>
          </p:nvSpPr>
          <p:spPr>
            <a:xfrm>
              <a:off x="6416809" y="1074428"/>
              <a:ext cx="441708" cy="349345"/>
            </a:xfrm>
            <a:custGeom>
              <a:avLst/>
              <a:gdLst>
                <a:gd name="connsiteX0" fmla="*/ 295208 w 345627"/>
                <a:gd name="connsiteY0" fmla="*/ -75 h 273355"/>
                <a:gd name="connsiteX1" fmla="*/ 52383 w 345627"/>
                <a:gd name="connsiteY1" fmla="*/ -75 h 273355"/>
                <a:gd name="connsiteX2" fmla="*/ 982 w 345627"/>
                <a:gd name="connsiteY2" fmla="*/ 51327 h 273355"/>
                <a:gd name="connsiteX3" fmla="*/ 982 w 345627"/>
                <a:gd name="connsiteY3" fmla="*/ 163481 h 273355"/>
                <a:gd name="connsiteX4" fmla="*/ 52383 w 345627"/>
                <a:gd name="connsiteY4" fmla="*/ 214882 h 273355"/>
                <a:gd name="connsiteX5" fmla="*/ 94061 w 345627"/>
                <a:gd name="connsiteY5" fmla="*/ 214882 h 273355"/>
                <a:gd name="connsiteX6" fmla="*/ 91832 w 345627"/>
                <a:gd name="connsiteY6" fmla="*/ 239654 h 273355"/>
                <a:gd name="connsiteX7" fmla="*/ 82543 w 345627"/>
                <a:gd name="connsiteY7" fmla="*/ 273281 h 273355"/>
                <a:gd name="connsiteX8" fmla="*/ 122363 w 345627"/>
                <a:gd name="connsiteY8" fmla="*/ 245413 h 273355"/>
                <a:gd name="connsiteX9" fmla="*/ 151718 w 345627"/>
                <a:gd name="connsiteY9" fmla="*/ 214882 h 273355"/>
                <a:gd name="connsiteX10" fmla="*/ 295208 w 345627"/>
                <a:gd name="connsiteY10" fmla="*/ 214882 h 273355"/>
                <a:gd name="connsiteX11" fmla="*/ 346609 w 345627"/>
                <a:gd name="connsiteY11" fmla="*/ 163481 h 273355"/>
                <a:gd name="connsiteX12" fmla="*/ 346609 w 345627"/>
                <a:gd name="connsiteY12" fmla="*/ 51327 h 273355"/>
                <a:gd name="connsiteX13" fmla="*/ 295208 w 345627"/>
                <a:gd name="connsiteY13" fmla="*/ -75 h 27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5627" h="273355">
                  <a:moveTo>
                    <a:pt x="295208" y="-75"/>
                  </a:moveTo>
                  <a:lnTo>
                    <a:pt x="52383" y="-75"/>
                  </a:lnTo>
                  <a:cubicBezTo>
                    <a:pt x="24026" y="-6"/>
                    <a:pt x="1050" y="22969"/>
                    <a:pt x="982" y="51327"/>
                  </a:cubicBezTo>
                  <a:lnTo>
                    <a:pt x="982" y="163481"/>
                  </a:lnTo>
                  <a:cubicBezTo>
                    <a:pt x="1050" y="191838"/>
                    <a:pt x="24026" y="214814"/>
                    <a:pt x="52383" y="214882"/>
                  </a:cubicBezTo>
                  <a:lnTo>
                    <a:pt x="94061" y="214882"/>
                  </a:lnTo>
                  <a:cubicBezTo>
                    <a:pt x="93931" y="223181"/>
                    <a:pt x="93188" y="231461"/>
                    <a:pt x="91832" y="239654"/>
                  </a:cubicBezTo>
                  <a:cubicBezTo>
                    <a:pt x="89931" y="251160"/>
                    <a:pt x="86816" y="262431"/>
                    <a:pt x="82543" y="273281"/>
                  </a:cubicBezTo>
                  <a:cubicBezTo>
                    <a:pt x="96737" y="265385"/>
                    <a:pt x="110082" y="256046"/>
                    <a:pt x="122363" y="245413"/>
                  </a:cubicBezTo>
                  <a:cubicBezTo>
                    <a:pt x="133052" y="236149"/>
                    <a:pt x="142874" y="225924"/>
                    <a:pt x="151718" y="214882"/>
                  </a:cubicBezTo>
                  <a:lnTo>
                    <a:pt x="295208" y="214882"/>
                  </a:lnTo>
                  <a:cubicBezTo>
                    <a:pt x="323565" y="214814"/>
                    <a:pt x="346541" y="191838"/>
                    <a:pt x="346609" y="163481"/>
                  </a:cubicBezTo>
                  <a:lnTo>
                    <a:pt x="346609" y="51327"/>
                  </a:lnTo>
                  <a:cubicBezTo>
                    <a:pt x="346541" y="22969"/>
                    <a:pt x="323565" y="-6"/>
                    <a:pt x="295208" y="-75"/>
                  </a:cubicBezTo>
                  <a:close/>
                </a:path>
              </a:pathLst>
            </a:custGeom>
            <a:solidFill>
              <a:srgbClr val="7DC7F5"/>
            </a:solidFill>
            <a:ln w="6191" cap="flat">
              <a:noFill/>
              <a:prstDash val="solid"/>
              <a:miter/>
            </a:ln>
          </p:spPr>
          <p:txBody>
            <a:bodyPr rtlCol="0" anchor="ctr"/>
            <a:lstStyle/>
            <a:p>
              <a:endParaRPr lang="en-US"/>
            </a:p>
          </p:txBody>
        </p:sp>
      </p:grpSp>
      <p:grpSp>
        <p:nvGrpSpPr>
          <p:cNvPr id="5910" name="Group 5909">
            <a:extLst>
              <a:ext uri="{FF2B5EF4-FFF2-40B4-BE49-F238E27FC236}">
                <a16:creationId xmlns:a16="http://schemas.microsoft.com/office/drawing/2014/main" id="{8D1D06AF-A7FF-C808-B5CC-ED28D4CC1DD6}"/>
              </a:ext>
            </a:extLst>
          </p:cNvPr>
          <p:cNvGrpSpPr/>
          <p:nvPr/>
        </p:nvGrpSpPr>
        <p:grpSpPr>
          <a:xfrm>
            <a:off x="7991525" y="1298128"/>
            <a:ext cx="1019066" cy="520203"/>
            <a:chOff x="6416809" y="1379120"/>
            <a:chExt cx="755802" cy="385815"/>
          </a:xfrm>
          <a:solidFill>
            <a:srgbClr val="66A4DD"/>
          </a:solidFill>
        </p:grpSpPr>
        <p:sp>
          <p:nvSpPr>
            <p:cNvPr id="5911" name="Freeform: Shape 5910">
              <a:extLst>
                <a:ext uri="{FF2B5EF4-FFF2-40B4-BE49-F238E27FC236}">
                  <a16:creationId xmlns:a16="http://schemas.microsoft.com/office/drawing/2014/main" id="{CE1AC6EA-495A-CFB0-EEC1-78E8C6C3096F}"/>
                </a:ext>
              </a:extLst>
            </p:cNvPr>
            <p:cNvSpPr/>
            <p:nvPr/>
          </p:nvSpPr>
          <p:spPr>
            <a:xfrm>
              <a:off x="6416809" y="1387922"/>
              <a:ext cx="733278" cy="377013"/>
            </a:xfrm>
            <a:custGeom>
              <a:avLst/>
              <a:gdLst>
                <a:gd name="connsiteX0" fmla="*/ 119081 w 573774"/>
                <a:gd name="connsiteY0" fmla="*/ 294895 h 295004"/>
                <a:gd name="connsiteX1" fmla="*/ 982 w 573774"/>
                <a:gd name="connsiteY1" fmla="*/ 281394 h 295004"/>
                <a:gd name="connsiteX2" fmla="*/ 10209 w 573774"/>
                <a:gd name="connsiteY2" fmla="*/ 239034 h 295004"/>
                <a:gd name="connsiteX3" fmla="*/ 265172 w 573774"/>
                <a:gd name="connsiteY3" fmla="*/ 220765 h 295004"/>
                <a:gd name="connsiteX4" fmla="*/ 456162 w 573774"/>
                <a:gd name="connsiteY4" fmla="*/ 77709 h 295004"/>
                <a:gd name="connsiteX5" fmla="*/ 545774 w 573774"/>
                <a:gd name="connsiteY5" fmla="*/ -75 h 295004"/>
                <a:gd name="connsiteX6" fmla="*/ 574756 w 573774"/>
                <a:gd name="connsiteY6" fmla="*/ 32129 h 295004"/>
                <a:gd name="connsiteX7" fmla="*/ 483968 w 573774"/>
                <a:gd name="connsiteY7" fmla="*/ 110965 h 295004"/>
                <a:gd name="connsiteX8" fmla="*/ 283627 w 573774"/>
                <a:gd name="connsiteY8" fmla="*/ 259967 h 295004"/>
                <a:gd name="connsiteX9" fmla="*/ 119081 w 573774"/>
                <a:gd name="connsiteY9" fmla="*/ 294895 h 29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774" h="295004">
                  <a:moveTo>
                    <a:pt x="119081" y="294895"/>
                  </a:moveTo>
                  <a:cubicBezTo>
                    <a:pt x="79347" y="294628"/>
                    <a:pt x="39756" y="290101"/>
                    <a:pt x="982" y="281394"/>
                  </a:cubicBezTo>
                  <a:lnTo>
                    <a:pt x="10209" y="239034"/>
                  </a:lnTo>
                  <a:cubicBezTo>
                    <a:pt x="108367" y="260400"/>
                    <a:pt x="194201" y="254269"/>
                    <a:pt x="265172" y="220765"/>
                  </a:cubicBezTo>
                  <a:cubicBezTo>
                    <a:pt x="310876" y="199214"/>
                    <a:pt x="359428" y="158836"/>
                    <a:pt x="456162" y="77709"/>
                  </a:cubicBezTo>
                  <a:cubicBezTo>
                    <a:pt x="486445" y="52380"/>
                    <a:pt x="516605" y="26245"/>
                    <a:pt x="545774" y="-75"/>
                  </a:cubicBezTo>
                  <a:lnTo>
                    <a:pt x="574756" y="32129"/>
                  </a:lnTo>
                  <a:cubicBezTo>
                    <a:pt x="545216" y="58820"/>
                    <a:pt x="514623" y="85326"/>
                    <a:pt x="483968" y="110965"/>
                  </a:cubicBezTo>
                  <a:cubicBezTo>
                    <a:pt x="384386" y="194260"/>
                    <a:pt x="334409" y="236062"/>
                    <a:pt x="283627" y="259967"/>
                  </a:cubicBezTo>
                  <a:cubicBezTo>
                    <a:pt x="232071" y="283735"/>
                    <a:pt x="175845" y="295669"/>
                    <a:pt x="119081" y="294895"/>
                  </a:cubicBezTo>
                  <a:close/>
                </a:path>
              </a:pathLst>
            </a:custGeom>
            <a:grpFill/>
            <a:ln w="6191" cap="flat">
              <a:noFill/>
              <a:prstDash val="solid"/>
              <a:miter/>
            </a:ln>
          </p:spPr>
          <p:txBody>
            <a:bodyPr rtlCol="0" anchor="ctr"/>
            <a:lstStyle/>
            <a:p>
              <a:endParaRPr lang="en-US"/>
            </a:p>
          </p:txBody>
        </p:sp>
        <p:sp>
          <p:nvSpPr>
            <p:cNvPr id="5912" name="Freeform: Shape 5911">
              <a:extLst>
                <a:ext uri="{FF2B5EF4-FFF2-40B4-BE49-F238E27FC236}">
                  <a16:creationId xmlns:a16="http://schemas.microsoft.com/office/drawing/2014/main" id="{29F9BBBB-8978-CCEF-38BD-076B3C3B1DFC}"/>
                </a:ext>
              </a:extLst>
            </p:cNvPr>
            <p:cNvSpPr/>
            <p:nvPr/>
          </p:nvSpPr>
          <p:spPr>
            <a:xfrm>
              <a:off x="7065766" y="1379120"/>
              <a:ext cx="106845" cy="118716"/>
            </a:xfrm>
            <a:custGeom>
              <a:avLst/>
              <a:gdLst>
                <a:gd name="connsiteX0" fmla="*/ 0 w 83604"/>
                <a:gd name="connsiteY0" fmla="*/ 0 h 92893"/>
                <a:gd name="connsiteX1" fmla="*/ 57037 w 83604"/>
                <a:gd name="connsiteY1" fmla="*/ 92894 h 92893"/>
                <a:gd name="connsiteX2" fmla="*/ 83605 w 83604"/>
                <a:gd name="connsiteY2" fmla="*/ 14615 h 92893"/>
                <a:gd name="connsiteX3" fmla="*/ 0 w 83604"/>
                <a:gd name="connsiteY3" fmla="*/ 0 h 92893"/>
              </a:gdLst>
              <a:ahLst/>
              <a:cxnLst>
                <a:cxn ang="0">
                  <a:pos x="connsiteX0" y="connsiteY0"/>
                </a:cxn>
                <a:cxn ang="0">
                  <a:pos x="connsiteX1" y="connsiteY1"/>
                </a:cxn>
                <a:cxn ang="0">
                  <a:pos x="connsiteX2" y="connsiteY2"/>
                </a:cxn>
                <a:cxn ang="0">
                  <a:pos x="connsiteX3" y="connsiteY3"/>
                </a:cxn>
              </a:cxnLst>
              <a:rect l="l" t="t" r="r" b="b"/>
              <a:pathLst>
                <a:path w="83604" h="92893">
                  <a:moveTo>
                    <a:pt x="0" y="0"/>
                  </a:moveTo>
                  <a:lnTo>
                    <a:pt x="57037" y="92894"/>
                  </a:lnTo>
                  <a:lnTo>
                    <a:pt x="83605" y="14615"/>
                  </a:lnTo>
                  <a:lnTo>
                    <a:pt x="0" y="0"/>
                  </a:lnTo>
                  <a:close/>
                </a:path>
              </a:pathLst>
            </a:custGeom>
            <a:grpFill/>
            <a:ln w="6191" cap="flat">
              <a:noFill/>
              <a:prstDash val="solid"/>
              <a:miter/>
            </a:ln>
          </p:spPr>
          <p:txBody>
            <a:bodyPr rtlCol="0" anchor="ctr"/>
            <a:lstStyle/>
            <a:p>
              <a:endParaRPr lang="en-US"/>
            </a:p>
          </p:txBody>
        </p:sp>
      </p:grpSp>
      <p:grpSp>
        <p:nvGrpSpPr>
          <p:cNvPr id="5913" name="Group 5912">
            <a:extLst>
              <a:ext uri="{FF2B5EF4-FFF2-40B4-BE49-F238E27FC236}">
                <a16:creationId xmlns:a16="http://schemas.microsoft.com/office/drawing/2014/main" id="{E26BC504-F304-6E19-B902-213C0E8D4C91}"/>
              </a:ext>
            </a:extLst>
          </p:cNvPr>
          <p:cNvGrpSpPr/>
          <p:nvPr/>
        </p:nvGrpSpPr>
        <p:grpSpPr>
          <a:xfrm>
            <a:off x="9242534" y="757034"/>
            <a:ext cx="1019066" cy="520203"/>
            <a:chOff x="6416809" y="1379120"/>
            <a:chExt cx="755802" cy="385815"/>
          </a:xfrm>
          <a:solidFill>
            <a:srgbClr val="7DBC8B"/>
          </a:solidFill>
        </p:grpSpPr>
        <p:sp>
          <p:nvSpPr>
            <p:cNvPr id="5914" name="Freeform: Shape 5913">
              <a:extLst>
                <a:ext uri="{FF2B5EF4-FFF2-40B4-BE49-F238E27FC236}">
                  <a16:creationId xmlns:a16="http://schemas.microsoft.com/office/drawing/2014/main" id="{8928CF26-C4DD-CDAF-2467-D22C29D022C4}"/>
                </a:ext>
              </a:extLst>
            </p:cNvPr>
            <p:cNvSpPr/>
            <p:nvPr/>
          </p:nvSpPr>
          <p:spPr>
            <a:xfrm>
              <a:off x="6416809" y="1387922"/>
              <a:ext cx="733278" cy="377013"/>
            </a:xfrm>
            <a:custGeom>
              <a:avLst/>
              <a:gdLst>
                <a:gd name="connsiteX0" fmla="*/ 119081 w 573774"/>
                <a:gd name="connsiteY0" fmla="*/ 294895 h 295004"/>
                <a:gd name="connsiteX1" fmla="*/ 982 w 573774"/>
                <a:gd name="connsiteY1" fmla="*/ 281394 h 295004"/>
                <a:gd name="connsiteX2" fmla="*/ 10209 w 573774"/>
                <a:gd name="connsiteY2" fmla="*/ 239034 h 295004"/>
                <a:gd name="connsiteX3" fmla="*/ 265172 w 573774"/>
                <a:gd name="connsiteY3" fmla="*/ 220765 h 295004"/>
                <a:gd name="connsiteX4" fmla="*/ 456162 w 573774"/>
                <a:gd name="connsiteY4" fmla="*/ 77709 h 295004"/>
                <a:gd name="connsiteX5" fmla="*/ 545774 w 573774"/>
                <a:gd name="connsiteY5" fmla="*/ -75 h 295004"/>
                <a:gd name="connsiteX6" fmla="*/ 574756 w 573774"/>
                <a:gd name="connsiteY6" fmla="*/ 32129 h 295004"/>
                <a:gd name="connsiteX7" fmla="*/ 483968 w 573774"/>
                <a:gd name="connsiteY7" fmla="*/ 110965 h 295004"/>
                <a:gd name="connsiteX8" fmla="*/ 283627 w 573774"/>
                <a:gd name="connsiteY8" fmla="*/ 259967 h 295004"/>
                <a:gd name="connsiteX9" fmla="*/ 119081 w 573774"/>
                <a:gd name="connsiteY9" fmla="*/ 294895 h 29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774" h="295004">
                  <a:moveTo>
                    <a:pt x="119081" y="294895"/>
                  </a:moveTo>
                  <a:cubicBezTo>
                    <a:pt x="79347" y="294628"/>
                    <a:pt x="39756" y="290101"/>
                    <a:pt x="982" y="281394"/>
                  </a:cubicBezTo>
                  <a:lnTo>
                    <a:pt x="10209" y="239034"/>
                  </a:lnTo>
                  <a:cubicBezTo>
                    <a:pt x="108367" y="260400"/>
                    <a:pt x="194201" y="254269"/>
                    <a:pt x="265172" y="220765"/>
                  </a:cubicBezTo>
                  <a:cubicBezTo>
                    <a:pt x="310876" y="199214"/>
                    <a:pt x="359428" y="158836"/>
                    <a:pt x="456162" y="77709"/>
                  </a:cubicBezTo>
                  <a:cubicBezTo>
                    <a:pt x="486445" y="52380"/>
                    <a:pt x="516605" y="26245"/>
                    <a:pt x="545774" y="-75"/>
                  </a:cubicBezTo>
                  <a:lnTo>
                    <a:pt x="574756" y="32129"/>
                  </a:lnTo>
                  <a:cubicBezTo>
                    <a:pt x="545216" y="58820"/>
                    <a:pt x="514623" y="85326"/>
                    <a:pt x="483968" y="110965"/>
                  </a:cubicBezTo>
                  <a:cubicBezTo>
                    <a:pt x="384386" y="194260"/>
                    <a:pt x="334409" y="236062"/>
                    <a:pt x="283627" y="259967"/>
                  </a:cubicBezTo>
                  <a:cubicBezTo>
                    <a:pt x="232071" y="283735"/>
                    <a:pt x="175845" y="295669"/>
                    <a:pt x="119081" y="294895"/>
                  </a:cubicBezTo>
                  <a:close/>
                </a:path>
              </a:pathLst>
            </a:custGeom>
            <a:grpFill/>
            <a:ln w="6191" cap="flat">
              <a:noFill/>
              <a:prstDash val="solid"/>
              <a:miter/>
            </a:ln>
          </p:spPr>
          <p:txBody>
            <a:bodyPr rtlCol="0" anchor="ctr"/>
            <a:lstStyle/>
            <a:p>
              <a:endParaRPr lang="en-US"/>
            </a:p>
          </p:txBody>
        </p:sp>
        <p:sp>
          <p:nvSpPr>
            <p:cNvPr id="5915" name="Freeform: Shape 5914">
              <a:extLst>
                <a:ext uri="{FF2B5EF4-FFF2-40B4-BE49-F238E27FC236}">
                  <a16:creationId xmlns:a16="http://schemas.microsoft.com/office/drawing/2014/main" id="{90D10BB8-BB48-5DA0-FDCE-D3A475B07F16}"/>
                </a:ext>
              </a:extLst>
            </p:cNvPr>
            <p:cNvSpPr/>
            <p:nvPr/>
          </p:nvSpPr>
          <p:spPr>
            <a:xfrm>
              <a:off x="7065766" y="1379120"/>
              <a:ext cx="106845" cy="118716"/>
            </a:xfrm>
            <a:custGeom>
              <a:avLst/>
              <a:gdLst>
                <a:gd name="connsiteX0" fmla="*/ 0 w 83604"/>
                <a:gd name="connsiteY0" fmla="*/ 0 h 92893"/>
                <a:gd name="connsiteX1" fmla="*/ 57037 w 83604"/>
                <a:gd name="connsiteY1" fmla="*/ 92894 h 92893"/>
                <a:gd name="connsiteX2" fmla="*/ 83605 w 83604"/>
                <a:gd name="connsiteY2" fmla="*/ 14615 h 92893"/>
                <a:gd name="connsiteX3" fmla="*/ 0 w 83604"/>
                <a:gd name="connsiteY3" fmla="*/ 0 h 92893"/>
              </a:gdLst>
              <a:ahLst/>
              <a:cxnLst>
                <a:cxn ang="0">
                  <a:pos x="connsiteX0" y="connsiteY0"/>
                </a:cxn>
                <a:cxn ang="0">
                  <a:pos x="connsiteX1" y="connsiteY1"/>
                </a:cxn>
                <a:cxn ang="0">
                  <a:pos x="connsiteX2" y="connsiteY2"/>
                </a:cxn>
                <a:cxn ang="0">
                  <a:pos x="connsiteX3" y="connsiteY3"/>
                </a:cxn>
              </a:cxnLst>
              <a:rect l="l" t="t" r="r" b="b"/>
              <a:pathLst>
                <a:path w="83604" h="92893">
                  <a:moveTo>
                    <a:pt x="0" y="0"/>
                  </a:moveTo>
                  <a:lnTo>
                    <a:pt x="57037" y="92894"/>
                  </a:lnTo>
                  <a:lnTo>
                    <a:pt x="83605" y="14615"/>
                  </a:lnTo>
                  <a:lnTo>
                    <a:pt x="0" y="0"/>
                  </a:lnTo>
                  <a:close/>
                </a:path>
              </a:pathLst>
            </a:custGeom>
            <a:grpFill/>
            <a:ln w="6191" cap="flat">
              <a:noFill/>
              <a:prstDash val="solid"/>
              <a:miter/>
            </a:ln>
          </p:spPr>
          <p:txBody>
            <a:bodyPr rtlCol="0" anchor="ctr"/>
            <a:lstStyle/>
            <a:p>
              <a:endParaRPr lang="en-US"/>
            </a:p>
          </p:txBody>
        </p:sp>
      </p:grpSp>
      <p:sp>
        <p:nvSpPr>
          <p:cNvPr id="2050" name="Freeform: Shape 2049">
            <a:extLst>
              <a:ext uri="{FF2B5EF4-FFF2-40B4-BE49-F238E27FC236}">
                <a16:creationId xmlns:a16="http://schemas.microsoft.com/office/drawing/2014/main" id="{D09227A2-1149-3B84-FFDA-A175269105AF}"/>
              </a:ext>
            </a:extLst>
          </p:cNvPr>
          <p:cNvSpPr/>
          <p:nvPr/>
        </p:nvSpPr>
        <p:spPr>
          <a:xfrm>
            <a:off x="-3110" y="2481387"/>
            <a:ext cx="492369" cy="306470"/>
          </a:xfrm>
          <a:custGeom>
            <a:avLst/>
            <a:gdLst>
              <a:gd name="connsiteX0" fmla="*/ 0 w 436325"/>
              <a:gd name="connsiteY0" fmla="*/ 0 h 271586"/>
              <a:gd name="connsiteX1" fmla="*/ 43478 w 436325"/>
              <a:gd name="connsiteY1" fmla="*/ 37641 h 271586"/>
              <a:gd name="connsiteX2" fmla="*/ 197543 w 436325"/>
              <a:gd name="connsiteY2" fmla="*/ 131342 h 271586"/>
              <a:gd name="connsiteX3" fmla="*/ 436325 w 436325"/>
              <a:gd name="connsiteY3" fmla="*/ 216453 h 271586"/>
              <a:gd name="connsiteX4" fmla="*/ 423841 w 436325"/>
              <a:gd name="connsiteY4" fmla="*/ 271586 h 271586"/>
              <a:gd name="connsiteX5" fmla="*/ 172199 w 436325"/>
              <a:gd name="connsiteY5" fmla="*/ 182219 h 271586"/>
              <a:gd name="connsiteX6" fmla="*/ 10099 w 436325"/>
              <a:gd name="connsiteY6" fmla="*/ 83597 h 271586"/>
              <a:gd name="connsiteX7" fmla="*/ 0 w 436325"/>
              <a:gd name="connsiteY7" fmla="*/ 74854 h 27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325" h="271586">
                <a:moveTo>
                  <a:pt x="0" y="0"/>
                </a:moveTo>
                <a:lnTo>
                  <a:pt x="43478" y="37641"/>
                </a:lnTo>
                <a:cubicBezTo>
                  <a:pt x="91987" y="73017"/>
                  <a:pt x="143505" y="104384"/>
                  <a:pt x="197543" y="131342"/>
                </a:cubicBezTo>
                <a:cubicBezTo>
                  <a:pt x="273470" y="169104"/>
                  <a:pt x="353625" y="197673"/>
                  <a:pt x="436325" y="216453"/>
                </a:cubicBezTo>
                <a:lnTo>
                  <a:pt x="423841" y="271586"/>
                </a:lnTo>
                <a:cubicBezTo>
                  <a:pt x="336707" y="251897"/>
                  <a:pt x="252231" y="221900"/>
                  <a:pt x="172199" y="182219"/>
                </a:cubicBezTo>
                <a:cubicBezTo>
                  <a:pt x="115346" y="153839"/>
                  <a:pt x="61141" y="120825"/>
                  <a:pt x="10099" y="83597"/>
                </a:cubicBezTo>
                <a:lnTo>
                  <a:pt x="0" y="74854"/>
                </a:lnTo>
                <a:close/>
              </a:path>
            </a:pathLst>
          </a:custGeom>
          <a:solidFill>
            <a:srgbClr val="66A4DD"/>
          </a:solidFill>
          <a:ln w="6191" cap="flat">
            <a:noFill/>
            <a:prstDash val="solid"/>
            <a:miter/>
          </a:ln>
        </p:spPr>
        <p:txBody>
          <a:bodyPr wrap="square" rtlCol="0" anchor="ctr">
            <a:noAutofit/>
          </a:bodyPr>
          <a:lstStyle/>
          <a:p>
            <a:endParaRPr lang="en-US"/>
          </a:p>
        </p:txBody>
      </p:sp>
      <p:sp>
        <p:nvSpPr>
          <p:cNvPr id="1037" name="Freeform: Shape 1036">
            <a:extLst>
              <a:ext uri="{FF2B5EF4-FFF2-40B4-BE49-F238E27FC236}">
                <a16:creationId xmlns:a16="http://schemas.microsoft.com/office/drawing/2014/main" id="{D27A82D2-686E-3C3F-64E6-552EC127A35B}"/>
              </a:ext>
            </a:extLst>
          </p:cNvPr>
          <p:cNvSpPr/>
          <p:nvPr/>
        </p:nvSpPr>
        <p:spPr>
          <a:xfrm>
            <a:off x="8615428" y="711573"/>
            <a:ext cx="176930" cy="176930"/>
          </a:xfrm>
          <a:custGeom>
            <a:avLst/>
            <a:gdLst>
              <a:gd name="connsiteX0" fmla="*/ 102679 w 102678"/>
              <a:gd name="connsiteY0" fmla="*/ 51339 h 102678"/>
              <a:gd name="connsiteX1" fmla="*/ 51339 w 102678"/>
              <a:gd name="connsiteY1" fmla="*/ 102679 h 102678"/>
              <a:gd name="connsiteX2" fmla="*/ 0 w 102678"/>
              <a:gd name="connsiteY2" fmla="*/ 51339 h 102678"/>
              <a:gd name="connsiteX3" fmla="*/ 51339 w 102678"/>
              <a:gd name="connsiteY3" fmla="*/ 0 h 102678"/>
              <a:gd name="connsiteX4" fmla="*/ 102679 w 102678"/>
              <a:gd name="connsiteY4" fmla="*/ 51339 h 102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78" h="102678">
                <a:moveTo>
                  <a:pt x="102679" y="51339"/>
                </a:moveTo>
                <a:cubicBezTo>
                  <a:pt x="102679" y="79693"/>
                  <a:pt x="79693" y="102679"/>
                  <a:pt x="51339" y="102679"/>
                </a:cubicBezTo>
                <a:cubicBezTo>
                  <a:pt x="22986" y="102679"/>
                  <a:pt x="0" y="79693"/>
                  <a:pt x="0" y="51339"/>
                </a:cubicBezTo>
                <a:cubicBezTo>
                  <a:pt x="0" y="22985"/>
                  <a:pt x="22986" y="0"/>
                  <a:pt x="51339" y="0"/>
                </a:cubicBezTo>
                <a:cubicBezTo>
                  <a:pt x="79693" y="0"/>
                  <a:pt x="102679" y="22985"/>
                  <a:pt x="102679" y="51339"/>
                </a:cubicBezTo>
                <a:close/>
              </a:path>
            </a:pathLst>
          </a:custGeom>
          <a:solidFill>
            <a:schemeClr val="bg1">
              <a:lumMod val="85000"/>
            </a:schemeClr>
          </a:solidFill>
          <a:ln w="6191" cap="flat">
            <a:noFill/>
            <a:prstDash val="solid"/>
            <a:miter/>
          </a:ln>
        </p:spPr>
        <p:txBody>
          <a:bodyPr rtlCol="0" anchor="ctr"/>
          <a:lstStyle/>
          <a:p>
            <a:endParaRPr lang="en-US"/>
          </a:p>
        </p:txBody>
      </p:sp>
      <p:sp>
        <p:nvSpPr>
          <p:cNvPr id="1038" name="Freeform: Shape 1037">
            <a:extLst>
              <a:ext uri="{FF2B5EF4-FFF2-40B4-BE49-F238E27FC236}">
                <a16:creationId xmlns:a16="http://schemas.microsoft.com/office/drawing/2014/main" id="{4F8C4683-4EEC-441F-47B6-9E82226B0266}"/>
              </a:ext>
            </a:extLst>
          </p:cNvPr>
          <p:cNvSpPr/>
          <p:nvPr/>
        </p:nvSpPr>
        <p:spPr>
          <a:xfrm>
            <a:off x="8771335" y="974302"/>
            <a:ext cx="115249" cy="115249"/>
          </a:xfrm>
          <a:custGeom>
            <a:avLst/>
            <a:gdLst>
              <a:gd name="connsiteX0" fmla="*/ 66884 w 66883"/>
              <a:gd name="connsiteY0" fmla="*/ 33442 h 66883"/>
              <a:gd name="connsiteX1" fmla="*/ 33442 w 66883"/>
              <a:gd name="connsiteY1" fmla="*/ 66884 h 66883"/>
              <a:gd name="connsiteX2" fmla="*/ 0 w 66883"/>
              <a:gd name="connsiteY2" fmla="*/ 33442 h 66883"/>
              <a:gd name="connsiteX3" fmla="*/ 33442 w 66883"/>
              <a:gd name="connsiteY3" fmla="*/ 0 h 66883"/>
              <a:gd name="connsiteX4" fmla="*/ 66884 w 66883"/>
              <a:gd name="connsiteY4" fmla="*/ 33442 h 66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3" h="66883">
                <a:moveTo>
                  <a:pt x="66884" y="33442"/>
                </a:moveTo>
                <a:cubicBezTo>
                  <a:pt x="66884" y="51911"/>
                  <a:pt x="51911" y="66884"/>
                  <a:pt x="33442" y="66884"/>
                </a:cubicBezTo>
                <a:cubicBezTo>
                  <a:pt x="14972" y="66884"/>
                  <a:pt x="0" y="51911"/>
                  <a:pt x="0" y="33442"/>
                </a:cubicBezTo>
                <a:cubicBezTo>
                  <a:pt x="0" y="14972"/>
                  <a:pt x="14972" y="0"/>
                  <a:pt x="33442" y="0"/>
                </a:cubicBezTo>
                <a:cubicBezTo>
                  <a:pt x="51911" y="0"/>
                  <a:pt x="66884" y="14972"/>
                  <a:pt x="66884" y="33442"/>
                </a:cubicBezTo>
                <a:close/>
              </a:path>
            </a:pathLst>
          </a:custGeom>
          <a:solidFill>
            <a:schemeClr val="bg1">
              <a:lumMod val="85000"/>
            </a:schemeClr>
          </a:solidFill>
          <a:ln w="6191" cap="flat">
            <a:noFill/>
            <a:prstDash val="solid"/>
            <a:miter/>
          </a:ln>
        </p:spPr>
        <p:txBody>
          <a:bodyPr rtlCol="0" anchor="ctr"/>
          <a:lstStyle/>
          <a:p>
            <a:endParaRPr lang="en-US"/>
          </a:p>
        </p:txBody>
      </p:sp>
      <p:sp>
        <p:nvSpPr>
          <p:cNvPr id="1040" name="Freeform: Shape 1039">
            <a:extLst>
              <a:ext uri="{FF2B5EF4-FFF2-40B4-BE49-F238E27FC236}">
                <a16:creationId xmlns:a16="http://schemas.microsoft.com/office/drawing/2014/main" id="{E01650EA-4803-C8BE-2356-823A25250DD9}"/>
              </a:ext>
            </a:extLst>
          </p:cNvPr>
          <p:cNvSpPr/>
          <p:nvPr/>
        </p:nvSpPr>
        <p:spPr>
          <a:xfrm>
            <a:off x="8869510" y="840589"/>
            <a:ext cx="95828" cy="95828"/>
          </a:xfrm>
          <a:custGeom>
            <a:avLst/>
            <a:gdLst>
              <a:gd name="connsiteX0" fmla="*/ 55613 w 55612"/>
              <a:gd name="connsiteY0" fmla="*/ 27806 h 55612"/>
              <a:gd name="connsiteX1" fmla="*/ 27806 w 55612"/>
              <a:gd name="connsiteY1" fmla="*/ 55612 h 55612"/>
              <a:gd name="connsiteX2" fmla="*/ 0 w 55612"/>
              <a:gd name="connsiteY2" fmla="*/ 27806 h 55612"/>
              <a:gd name="connsiteX3" fmla="*/ 27806 w 55612"/>
              <a:gd name="connsiteY3" fmla="*/ 0 h 55612"/>
              <a:gd name="connsiteX4" fmla="*/ 55613 w 55612"/>
              <a:gd name="connsiteY4" fmla="*/ 27806 h 55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12" h="55612">
                <a:moveTo>
                  <a:pt x="55613" y="27806"/>
                </a:moveTo>
                <a:cubicBezTo>
                  <a:pt x="55613" y="43163"/>
                  <a:pt x="43163" y="55612"/>
                  <a:pt x="27806" y="55612"/>
                </a:cubicBezTo>
                <a:cubicBezTo>
                  <a:pt x="12450" y="55612"/>
                  <a:pt x="0" y="43163"/>
                  <a:pt x="0" y="27806"/>
                </a:cubicBezTo>
                <a:cubicBezTo>
                  <a:pt x="0" y="12449"/>
                  <a:pt x="12450" y="0"/>
                  <a:pt x="27806" y="0"/>
                </a:cubicBezTo>
                <a:cubicBezTo>
                  <a:pt x="43163" y="0"/>
                  <a:pt x="55613" y="12449"/>
                  <a:pt x="55613" y="27806"/>
                </a:cubicBezTo>
                <a:close/>
              </a:path>
            </a:pathLst>
          </a:custGeom>
          <a:solidFill>
            <a:schemeClr val="bg1">
              <a:lumMod val="85000"/>
            </a:schemeClr>
          </a:solidFill>
          <a:ln w="6191"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9B27BFD1-9080-12F1-6E3B-F19BCF255A75}"/>
              </a:ext>
            </a:extLst>
          </p:cNvPr>
          <p:cNvGrpSpPr/>
          <p:nvPr/>
        </p:nvGrpSpPr>
        <p:grpSpPr>
          <a:xfrm>
            <a:off x="2153201" y="2258567"/>
            <a:ext cx="1382508" cy="1127016"/>
            <a:chOff x="2153201" y="2258567"/>
            <a:chExt cx="1382508" cy="1127016"/>
          </a:xfrm>
        </p:grpSpPr>
        <p:sp>
          <p:nvSpPr>
            <p:cNvPr id="5" name="Freeform: Shape 4">
              <a:extLst>
                <a:ext uri="{FF2B5EF4-FFF2-40B4-BE49-F238E27FC236}">
                  <a16:creationId xmlns:a16="http://schemas.microsoft.com/office/drawing/2014/main" id="{5A5D3D81-BC1D-AC96-BCE2-5C725AB0123B}"/>
                </a:ext>
              </a:extLst>
            </p:cNvPr>
            <p:cNvSpPr/>
            <p:nvPr/>
          </p:nvSpPr>
          <p:spPr>
            <a:xfrm>
              <a:off x="2153201" y="2258567"/>
              <a:ext cx="1382508" cy="1127016"/>
            </a:xfrm>
            <a:custGeom>
              <a:avLst/>
              <a:gdLst>
                <a:gd name="connsiteX0" fmla="*/ 781105 w 802317"/>
                <a:gd name="connsiteY0" fmla="*/ 258612 h 654046"/>
                <a:gd name="connsiteX1" fmla="*/ 691865 w 802317"/>
                <a:gd name="connsiteY1" fmla="*/ 194020 h 654046"/>
                <a:gd name="connsiteX2" fmla="*/ 650620 w 802317"/>
                <a:gd name="connsiteY2" fmla="*/ 61429 h 654046"/>
                <a:gd name="connsiteX3" fmla="*/ 501246 w 802317"/>
                <a:gd name="connsiteY3" fmla="*/ 4764 h 654046"/>
                <a:gd name="connsiteX4" fmla="*/ 427365 w 802317"/>
                <a:gd name="connsiteY4" fmla="*/ -5 h 654046"/>
                <a:gd name="connsiteX5" fmla="*/ 292421 w 802317"/>
                <a:gd name="connsiteY5" fmla="*/ 23838 h 654046"/>
                <a:gd name="connsiteX6" fmla="*/ 156176 w 802317"/>
                <a:gd name="connsiteY6" fmla="*/ 168567 h 654046"/>
                <a:gd name="connsiteX7" fmla="*/ 21109 w 802317"/>
                <a:gd name="connsiteY7" fmla="*/ 261832 h 654046"/>
                <a:gd name="connsiteX8" fmla="*/ 982 w 802317"/>
                <a:gd name="connsiteY8" fmla="*/ 331007 h 654046"/>
                <a:gd name="connsiteX9" fmla="*/ 24019 w 802317"/>
                <a:gd name="connsiteY9" fmla="*/ 397705 h 654046"/>
                <a:gd name="connsiteX10" fmla="*/ 154071 w 802317"/>
                <a:gd name="connsiteY10" fmla="*/ 474745 h 654046"/>
                <a:gd name="connsiteX11" fmla="*/ 227767 w 802317"/>
                <a:gd name="connsiteY11" fmla="*/ 480938 h 654046"/>
                <a:gd name="connsiteX12" fmla="*/ 227767 w 802317"/>
                <a:gd name="connsiteY12" fmla="*/ 480938 h 654046"/>
                <a:gd name="connsiteX13" fmla="*/ 284618 w 802317"/>
                <a:gd name="connsiteY13" fmla="*/ 479204 h 654046"/>
                <a:gd name="connsiteX14" fmla="*/ 295084 w 802317"/>
                <a:gd name="connsiteY14" fmla="*/ 478771 h 654046"/>
                <a:gd name="connsiteX15" fmla="*/ 300348 w 802317"/>
                <a:gd name="connsiteY15" fmla="*/ 478771 h 654046"/>
                <a:gd name="connsiteX16" fmla="*/ 306541 w 802317"/>
                <a:gd name="connsiteY16" fmla="*/ 479266 h 654046"/>
                <a:gd name="connsiteX17" fmla="*/ 309327 w 802317"/>
                <a:gd name="connsiteY17" fmla="*/ 486202 h 654046"/>
                <a:gd name="connsiteX18" fmla="*/ 309823 w 802317"/>
                <a:gd name="connsiteY18" fmla="*/ 487627 h 654046"/>
                <a:gd name="connsiteX19" fmla="*/ 424950 w 802317"/>
                <a:gd name="connsiteY19" fmla="*/ 617678 h 654046"/>
                <a:gd name="connsiteX20" fmla="*/ 492081 w 802317"/>
                <a:gd name="connsiteY20" fmla="*/ 652792 h 654046"/>
                <a:gd name="connsiteX21" fmla="*/ 506343 w 802317"/>
                <a:gd name="connsiteY21" fmla="*/ 648228 h 654046"/>
                <a:gd name="connsiteX22" fmla="*/ 506386 w 802317"/>
                <a:gd name="connsiteY22" fmla="*/ 648147 h 654046"/>
                <a:gd name="connsiteX23" fmla="*/ 504900 w 802317"/>
                <a:gd name="connsiteY23" fmla="*/ 636505 h 654046"/>
                <a:gd name="connsiteX24" fmla="*/ 455357 w 802317"/>
                <a:gd name="connsiteY24" fmla="*/ 580211 h 654046"/>
                <a:gd name="connsiteX25" fmla="*/ 426745 w 802317"/>
                <a:gd name="connsiteY25" fmla="*/ 503295 h 654046"/>
                <a:gd name="connsiteX26" fmla="*/ 531344 w 802317"/>
                <a:gd name="connsiteY26" fmla="*/ 510602 h 654046"/>
                <a:gd name="connsiteX27" fmla="*/ 577296 w 802317"/>
                <a:gd name="connsiteY27" fmla="*/ 508497 h 654046"/>
                <a:gd name="connsiteX28" fmla="*/ 748654 w 802317"/>
                <a:gd name="connsiteY28" fmla="*/ 439012 h 654046"/>
                <a:gd name="connsiteX29" fmla="*/ 798197 w 802317"/>
                <a:gd name="connsiteY29" fmla="*/ 363768 h 654046"/>
                <a:gd name="connsiteX30" fmla="*/ 781105 w 802317"/>
                <a:gd name="connsiteY30" fmla="*/ 258612 h 65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2317" h="654046">
                  <a:moveTo>
                    <a:pt x="781105" y="258612"/>
                  </a:moveTo>
                  <a:cubicBezTo>
                    <a:pt x="759423" y="227703"/>
                    <a:pt x="728001" y="204957"/>
                    <a:pt x="691865" y="194020"/>
                  </a:cubicBezTo>
                  <a:cubicBezTo>
                    <a:pt x="705923" y="147077"/>
                    <a:pt x="685238" y="92951"/>
                    <a:pt x="650620" y="61429"/>
                  </a:cubicBezTo>
                  <a:cubicBezTo>
                    <a:pt x="607269" y="21980"/>
                    <a:pt x="548003" y="10461"/>
                    <a:pt x="501246" y="4764"/>
                  </a:cubicBezTo>
                  <a:cubicBezTo>
                    <a:pt x="476735" y="1686"/>
                    <a:pt x="452068" y="94"/>
                    <a:pt x="427365" y="-5"/>
                  </a:cubicBezTo>
                  <a:cubicBezTo>
                    <a:pt x="381258" y="-921"/>
                    <a:pt x="335418" y="7179"/>
                    <a:pt x="292421" y="23838"/>
                  </a:cubicBezTo>
                  <a:cubicBezTo>
                    <a:pt x="223679" y="51644"/>
                    <a:pt x="172959" y="106080"/>
                    <a:pt x="156176" y="168567"/>
                  </a:cubicBezTo>
                  <a:cubicBezTo>
                    <a:pt x="99790" y="178674"/>
                    <a:pt x="50537" y="212685"/>
                    <a:pt x="21109" y="261832"/>
                  </a:cubicBezTo>
                  <a:cubicBezTo>
                    <a:pt x="8097" y="282573"/>
                    <a:pt x="1124" y="306527"/>
                    <a:pt x="982" y="331007"/>
                  </a:cubicBezTo>
                  <a:cubicBezTo>
                    <a:pt x="1948" y="355017"/>
                    <a:pt x="9961" y="378216"/>
                    <a:pt x="24019" y="397705"/>
                  </a:cubicBezTo>
                  <a:cubicBezTo>
                    <a:pt x="50959" y="436659"/>
                    <a:pt x="97096" y="464031"/>
                    <a:pt x="154071" y="474745"/>
                  </a:cubicBezTo>
                  <a:cubicBezTo>
                    <a:pt x="178384" y="479136"/>
                    <a:pt x="203063" y="481211"/>
                    <a:pt x="227767" y="480938"/>
                  </a:cubicBezTo>
                  <a:lnTo>
                    <a:pt x="227767" y="480938"/>
                  </a:lnTo>
                  <a:cubicBezTo>
                    <a:pt x="246903" y="480938"/>
                    <a:pt x="266039" y="480071"/>
                    <a:pt x="284618" y="479204"/>
                  </a:cubicBezTo>
                  <a:lnTo>
                    <a:pt x="295084" y="478771"/>
                  </a:lnTo>
                  <a:cubicBezTo>
                    <a:pt x="296818" y="478771"/>
                    <a:pt x="298552" y="478771"/>
                    <a:pt x="300348" y="478771"/>
                  </a:cubicBezTo>
                  <a:cubicBezTo>
                    <a:pt x="302422" y="478721"/>
                    <a:pt x="304497" y="478888"/>
                    <a:pt x="306541" y="479266"/>
                  </a:cubicBezTo>
                  <a:cubicBezTo>
                    <a:pt x="307346" y="480876"/>
                    <a:pt x="308522" y="483973"/>
                    <a:pt x="309327" y="486202"/>
                  </a:cubicBezTo>
                  <a:lnTo>
                    <a:pt x="309823" y="487627"/>
                  </a:lnTo>
                  <a:cubicBezTo>
                    <a:pt x="330706" y="543778"/>
                    <a:pt x="371746" y="590144"/>
                    <a:pt x="424950" y="617678"/>
                  </a:cubicBezTo>
                  <a:lnTo>
                    <a:pt x="492081" y="652792"/>
                  </a:lnTo>
                  <a:cubicBezTo>
                    <a:pt x="497283" y="655473"/>
                    <a:pt x="503668" y="653430"/>
                    <a:pt x="506343" y="648228"/>
                  </a:cubicBezTo>
                  <a:cubicBezTo>
                    <a:pt x="506362" y="648203"/>
                    <a:pt x="506374" y="648172"/>
                    <a:pt x="506386" y="648147"/>
                  </a:cubicBezTo>
                  <a:cubicBezTo>
                    <a:pt x="508282" y="644320"/>
                    <a:pt x="507700" y="639731"/>
                    <a:pt x="504900" y="636505"/>
                  </a:cubicBezTo>
                  <a:lnTo>
                    <a:pt x="455357" y="580211"/>
                  </a:lnTo>
                  <a:cubicBezTo>
                    <a:pt x="438110" y="558139"/>
                    <a:pt x="428114" y="531274"/>
                    <a:pt x="426745" y="503295"/>
                  </a:cubicBezTo>
                  <a:cubicBezTo>
                    <a:pt x="461445" y="507735"/>
                    <a:pt x="496366" y="510175"/>
                    <a:pt x="531344" y="510602"/>
                  </a:cubicBezTo>
                  <a:cubicBezTo>
                    <a:pt x="547508" y="510602"/>
                    <a:pt x="562309" y="509921"/>
                    <a:pt x="577296" y="508497"/>
                  </a:cubicBezTo>
                  <a:cubicBezTo>
                    <a:pt x="625910" y="503852"/>
                    <a:pt x="694961" y="487998"/>
                    <a:pt x="748654" y="439012"/>
                  </a:cubicBezTo>
                  <a:cubicBezTo>
                    <a:pt x="771692" y="418891"/>
                    <a:pt x="788815" y="392881"/>
                    <a:pt x="798197" y="363768"/>
                  </a:cubicBezTo>
                  <a:cubicBezTo>
                    <a:pt x="808886" y="327948"/>
                    <a:pt x="802588" y="289205"/>
                    <a:pt x="781105" y="258612"/>
                  </a:cubicBezTo>
                  <a:close/>
                </a:path>
              </a:pathLst>
            </a:custGeom>
            <a:solidFill>
              <a:srgbClr val="6983C5"/>
            </a:solidFill>
            <a:ln w="6191" cap="flat">
              <a:noFill/>
              <a:prstDash val="solid"/>
              <a:miter/>
            </a:ln>
          </p:spPr>
          <p:txBody>
            <a:bodyPr rtlCol="0" anchor="ctr"/>
            <a:lstStyle/>
            <a:p>
              <a:endParaRPr lang="en-US"/>
            </a:p>
          </p:txBody>
        </p:sp>
        <p:sp>
          <p:nvSpPr>
            <p:cNvPr id="5901" name="Freeform: Shape 5900">
              <a:extLst>
                <a:ext uri="{FF2B5EF4-FFF2-40B4-BE49-F238E27FC236}">
                  <a16:creationId xmlns:a16="http://schemas.microsoft.com/office/drawing/2014/main" id="{758FF85C-3296-7849-CBAC-917BE07420DB}"/>
                </a:ext>
              </a:extLst>
            </p:cNvPr>
            <p:cNvSpPr/>
            <p:nvPr/>
          </p:nvSpPr>
          <p:spPr>
            <a:xfrm>
              <a:off x="2195994" y="2301413"/>
              <a:ext cx="1297127" cy="983002"/>
            </a:xfrm>
            <a:custGeom>
              <a:avLst/>
              <a:gdLst>
                <a:gd name="connsiteX0" fmla="*/ 151965 w 752767"/>
                <a:gd name="connsiteY0" fmla="*/ 165067 h 570469"/>
                <a:gd name="connsiteX1" fmla="*/ 151965 w 752767"/>
                <a:gd name="connsiteY1" fmla="*/ 166058 h 570469"/>
                <a:gd name="connsiteX2" fmla="*/ 17703 w 752767"/>
                <a:gd name="connsiteY2" fmla="*/ 249539 h 570469"/>
                <a:gd name="connsiteX3" fmla="*/ 982 w 752767"/>
                <a:gd name="connsiteY3" fmla="*/ 305647 h 570469"/>
                <a:gd name="connsiteX4" fmla="*/ 19560 w 752767"/>
                <a:gd name="connsiteY4" fmla="*/ 358720 h 570469"/>
                <a:gd name="connsiteX5" fmla="*/ 133696 w 752767"/>
                <a:gd name="connsiteY5" fmla="*/ 425542 h 570469"/>
                <a:gd name="connsiteX6" fmla="*/ 269011 w 752767"/>
                <a:gd name="connsiteY6" fmla="*/ 429010 h 570469"/>
                <a:gd name="connsiteX7" fmla="*/ 297809 w 752767"/>
                <a:gd name="connsiteY7" fmla="*/ 435203 h 570469"/>
                <a:gd name="connsiteX8" fmla="*/ 308027 w 752767"/>
                <a:gd name="connsiteY8" fmla="*/ 453782 h 570469"/>
                <a:gd name="connsiteX9" fmla="*/ 411015 w 752767"/>
                <a:gd name="connsiteY9" fmla="*/ 570395 h 570469"/>
                <a:gd name="connsiteX10" fmla="*/ 378317 w 752767"/>
                <a:gd name="connsiteY10" fmla="*/ 450314 h 570469"/>
                <a:gd name="connsiteX11" fmla="*/ 549984 w 752767"/>
                <a:gd name="connsiteY11" fmla="*/ 458612 h 570469"/>
                <a:gd name="connsiteX12" fmla="*/ 707285 w 752767"/>
                <a:gd name="connsiteY12" fmla="*/ 395321 h 570469"/>
                <a:gd name="connsiteX13" fmla="*/ 749583 w 752767"/>
                <a:gd name="connsiteY13" fmla="*/ 331348 h 570469"/>
                <a:gd name="connsiteX14" fmla="*/ 630679 w 752767"/>
                <a:gd name="connsiteY14" fmla="*/ 186867 h 570469"/>
                <a:gd name="connsiteX15" fmla="*/ 609437 w 752767"/>
                <a:gd name="connsiteY15" fmla="*/ 54895 h 570469"/>
                <a:gd name="connsiteX16" fmla="*/ 473750 w 752767"/>
                <a:gd name="connsiteY16" fmla="*/ 4547 h 570469"/>
                <a:gd name="connsiteX17" fmla="*/ 277062 w 752767"/>
                <a:gd name="connsiteY17" fmla="*/ 21887 h 570469"/>
                <a:gd name="connsiteX18" fmla="*/ 151965 w 752767"/>
                <a:gd name="connsiteY18" fmla="*/ 165067 h 5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2767" h="570469">
                  <a:moveTo>
                    <a:pt x="151965" y="165067"/>
                  </a:moveTo>
                  <a:lnTo>
                    <a:pt x="151965" y="166058"/>
                  </a:lnTo>
                  <a:cubicBezTo>
                    <a:pt x="96390" y="170678"/>
                    <a:pt x="46431" y="201742"/>
                    <a:pt x="17703" y="249539"/>
                  </a:cubicBezTo>
                  <a:cubicBezTo>
                    <a:pt x="7082" y="266353"/>
                    <a:pt x="1297" y="285762"/>
                    <a:pt x="982" y="305647"/>
                  </a:cubicBezTo>
                  <a:cubicBezTo>
                    <a:pt x="1879" y="324771"/>
                    <a:pt x="8339" y="343213"/>
                    <a:pt x="19560" y="358720"/>
                  </a:cubicBezTo>
                  <a:cubicBezTo>
                    <a:pt x="45261" y="395878"/>
                    <a:pt x="89231" y="417182"/>
                    <a:pt x="133696" y="425542"/>
                  </a:cubicBezTo>
                  <a:cubicBezTo>
                    <a:pt x="178161" y="433903"/>
                    <a:pt x="223803" y="430992"/>
                    <a:pt x="269011" y="429010"/>
                  </a:cubicBezTo>
                  <a:cubicBezTo>
                    <a:pt x="279044" y="428577"/>
                    <a:pt x="290253" y="428577"/>
                    <a:pt x="297809" y="435203"/>
                  </a:cubicBezTo>
                  <a:cubicBezTo>
                    <a:pt x="302682" y="440467"/>
                    <a:pt x="306187" y="446846"/>
                    <a:pt x="308027" y="453782"/>
                  </a:cubicBezTo>
                  <a:cubicBezTo>
                    <a:pt x="326667" y="504106"/>
                    <a:pt x="363385" y="545679"/>
                    <a:pt x="411015" y="570395"/>
                  </a:cubicBezTo>
                  <a:cubicBezTo>
                    <a:pt x="384361" y="536420"/>
                    <a:pt x="372570" y="493113"/>
                    <a:pt x="378317" y="450314"/>
                  </a:cubicBezTo>
                  <a:cubicBezTo>
                    <a:pt x="435354" y="457188"/>
                    <a:pt x="492824" y="464062"/>
                    <a:pt x="549984" y="458612"/>
                  </a:cubicBezTo>
                  <a:cubicBezTo>
                    <a:pt x="607145" y="453163"/>
                    <a:pt x="664616" y="434150"/>
                    <a:pt x="707285" y="395321"/>
                  </a:cubicBezTo>
                  <a:cubicBezTo>
                    <a:pt x="726910" y="378216"/>
                    <a:pt x="741532" y="356107"/>
                    <a:pt x="749583" y="331348"/>
                  </a:cubicBezTo>
                  <a:cubicBezTo>
                    <a:pt x="771877" y="255856"/>
                    <a:pt x="700721" y="193555"/>
                    <a:pt x="630679" y="186867"/>
                  </a:cubicBezTo>
                  <a:cubicBezTo>
                    <a:pt x="660962" y="148285"/>
                    <a:pt x="645665" y="87780"/>
                    <a:pt x="609437" y="54895"/>
                  </a:cubicBezTo>
                  <a:cubicBezTo>
                    <a:pt x="573208" y="22011"/>
                    <a:pt x="522736" y="10430"/>
                    <a:pt x="473750" y="4547"/>
                  </a:cubicBezTo>
                  <a:cubicBezTo>
                    <a:pt x="407733" y="-3442"/>
                    <a:pt x="338744" y="-3070"/>
                    <a:pt x="277062" y="21887"/>
                  </a:cubicBezTo>
                  <a:cubicBezTo>
                    <a:pt x="215381" y="46844"/>
                    <a:pt x="162307" y="99732"/>
                    <a:pt x="151965" y="165067"/>
                  </a:cubicBezTo>
                  <a:close/>
                </a:path>
              </a:pathLst>
            </a:custGeom>
            <a:solidFill>
              <a:srgbClr val="A0B1DA"/>
            </a:solidFill>
            <a:ln w="6191" cap="flat">
              <a:noFill/>
              <a:prstDash val="solid"/>
              <a:miter/>
            </a:ln>
          </p:spPr>
          <p:txBody>
            <a:bodyPr rtlCol="0" anchor="ctr"/>
            <a:lstStyle/>
            <a:p>
              <a:endParaRPr lang="en-US"/>
            </a:p>
          </p:txBody>
        </p:sp>
      </p:grpSp>
      <p:grpSp>
        <p:nvGrpSpPr>
          <p:cNvPr id="1050" name="Graphic 1041">
            <a:extLst>
              <a:ext uri="{FF2B5EF4-FFF2-40B4-BE49-F238E27FC236}">
                <a16:creationId xmlns:a16="http://schemas.microsoft.com/office/drawing/2014/main" id="{9BB15B57-7A52-3F48-A6CF-74C8619380FA}"/>
              </a:ext>
            </a:extLst>
          </p:cNvPr>
          <p:cNvGrpSpPr>
            <a:grpSpLocks noChangeAspect="1"/>
          </p:cNvGrpSpPr>
          <p:nvPr/>
        </p:nvGrpSpPr>
        <p:grpSpPr>
          <a:xfrm>
            <a:off x="2058105" y="3092363"/>
            <a:ext cx="458112" cy="465120"/>
            <a:chOff x="-3716669" y="6188915"/>
            <a:chExt cx="452226" cy="459144"/>
          </a:xfrm>
        </p:grpSpPr>
        <p:sp>
          <p:nvSpPr>
            <p:cNvPr id="1051" name="Freeform: Shape 1050">
              <a:extLst>
                <a:ext uri="{FF2B5EF4-FFF2-40B4-BE49-F238E27FC236}">
                  <a16:creationId xmlns:a16="http://schemas.microsoft.com/office/drawing/2014/main" id="{7156A749-F137-FC30-C2FD-6659E6636A5D}"/>
                </a:ext>
              </a:extLst>
            </p:cNvPr>
            <p:cNvSpPr/>
            <p:nvPr/>
          </p:nvSpPr>
          <p:spPr>
            <a:xfrm>
              <a:off x="-3716669" y="6188915"/>
              <a:ext cx="452226" cy="459144"/>
            </a:xfrm>
            <a:custGeom>
              <a:avLst/>
              <a:gdLst>
                <a:gd name="connsiteX0" fmla="*/ 447670 w 452226"/>
                <a:gd name="connsiteY0" fmla="*/ 276061 h 459144"/>
                <a:gd name="connsiteX1" fmla="*/ 411391 w 452226"/>
                <a:gd name="connsiteY1" fmla="*/ 285173 h 459144"/>
                <a:gd name="connsiteX2" fmla="*/ 383548 w 452226"/>
                <a:gd name="connsiteY2" fmla="*/ 342882 h 459144"/>
                <a:gd name="connsiteX3" fmla="*/ 398904 w 452226"/>
                <a:gd name="connsiteY3" fmla="*/ 376799 h 459144"/>
                <a:gd name="connsiteX4" fmla="*/ 326683 w 452226"/>
                <a:gd name="connsiteY4" fmla="*/ 434340 h 459144"/>
                <a:gd name="connsiteX5" fmla="*/ 296984 w 452226"/>
                <a:gd name="connsiteY5" fmla="*/ 411729 h 459144"/>
                <a:gd name="connsiteX6" fmla="*/ 234550 w 452226"/>
                <a:gd name="connsiteY6" fmla="*/ 425903 h 459144"/>
                <a:gd name="connsiteX7" fmla="*/ 217676 w 452226"/>
                <a:gd name="connsiteY7" fmla="*/ 459145 h 459144"/>
                <a:gd name="connsiteX8" fmla="*/ 127737 w 452226"/>
                <a:gd name="connsiteY8" fmla="*/ 438559 h 459144"/>
                <a:gd name="connsiteX9" fmla="*/ 126893 w 452226"/>
                <a:gd name="connsiteY9" fmla="*/ 401267 h 459144"/>
                <a:gd name="connsiteX10" fmla="*/ 76777 w 452226"/>
                <a:gd name="connsiteY10" fmla="*/ 361275 h 459144"/>
                <a:gd name="connsiteX11" fmla="*/ 40160 w 452226"/>
                <a:gd name="connsiteY11" fmla="*/ 368700 h 459144"/>
                <a:gd name="connsiteX12" fmla="*/ 0 w 452226"/>
                <a:gd name="connsiteY12" fmla="*/ 285510 h 459144"/>
                <a:gd name="connsiteX13" fmla="*/ 28686 w 452226"/>
                <a:gd name="connsiteY13" fmla="*/ 261549 h 459144"/>
                <a:gd name="connsiteX14" fmla="*/ 28686 w 452226"/>
                <a:gd name="connsiteY14" fmla="*/ 197427 h 459144"/>
                <a:gd name="connsiteX15" fmla="*/ 0 w 452226"/>
                <a:gd name="connsiteY15" fmla="*/ 173466 h 459144"/>
                <a:gd name="connsiteX16" fmla="*/ 40160 w 452226"/>
                <a:gd name="connsiteY16" fmla="*/ 90446 h 459144"/>
                <a:gd name="connsiteX17" fmla="*/ 76777 w 452226"/>
                <a:gd name="connsiteY17" fmla="*/ 97870 h 459144"/>
                <a:gd name="connsiteX18" fmla="*/ 126893 w 452226"/>
                <a:gd name="connsiteY18" fmla="*/ 57878 h 459144"/>
                <a:gd name="connsiteX19" fmla="*/ 127737 w 452226"/>
                <a:gd name="connsiteY19" fmla="*/ 20418 h 459144"/>
                <a:gd name="connsiteX20" fmla="*/ 217676 w 452226"/>
                <a:gd name="connsiteY20" fmla="*/ 0 h 459144"/>
                <a:gd name="connsiteX21" fmla="*/ 234550 w 452226"/>
                <a:gd name="connsiteY21" fmla="*/ 33242 h 459144"/>
                <a:gd name="connsiteX22" fmla="*/ 296984 w 452226"/>
                <a:gd name="connsiteY22" fmla="*/ 47585 h 459144"/>
                <a:gd name="connsiteX23" fmla="*/ 326683 w 452226"/>
                <a:gd name="connsiteY23" fmla="*/ 25143 h 459144"/>
                <a:gd name="connsiteX24" fmla="*/ 398904 w 452226"/>
                <a:gd name="connsiteY24" fmla="*/ 82515 h 459144"/>
                <a:gd name="connsiteX25" fmla="*/ 383380 w 452226"/>
                <a:gd name="connsiteY25" fmla="*/ 116600 h 459144"/>
                <a:gd name="connsiteX26" fmla="*/ 411222 w 452226"/>
                <a:gd name="connsiteY26" fmla="*/ 174310 h 459144"/>
                <a:gd name="connsiteX27" fmla="*/ 447502 w 452226"/>
                <a:gd name="connsiteY27" fmla="*/ 183422 h 459144"/>
                <a:gd name="connsiteX28" fmla="*/ 452226 w 452226"/>
                <a:gd name="connsiteY28" fmla="*/ 229488 h 459144"/>
                <a:gd name="connsiteX29" fmla="*/ 447502 w 452226"/>
                <a:gd name="connsiteY29" fmla="*/ 275555 h 45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2226" h="459144">
                  <a:moveTo>
                    <a:pt x="447670" y="276061"/>
                  </a:moveTo>
                  <a:lnTo>
                    <a:pt x="411391" y="285173"/>
                  </a:lnTo>
                  <a:cubicBezTo>
                    <a:pt x="400085" y="308628"/>
                    <a:pt x="394854" y="319427"/>
                    <a:pt x="383548" y="342882"/>
                  </a:cubicBezTo>
                  <a:lnTo>
                    <a:pt x="398904" y="376799"/>
                  </a:lnTo>
                  <a:cubicBezTo>
                    <a:pt x="379161" y="400592"/>
                    <a:pt x="354694" y="420166"/>
                    <a:pt x="326683" y="434340"/>
                  </a:cubicBezTo>
                  <a:lnTo>
                    <a:pt x="296984" y="411729"/>
                  </a:lnTo>
                  <a:cubicBezTo>
                    <a:pt x="271673" y="417466"/>
                    <a:pt x="259861" y="420166"/>
                    <a:pt x="234550" y="425903"/>
                  </a:cubicBezTo>
                  <a:lnTo>
                    <a:pt x="217676" y="459145"/>
                  </a:lnTo>
                  <a:cubicBezTo>
                    <a:pt x="185615" y="458470"/>
                    <a:pt x="155242" y="451214"/>
                    <a:pt x="127737" y="438559"/>
                  </a:cubicBezTo>
                  <a:lnTo>
                    <a:pt x="126893" y="401267"/>
                  </a:lnTo>
                  <a:cubicBezTo>
                    <a:pt x="106476" y="385068"/>
                    <a:pt x="97195" y="377474"/>
                    <a:pt x="76777" y="361275"/>
                  </a:cubicBezTo>
                  <a:lnTo>
                    <a:pt x="40160" y="368700"/>
                  </a:lnTo>
                  <a:cubicBezTo>
                    <a:pt x="21599" y="344401"/>
                    <a:pt x="7762" y="316221"/>
                    <a:pt x="0" y="285510"/>
                  </a:cubicBezTo>
                  <a:lnTo>
                    <a:pt x="28686" y="261549"/>
                  </a:lnTo>
                  <a:cubicBezTo>
                    <a:pt x="28686" y="235563"/>
                    <a:pt x="28686" y="223414"/>
                    <a:pt x="28686" y="197427"/>
                  </a:cubicBezTo>
                  <a:lnTo>
                    <a:pt x="0" y="173466"/>
                  </a:lnTo>
                  <a:cubicBezTo>
                    <a:pt x="7762" y="142924"/>
                    <a:pt x="21430" y="114744"/>
                    <a:pt x="40160" y="90446"/>
                  </a:cubicBezTo>
                  <a:lnTo>
                    <a:pt x="76777" y="97870"/>
                  </a:lnTo>
                  <a:cubicBezTo>
                    <a:pt x="97195" y="81671"/>
                    <a:pt x="106476" y="74078"/>
                    <a:pt x="126893" y="57878"/>
                  </a:cubicBezTo>
                  <a:lnTo>
                    <a:pt x="127737" y="20418"/>
                  </a:lnTo>
                  <a:cubicBezTo>
                    <a:pt x="155242" y="7762"/>
                    <a:pt x="185615" y="506"/>
                    <a:pt x="217676" y="0"/>
                  </a:cubicBezTo>
                  <a:lnTo>
                    <a:pt x="234550" y="33242"/>
                  </a:lnTo>
                  <a:cubicBezTo>
                    <a:pt x="259861" y="38979"/>
                    <a:pt x="271673" y="41679"/>
                    <a:pt x="296984" y="47585"/>
                  </a:cubicBezTo>
                  <a:lnTo>
                    <a:pt x="326683" y="25143"/>
                  </a:lnTo>
                  <a:cubicBezTo>
                    <a:pt x="354525" y="39317"/>
                    <a:pt x="378993" y="58891"/>
                    <a:pt x="398904" y="82515"/>
                  </a:cubicBezTo>
                  <a:lnTo>
                    <a:pt x="383380" y="116600"/>
                  </a:lnTo>
                  <a:cubicBezTo>
                    <a:pt x="394685" y="140056"/>
                    <a:pt x="399916" y="150855"/>
                    <a:pt x="411222" y="174310"/>
                  </a:cubicBezTo>
                  <a:lnTo>
                    <a:pt x="447502" y="183422"/>
                  </a:lnTo>
                  <a:cubicBezTo>
                    <a:pt x="450708" y="198271"/>
                    <a:pt x="452226" y="213626"/>
                    <a:pt x="452226" y="229488"/>
                  </a:cubicBezTo>
                  <a:cubicBezTo>
                    <a:pt x="452226" y="245350"/>
                    <a:pt x="450708" y="260705"/>
                    <a:pt x="447502" y="275555"/>
                  </a:cubicBezTo>
                  <a:close/>
                </a:path>
              </a:pathLst>
            </a:custGeom>
            <a:solidFill>
              <a:srgbClr val="3E4377"/>
            </a:solidFill>
            <a:ln w="16869" cap="flat">
              <a:noFill/>
              <a:prstDash val="solid"/>
              <a:miter/>
            </a:ln>
          </p:spPr>
          <p:txBody>
            <a:bodyPr rtlCol="0" anchor="ctr"/>
            <a:lstStyle/>
            <a:p>
              <a:endParaRPr lang="en-US"/>
            </a:p>
          </p:txBody>
        </p:sp>
        <p:sp>
          <p:nvSpPr>
            <p:cNvPr id="1052" name="Freeform: Shape 1051">
              <a:extLst>
                <a:ext uri="{FF2B5EF4-FFF2-40B4-BE49-F238E27FC236}">
                  <a16:creationId xmlns:a16="http://schemas.microsoft.com/office/drawing/2014/main" id="{6F663F8B-E333-47C2-F708-BD447E0951EA}"/>
                </a:ext>
              </a:extLst>
            </p:cNvPr>
            <p:cNvSpPr/>
            <p:nvPr/>
          </p:nvSpPr>
          <p:spPr>
            <a:xfrm>
              <a:off x="-3598044" y="6314628"/>
              <a:ext cx="208563" cy="208563"/>
            </a:xfrm>
            <a:custGeom>
              <a:avLst/>
              <a:gdLst>
                <a:gd name="connsiteX0" fmla="*/ 208564 w 208563"/>
                <a:gd name="connsiteY0" fmla="*/ 104282 h 208563"/>
                <a:gd name="connsiteX1" fmla="*/ 104282 w 208563"/>
                <a:gd name="connsiteY1" fmla="*/ 208564 h 208563"/>
                <a:gd name="connsiteX2" fmla="*/ 0 w 208563"/>
                <a:gd name="connsiteY2" fmla="*/ 104282 h 208563"/>
                <a:gd name="connsiteX3" fmla="*/ 104282 w 208563"/>
                <a:gd name="connsiteY3" fmla="*/ 0 h 208563"/>
                <a:gd name="connsiteX4" fmla="*/ 208564 w 208563"/>
                <a:gd name="connsiteY4" fmla="*/ 104282 h 208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63" h="208563">
                  <a:moveTo>
                    <a:pt x="208564" y="104282"/>
                  </a:moveTo>
                  <a:cubicBezTo>
                    <a:pt x="208564" y="161823"/>
                    <a:pt x="161823" y="208564"/>
                    <a:pt x="104282" y="208564"/>
                  </a:cubicBezTo>
                  <a:cubicBezTo>
                    <a:pt x="46741" y="208564"/>
                    <a:pt x="0" y="161823"/>
                    <a:pt x="0" y="104282"/>
                  </a:cubicBezTo>
                  <a:cubicBezTo>
                    <a:pt x="0" y="46741"/>
                    <a:pt x="46741" y="0"/>
                    <a:pt x="104282" y="0"/>
                  </a:cubicBezTo>
                  <a:cubicBezTo>
                    <a:pt x="161823" y="0"/>
                    <a:pt x="208564" y="46741"/>
                    <a:pt x="208564" y="104282"/>
                  </a:cubicBezTo>
                  <a:close/>
                </a:path>
              </a:pathLst>
            </a:custGeom>
            <a:solidFill>
              <a:srgbClr val="FF9900"/>
            </a:solidFill>
            <a:ln w="16869" cap="flat">
              <a:noFill/>
              <a:prstDash val="solid"/>
              <a:miter/>
            </a:ln>
          </p:spPr>
          <p:txBody>
            <a:bodyPr rtlCol="0" anchor="ctr"/>
            <a:lstStyle/>
            <a:p>
              <a:endParaRPr lang="en-US"/>
            </a:p>
          </p:txBody>
        </p:sp>
        <p:sp>
          <p:nvSpPr>
            <p:cNvPr id="1053" name="Freeform: Shape 1052">
              <a:extLst>
                <a:ext uri="{FF2B5EF4-FFF2-40B4-BE49-F238E27FC236}">
                  <a16:creationId xmlns:a16="http://schemas.microsoft.com/office/drawing/2014/main" id="{8FEE0334-5F8B-A907-CF7F-E064BD0A8FB5}"/>
                </a:ext>
              </a:extLst>
            </p:cNvPr>
            <p:cNvSpPr/>
            <p:nvPr/>
          </p:nvSpPr>
          <p:spPr>
            <a:xfrm>
              <a:off x="-3544891" y="6367781"/>
              <a:ext cx="102257" cy="102257"/>
            </a:xfrm>
            <a:custGeom>
              <a:avLst/>
              <a:gdLst>
                <a:gd name="connsiteX0" fmla="*/ 102257 w 102257"/>
                <a:gd name="connsiteY0" fmla="*/ 51129 h 102257"/>
                <a:gd name="connsiteX1" fmla="*/ 51129 w 102257"/>
                <a:gd name="connsiteY1" fmla="*/ 102257 h 102257"/>
                <a:gd name="connsiteX2" fmla="*/ 0 w 102257"/>
                <a:gd name="connsiteY2" fmla="*/ 51129 h 102257"/>
                <a:gd name="connsiteX3" fmla="*/ 51129 w 102257"/>
                <a:gd name="connsiteY3" fmla="*/ 0 h 102257"/>
                <a:gd name="connsiteX4" fmla="*/ 102257 w 102257"/>
                <a:gd name="connsiteY4" fmla="*/ 51129 h 102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57" h="102257">
                  <a:moveTo>
                    <a:pt x="102257" y="51129"/>
                  </a:moveTo>
                  <a:cubicBezTo>
                    <a:pt x="102257" y="79309"/>
                    <a:pt x="79477" y="102257"/>
                    <a:pt x="51129" y="102257"/>
                  </a:cubicBezTo>
                  <a:cubicBezTo>
                    <a:pt x="22780" y="102257"/>
                    <a:pt x="0" y="79309"/>
                    <a:pt x="0" y="51129"/>
                  </a:cubicBezTo>
                  <a:cubicBezTo>
                    <a:pt x="0" y="22949"/>
                    <a:pt x="22949" y="0"/>
                    <a:pt x="51129" y="0"/>
                  </a:cubicBezTo>
                  <a:cubicBezTo>
                    <a:pt x="79308" y="0"/>
                    <a:pt x="102257" y="22780"/>
                    <a:pt x="102257" y="51129"/>
                  </a:cubicBezTo>
                  <a:close/>
                </a:path>
              </a:pathLst>
            </a:custGeom>
            <a:solidFill>
              <a:srgbClr val="3E4377"/>
            </a:solidFill>
            <a:ln w="16869" cap="flat">
              <a:noFill/>
              <a:prstDash val="solid"/>
              <a:miter/>
            </a:ln>
          </p:spPr>
          <p:txBody>
            <a:bodyPr rtlCol="0" anchor="ctr"/>
            <a:lstStyle/>
            <a:p>
              <a:endParaRPr lang="en-US"/>
            </a:p>
          </p:txBody>
        </p:sp>
      </p:grpSp>
      <p:sp>
        <p:nvSpPr>
          <p:cNvPr id="5889" name="Freeform: Shape 5888">
            <a:extLst>
              <a:ext uri="{FF2B5EF4-FFF2-40B4-BE49-F238E27FC236}">
                <a16:creationId xmlns:a16="http://schemas.microsoft.com/office/drawing/2014/main" id="{0C89A664-BEF7-F3D1-4A1E-2132ABA3EA72}"/>
              </a:ext>
            </a:extLst>
          </p:cNvPr>
          <p:cNvSpPr/>
          <p:nvPr/>
        </p:nvSpPr>
        <p:spPr>
          <a:xfrm>
            <a:off x="1393830" y="279905"/>
            <a:ext cx="1365927" cy="1640500"/>
          </a:xfrm>
          <a:custGeom>
            <a:avLst/>
            <a:gdLst>
              <a:gd name="connsiteX0" fmla="*/ 627087 w 792694"/>
              <a:gd name="connsiteY0" fmla="*/ 719234 h 952038"/>
              <a:gd name="connsiteX1" fmla="*/ 627087 w 792694"/>
              <a:gd name="connsiteY1" fmla="*/ 719234 h 952038"/>
              <a:gd name="connsiteX2" fmla="*/ 793676 w 792694"/>
              <a:gd name="connsiteY2" fmla="*/ 396273 h 952038"/>
              <a:gd name="connsiteX3" fmla="*/ 397329 w 792694"/>
              <a:gd name="connsiteY3" fmla="*/ -75 h 952038"/>
              <a:gd name="connsiteX4" fmla="*/ 982 w 792694"/>
              <a:gd name="connsiteY4" fmla="*/ 396273 h 952038"/>
              <a:gd name="connsiteX5" fmla="*/ 397329 w 792694"/>
              <a:gd name="connsiteY5" fmla="*/ 792620 h 952038"/>
              <a:gd name="connsiteX6" fmla="*/ 517286 w 792694"/>
              <a:gd name="connsiteY6" fmla="*/ 774041 h 952038"/>
              <a:gd name="connsiteX7" fmla="*/ 687282 w 792694"/>
              <a:gd name="connsiteY7" fmla="*/ 951964 h 952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694" h="952038">
                <a:moveTo>
                  <a:pt x="627087" y="719234"/>
                </a:moveTo>
                <a:lnTo>
                  <a:pt x="627087" y="719234"/>
                </a:lnTo>
                <a:cubicBezTo>
                  <a:pt x="731667" y="644938"/>
                  <a:pt x="793757" y="524559"/>
                  <a:pt x="793676" y="396273"/>
                </a:cubicBezTo>
                <a:cubicBezTo>
                  <a:pt x="793676" y="177378"/>
                  <a:pt x="616224" y="-75"/>
                  <a:pt x="397329" y="-75"/>
                </a:cubicBezTo>
                <a:cubicBezTo>
                  <a:pt x="178434" y="-75"/>
                  <a:pt x="982" y="177378"/>
                  <a:pt x="982" y="396273"/>
                </a:cubicBezTo>
                <a:cubicBezTo>
                  <a:pt x="982" y="615168"/>
                  <a:pt x="178434" y="792620"/>
                  <a:pt x="397329" y="792620"/>
                </a:cubicBezTo>
                <a:cubicBezTo>
                  <a:pt x="438035" y="792633"/>
                  <a:pt x="478493" y="786365"/>
                  <a:pt x="517286" y="774041"/>
                </a:cubicBezTo>
                <a:lnTo>
                  <a:pt x="687282" y="951964"/>
                </a:lnTo>
                <a:close/>
              </a:path>
            </a:pathLst>
          </a:custGeom>
          <a:solidFill>
            <a:srgbClr val="F0C34E"/>
          </a:solidFill>
          <a:ln w="6191" cap="flat">
            <a:noFill/>
            <a:prstDash val="solid"/>
            <a:miter/>
          </a:ln>
        </p:spPr>
        <p:txBody>
          <a:bodyPr rtlCol="0" anchor="ctr"/>
          <a:lstStyle/>
          <a:p>
            <a:endParaRPr lang="en-US"/>
          </a:p>
        </p:txBody>
      </p:sp>
      <p:grpSp>
        <p:nvGrpSpPr>
          <p:cNvPr id="31" name="Group 30">
            <a:extLst>
              <a:ext uri="{FF2B5EF4-FFF2-40B4-BE49-F238E27FC236}">
                <a16:creationId xmlns:a16="http://schemas.microsoft.com/office/drawing/2014/main" id="{E9CBF458-855A-D87D-CEE3-C1FF925D5F1A}"/>
              </a:ext>
            </a:extLst>
          </p:cNvPr>
          <p:cNvGrpSpPr/>
          <p:nvPr/>
        </p:nvGrpSpPr>
        <p:grpSpPr>
          <a:xfrm>
            <a:off x="4270604" y="115780"/>
            <a:ext cx="1153996" cy="1350880"/>
            <a:chOff x="4270604" y="115780"/>
            <a:chExt cx="1153996" cy="1350880"/>
          </a:xfrm>
        </p:grpSpPr>
        <p:sp>
          <p:nvSpPr>
            <p:cNvPr id="5893" name="Freeform: Shape 5892">
              <a:extLst>
                <a:ext uri="{FF2B5EF4-FFF2-40B4-BE49-F238E27FC236}">
                  <a16:creationId xmlns:a16="http://schemas.microsoft.com/office/drawing/2014/main" id="{D30C37AC-3B4E-5541-0E59-27765D79B066}"/>
                </a:ext>
              </a:extLst>
            </p:cNvPr>
            <p:cNvSpPr/>
            <p:nvPr/>
          </p:nvSpPr>
          <p:spPr>
            <a:xfrm>
              <a:off x="4270604" y="115780"/>
              <a:ext cx="1153996" cy="1350880"/>
            </a:xfrm>
            <a:custGeom>
              <a:avLst/>
              <a:gdLst>
                <a:gd name="connsiteX0" fmla="*/ 335833 w 669703"/>
                <a:gd name="connsiteY0" fmla="*/ -75 h 783962"/>
                <a:gd name="connsiteX1" fmla="*/ 982 w 669703"/>
                <a:gd name="connsiteY1" fmla="*/ 334777 h 783962"/>
                <a:gd name="connsiteX2" fmla="*/ 139827 w 669703"/>
                <a:gd name="connsiteY2" fmla="*/ 606399 h 783962"/>
                <a:gd name="connsiteX3" fmla="*/ 139827 w 669703"/>
                <a:gd name="connsiteY3" fmla="*/ 606399 h 783962"/>
                <a:gd name="connsiteX4" fmla="*/ 42103 w 669703"/>
                <a:gd name="connsiteY4" fmla="*/ 783888 h 783962"/>
                <a:gd name="connsiteX5" fmla="*/ 240772 w 669703"/>
                <a:gd name="connsiteY5" fmla="*/ 655942 h 783962"/>
                <a:gd name="connsiteX6" fmla="*/ 335833 w 669703"/>
                <a:gd name="connsiteY6" fmla="*/ 669691 h 783962"/>
                <a:gd name="connsiteX7" fmla="*/ 670685 w 669703"/>
                <a:gd name="connsiteY7" fmla="*/ 334839 h 783962"/>
                <a:gd name="connsiteX8" fmla="*/ 335895 w 669703"/>
                <a:gd name="connsiteY8" fmla="*/ -75 h 783962"/>
                <a:gd name="connsiteX9" fmla="*/ 335833 w 669703"/>
                <a:gd name="connsiteY9" fmla="*/ -75 h 783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9703" h="783962">
                  <a:moveTo>
                    <a:pt x="335833" y="-75"/>
                  </a:moveTo>
                  <a:cubicBezTo>
                    <a:pt x="150900" y="-75"/>
                    <a:pt x="982" y="149844"/>
                    <a:pt x="982" y="334777"/>
                  </a:cubicBezTo>
                  <a:cubicBezTo>
                    <a:pt x="870" y="442385"/>
                    <a:pt x="52538" y="543473"/>
                    <a:pt x="139827" y="606399"/>
                  </a:cubicBezTo>
                  <a:lnTo>
                    <a:pt x="139827" y="606399"/>
                  </a:lnTo>
                  <a:lnTo>
                    <a:pt x="42103" y="783888"/>
                  </a:lnTo>
                  <a:lnTo>
                    <a:pt x="240772" y="655942"/>
                  </a:lnTo>
                  <a:cubicBezTo>
                    <a:pt x="271631" y="665077"/>
                    <a:pt x="303649" y="669703"/>
                    <a:pt x="335833" y="669691"/>
                  </a:cubicBezTo>
                  <a:cubicBezTo>
                    <a:pt x="520767" y="669691"/>
                    <a:pt x="670685" y="519772"/>
                    <a:pt x="670685" y="334839"/>
                  </a:cubicBezTo>
                  <a:cubicBezTo>
                    <a:pt x="670722" y="149906"/>
                    <a:pt x="520829" y="-40"/>
                    <a:pt x="335895" y="-75"/>
                  </a:cubicBezTo>
                  <a:cubicBezTo>
                    <a:pt x="335877" y="-75"/>
                    <a:pt x="335852" y="-75"/>
                    <a:pt x="335833" y="-75"/>
                  </a:cubicBezTo>
                  <a:close/>
                </a:path>
              </a:pathLst>
            </a:custGeom>
            <a:solidFill>
              <a:srgbClr val="66A4DD"/>
            </a:solidFill>
            <a:ln w="6191" cap="flat">
              <a:noFill/>
              <a:prstDash val="solid"/>
              <a:miter/>
            </a:ln>
          </p:spPr>
          <p:txBody>
            <a:bodyPr rtlCol="0" anchor="ctr"/>
            <a:lstStyle/>
            <a:p>
              <a:endParaRPr lang="en-US"/>
            </a:p>
          </p:txBody>
        </p:sp>
        <p:grpSp>
          <p:nvGrpSpPr>
            <p:cNvPr id="4464" name="Graphic 1041">
              <a:extLst>
                <a:ext uri="{FF2B5EF4-FFF2-40B4-BE49-F238E27FC236}">
                  <a16:creationId xmlns:a16="http://schemas.microsoft.com/office/drawing/2014/main" id="{137E69F1-BDA8-BC53-8FA6-24BE9A3D1801}"/>
                </a:ext>
              </a:extLst>
            </p:cNvPr>
            <p:cNvGrpSpPr>
              <a:grpSpLocks noChangeAspect="1"/>
            </p:cNvGrpSpPr>
            <p:nvPr/>
          </p:nvGrpSpPr>
          <p:grpSpPr>
            <a:xfrm>
              <a:off x="4678518" y="434203"/>
              <a:ext cx="316399" cy="551188"/>
              <a:chOff x="-2213354" y="3968787"/>
              <a:chExt cx="457288" cy="796627"/>
            </a:xfrm>
          </p:grpSpPr>
          <p:grpSp>
            <p:nvGrpSpPr>
              <p:cNvPr id="4465" name="Graphic 1041">
                <a:extLst>
                  <a:ext uri="{FF2B5EF4-FFF2-40B4-BE49-F238E27FC236}">
                    <a16:creationId xmlns:a16="http://schemas.microsoft.com/office/drawing/2014/main" id="{0DA3F70D-F9A4-EE4D-00AD-60C3D3D1D7C4}"/>
                  </a:ext>
                </a:extLst>
              </p:cNvPr>
              <p:cNvGrpSpPr/>
              <p:nvPr/>
            </p:nvGrpSpPr>
            <p:grpSpPr>
              <a:xfrm>
                <a:off x="-2213354" y="3968787"/>
                <a:ext cx="457288" cy="796627"/>
                <a:chOff x="-2213354" y="3968787"/>
                <a:chExt cx="457288" cy="796627"/>
              </a:xfrm>
            </p:grpSpPr>
            <p:sp>
              <p:nvSpPr>
                <p:cNvPr id="4467" name="Freeform: Shape 4466">
                  <a:extLst>
                    <a:ext uri="{FF2B5EF4-FFF2-40B4-BE49-F238E27FC236}">
                      <a16:creationId xmlns:a16="http://schemas.microsoft.com/office/drawing/2014/main" id="{B22AEA5A-B7C5-5332-2229-2E2A209D379A}"/>
                    </a:ext>
                  </a:extLst>
                </p:cNvPr>
                <p:cNvSpPr/>
                <p:nvPr/>
              </p:nvSpPr>
              <p:spPr>
                <a:xfrm rot="5400000">
                  <a:off x="-2326158" y="4081591"/>
                  <a:ext cx="682895" cy="457288"/>
                </a:xfrm>
                <a:custGeom>
                  <a:avLst/>
                  <a:gdLst>
                    <a:gd name="connsiteX0" fmla="*/ 0 w 682895"/>
                    <a:gd name="connsiteY0" fmla="*/ 0 h 457288"/>
                    <a:gd name="connsiteX1" fmla="*/ 682896 w 682895"/>
                    <a:gd name="connsiteY1" fmla="*/ 0 h 457288"/>
                    <a:gd name="connsiteX2" fmla="*/ 682896 w 682895"/>
                    <a:gd name="connsiteY2" fmla="*/ 457289 h 457288"/>
                    <a:gd name="connsiteX3" fmla="*/ 0 w 682895"/>
                    <a:gd name="connsiteY3" fmla="*/ 457289 h 457288"/>
                  </a:gdLst>
                  <a:ahLst/>
                  <a:cxnLst>
                    <a:cxn ang="0">
                      <a:pos x="connsiteX0" y="connsiteY0"/>
                    </a:cxn>
                    <a:cxn ang="0">
                      <a:pos x="connsiteX1" y="connsiteY1"/>
                    </a:cxn>
                    <a:cxn ang="0">
                      <a:pos x="connsiteX2" y="connsiteY2"/>
                    </a:cxn>
                    <a:cxn ang="0">
                      <a:pos x="connsiteX3" y="connsiteY3"/>
                    </a:cxn>
                  </a:cxnLst>
                  <a:rect l="l" t="t" r="r" b="b"/>
                  <a:pathLst>
                    <a:path w="682895" h="457288">
                      <a:moveTo>
                        <a:pt x="0" y="0"/>
                      </a:moveTo>
                      <a:lnTo>
                        <a:pt x="682896" y="0"/>
                      </a:lnTo>
                      <a:lnTo>
                        <a:pt x="682896" y="457289"/>
                      </a:lnTo>
                      <a:lnTo>
                        <a:pt x="0" y="457289"/>
                      </a:lnTo>
                      <a:close/>
                    </a:path>
                  </a:pathLst>
                </a:custGeom>
                <a:solidFill>
                  <a:srgbClr val="FF9900"/>
                </a:solidFill>
                <a:ln w="16869" cap="flat">
                  <a:noFill/>
                  <a:prstDash val="solid"/>
                  <a:miter/>
                </a:ln>
              </p:spPr>
              <p:txBody>
                <a:bodyPr rtlCol="0" anchor="ctr"/>
                <a:lstStyle/>
                <a:p>
                  <a:endParaRPr lang="en-US"/>
                </a:p>
              </p:txBody>
            </p:sp>
            <p:sp>
              <p:nvSpPr>
                <p:cNvPr id="4468" name="Freeform: Shape 4467">
                  <a:extLst>
                    <a:ext uri="{FF2B5EF4-FFF2-40B4-BE49-F238E27FC236}">
                      <a16:creationId xmlns:a16="http://schemas.microsoft.com/office/drawing/2014/main" id="{90A70016-91C1-B581-52D4-B0D64085975D}"/>
                    </a:ext>
                  </a:extLst>
                </p:cNvPr>
                <p:cNvSpPr/>
                <p:nvPr/>
              </p:nvSpPr>
              <p:spPr>
                <a:xfrm>
                  <a:off x="-2011877" y="4711080"/>
                  <a:ext cx="54334" cy="54334"/>
                </a:xfrm>
                <a:custGeom>
                  <a:avLst/>
                  <a:gdLst>
                    <a:gd name="connsiteX0" fmla="*/ 54335 w 54334"/>
                    <a:gd name="connsiteY0" fmla="*/ 27167 h 54334"/>
                    <a:gd name="connsiteX1" fmla="*/ 27167 w 54334"/>
                    <a:gd name="connsiteY1" fmla="*/ 54335 h 54334"/>
                    <a:gd name="connsiteX2" fmla="*/ 0 w 54334"/>
                    <a:gd name="connsiteY2" fmla="*/ 27167 h 54334"/>
                    <a:gd name="connsiteX3" fmla="*/ 27167 w 54334"/>
                    <a:gd name="connsiteY3" fmla="*/ 0 h 54334"/>
                    <a:gd name="connsiteX4" fmla="*/ 54335 w 54334"/>
                    <a:gd name="connsiteY4" fmla="*/ 27167 h 54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34" h="54334">
                      <a:moveTo>
                        <a:pt x="54335" y="27167"/>
                      </a:moveTo>
                      <a:cubicBezTo>
                        <a:pt x="54335" y="42185"/>
                        <a:pt x="42185" y="54335"/>
                        <a:pt x="27167" y="54335"/>
                      </a:cubicBezTo>
                      <a:cubicBezTo>
                        <a:pt x="12149" y="54335"/>
                        <a:pt x="0" y="42185"/>
                        <a:pt x="0" y="27167"/>
                      </a:cubicBezTo>
                      <a:cubicBezTo>
                        <a:pt x="0" y="12149"/>
                        <a:pt x="12149" y="0"/>
                        <a:pt x="27167" y="0"/>
                      </a:cubicBezTo>
                      <a:cubicBezTo>
                        <a:pt x="42185" y="0"/>
                        <a:pt x="54335" y="12149"/>
                        <a:pt x="54335" y="27167"/>
                      </a:cubicBezTo>
                      <a:close/>
                    </a:path>
                  </a:pathLst>
                </a:custGeom>
                <a:solidFill>
                  <a:srgbClr val="FF9900"/>
                </a:solidFill>
                <a:ln w="16869" cap="flat">
                  <a:noFill/>
                  <a:prstDash val="solid"/>
                  <a:miter/>
                </a:ln>
              </p:spPr>
              <p:txBody>
                <a:bodyPr rtlCol="0" anchor="ctr"/>
                <a:lstStyle/>
                <a:p>
                  <a:endParaRPr lang="en-US"/>
                </a:p>
              </p:txBody>
            </p:sp>
          </p:grpSp>
          <p:sp>
            <p:nvSpPr>
              <p:cNvPr id="4469" name="Freeform: Shape 4468">
                <a:extLst>
                  <a:ext uri="{FF2B5EF4-FFF2-40B4-BE49-F238E27FC236}">
                    <a16:creationId xmlns:a16="http://schemas.microsoft.com/office/drawing/2014/main" id="{0306F5EC-964F-A822-F7F9-08DBF40E2334}"/>
                  </a:ext>
                </a:extLst>
              </p:cNvPr>
              <p:cNvSpPr/>
              <p:nvPr/>
            </p:nvSpPr>
            <p:spPr>
              <a:xfrm>
                <a:off x="-2100804" y="4200975"/>
                <a:ext cx="232357" cy="218688"/>
              </a:xfrm>
              <a:custGeom>
                <a:avLst/>
                <a:gdLst>
                  <a:gd name="connsiteX0" fmla="*/ 116263 w 232357"/>
                  <a:gd name="connsiteY0" fmla="*/ 218688 h 218688"/>
                  <a:gd name="connsiteX1" fmla="*/ 169 w 232357"/>
                  <a:gd name="connsiteY1" fmla="*/ 54841 h 218688"/>
                  <a:gd name="connsiteX2" fmla="*/ 58216 w 232357"/>
                  <a:gd name="connsiteY2" fmla="*/ 0 h 218688"/>
                  <a:gd name="connsiteX3" fmla="*/ 116263 w 232357"/>
                  <a:gd name="connsiteY3" fmla="*/ 54841 h 218688"/>
                  <a:gd name="connsiteX4" fmla="*/ 116263 w 232357"/>
                  <a:gd name="connsiteY4" fmla="*/ 57710 h 218688"/>
                  <a:gd name="connsiteX5" fmla="*/ 116263 w 232357"/>
                  <a:gd name="connsiteY5" fmla="*/ 57710 h 218688"/>
                  <a:gd name="connsiteX6" fmla="*/ 174310 w 232357"/>
                  <a:gd name="connsiteY6" fmla="*/ 3206 h 218688"/>
                  <a:gd name="connsiteX7" fmla="*/ 232189 w 232357"/>
                  <a:gd name="connsiteY7" fmla="*/ 54841 h 218688"/>
                  <a:gd name="connsiteX8" fmla="*/ 232189 w 232357"/>
                  <a:gd name="connsiteY8" fmla="*/ 54841 h 218688"/>
                  <a:gd name="connsiteX9" fmla="*/ 116095 w 232357"/>
                  <a:gd name="connsiteY9" fmla="*/ 218688 h 218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357" h="218688">
                    <a:moveTo>
                      <a:pt x="116263" y="218688"/>
                    </a:moveTo>
                    <a:cubicBezTo>
                      <a:pt x="-9449" y="127906"/>
                      <a:pt x="169" y="54841"/>
                      <a:pt x="169" y="54841"/>
                    </a:cubicBezTo>
                    <a:cubicBezTo>
                      <a:pt x="169" y="24636"/>
                      <a:pt x="26156" y="0"/>
                      <a:pt x="58216" y="0"/>
                    </a:cubicBezTo>
                    <a:cubicBezTo>
                      <a:pt x="90277" y="0"/>
                      <a:pt x="116263" y="24468"/>
                      <a:pt x="116263" y="54841"/>
                    </a:cubicBezTo>
                    <a:cubicBezTo>
                      <a:pt x="116263" y="55853"/>
                      <a:pt x="116263" y="56697"/>
                      <a:pt x="116263" y="57710"/>
                    </a:cubicBezTo>
                    <a:lnTo>
                      <a:pt x="116263" y="57710"/>
                    </a:lnTo>
                    <a:cubicBezTo>
                      <a:pt x="116432" y="27505"/>
                      <a:pt x="142418" y="3206"/>
                      <a:pt x="174310" y="3206"/>
                    </a:cubicBezTo>
                    <a:cubicBezTo>
                      <a:pt x="206202" y="3206"/>
                      <a:pt x="230501" y="25986"/>
                      <a:pt x="232189" y="54841"/>
                    </a:cubicBezTo>
                    <a:lnTo>
                      <a:pt x="232189" y="54841"/>
                    </a:lnTo>
                    <a:cubicBezTo>
                      <a:pt x="232189" y="54841"/>
                      <a:pt x="241807" y="127737"/>
                      <a:pt x="116095" y="218688"/>
                    </a:cubicBezTo>
                    <a:close/>
                  </a:path>
                </a:pathLst>
              </a:custGeom>
              <a:solidFill>
                <a:srgbClr val="FD367E"/>
              </a:solidFill>
              <a:ln w="16869" cap="flat">
                <a:noFill/>
                <a:prstDash val="solid"/>
                <a:miter/>
              </a:ln>
            </p:spPr>
            <p:txBody>
              <a:bodyPr rtlCol="0" anchor="ctr"/>
              <a:lstStyle/>
              <a:p>
                <a:endParaRPr lang="en-US"/>
              </a:p>
            </p:txBody>
          </p:sp>
        </p:grpSp>
      </p:grpSp>
      <p:sp>
        <p:nvSpPr>
          <p:cNvPr id="5895" name="Freeform: Shape 5894">
            <a:extLst>
              <a:ext uri="{FF2B5EF4-FFF2-40B4-BE49-F238E27FC236}">
                <a16:creationId xmlns:a16="http://schemas.microsoft.com/office/drawing/2014/main" id="{70A56C6F-7BA1-6F4B-1604-BB1FCD85948D}"/>
              </a:ext>
            </a:extLst>
          </p:cNvPr>
          <p:cNvSpPr/>
          <p:nvPr/>
        </p:nvSpPr>
        <p:spPr>
          <a:xfrm>
            <a:off x="5662357" y="122824"/>
            <a:ext cx="897990" cy="1120915"/>
          </a:xfrm>
          <a:custGeom>
            <a:avLst/>
            <a:gdLst>
              <a:gd name="connsiteX0" fmla="*/ 522116 w 521134"/>
              <a:gd name="connsiteY0" fmla="*/ 260462 h 650505"/>
              <a:gd name="connsiteX1" fmla="*/ 261580 w 521134"/>
              <a:gd name="connsiteY1" fmla="*/ -75 h 650505"/>
              <a:gd name="connsiteX2" fmla="*/ 982 w 521134"/>
              <a:gd name="connsiteY2" fmla="*/ 260462 h 650505"/>
              <a:gd name="connsiteX3" fmla="*/ 239719 w 521134"/>
              <a:gd name="connsiteY3" fmla="*/ 520069 h 650505"/>
              <a:gd name="connsiteX4" fmla="*/ 211108 w 521134"/>
              <a:gd name="connsiteY4" fmla="*/ 650431 h 650505"/>
              <a:gd name="connsiteX5" fmla="*/ 332489 w 521134"/>
              <a:gd name="connsiteY5" fmla="*/ 511214 h 650505"/>
              <a:gd name="connsiteX6" fmla="*/ 332489 w 521134"/>
              <a:gd name="connsiteY6" fmla="*/ 511214 h 650505"/>
              <a:gd name="connsiteX7" fmla="*/ 522116 w 521134"/>
              <a:gd name="connsiteY7" fmla="*/ 260462 h 65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134" h="650505">
                <a:moveTo>
                  <a:pt x="522116" y="260462"/>
                </a:moveTo>
                <a:cubicBezTo>
                  <a:pt x="522079" y="116588"/>
                  <a:pt x="405454" y="-41"/>
                  <a:pt x="261580" y="-75"/>
                </a:cubicBezTo>
                <a:cubicBezTo>
                  <a:pt x="117681" y="-75"/>
                  <a:pt x="1019" y="116563"/>
                  <a:pt x="982" y="260462"/>
                </a:cubicBezTo>
                <a:cubicBezTo>
                  <a:pt x="988" y="395895"/>
                  <a:pt x="104763" y="508736"/>
                  <a:pt x="239719" y="520069"/>
                </a:cubicBezTo>
                <a:lnTo>
                  <a:pt x="211108" y="650431"/>
                </a:lnTo>
                <a:lnTo>
                  <a:pt x="332489" y="511214"/>
                </a:lnTo>
                <a:lnTo>
                  <a:pt x="332489" y="511214"/>
                </a:lnTo>
                <a:cubicBezTo>
                  <a:pt x="444674" y="479462"/>
                  <a:pt x="522116" y="377056"/>
                  <a:pt x="522116" y="260462"/>
                </a:cubicBezTo>
                <a:close/>
              </a:path>
            </a:pathLst>
          </a:custGeom>
          <a:solidFill>
            <a:srgbClr val="75BFC8"/>
          </a:solidFill>
          <a:ln w="6191" cap="flat">
            <a:noFill/>
            <a:prstDash val="solid"/>
            <a:miter/>
          </a:ln>
        </p:spPr>
        <p:txBody>
          <a:bodyPr rtlCol="0" anchor="ctr"/>
          <a:lstStyle/>
          <a:p>
            <a:endParaRPr lang="en-US"/>
          </a:p>
        </p:txBody>
      </p:sp>
      <p:grpSp>
        <p:nvGrpSpPr>
          <p:cNvPr id="4473" name="Graphic 1041">
            <a:extLst>
              <a:ext uri="{FF2B5EF4-FFF2-40B4-BE49-F238E27FC236}">
                <a16:creationId xmlns:a16="http://schemas.microsoft.com/office/drawing/2014/main" id="{0D0152B2-CBE5-D315-A745-7EC348164BCB}"/>
              </a:ext>
            </a:extLst>
          </p:cNvPr>
          <p:cNvGrpSpPr>
            <a:grpSpLocks noChangeAspect="1"/>
          </p:cNvGrpSpPr>
          <p:nvPr/>
        </p:nvGrpSpPr>
        <p:grpSpPr>
          <a:xfrm>
            <a:off x="7322953" y="822149"/>
            <a:ext cx="381016" cy="381016"/>
            <a:chOff x="-4643059" y="4433332"/>
            <a:chExt cx="806245" cy="806245"/>
          </a:xfrm>
        </p:grpSpPr>
        <p:sp>
          <p:nvSpPr>
            <p:cNvPr id="4474" name="Freeform: Shape 4473">
              <a:extLst>
                <a:ext uri="{FF2B5EF4-FFF2-40B4-BE49-F238E27FC236}">
                  <a16:creationId xmlns:a16="http://schemas.microsoft.com/office/drawing/2014/main" id="{C0715323-639F-111E-B397-9F3D36B15C50}"/>
                </a:ext>
              </a:extLst>
            </p:cNvPr>
            <p:cNvSpPr/>
            <p:nvPr/>
          </p:nvSpPr>
          <p:spPr>
            <a:xfrm>
              <a:off x="-4643059" y="4433332"/>
              <a:ext cx="806245" cy="806245"/>
            </a:xfrm>
            <a:custGeom>
              <a:avLst/>
              <a:gdLst>
                <a:gd name="connsiteX0" fmla="*/ 806245 w 806245"/>
                <a:gd name="connsiteY0" fmla="*/ 403123 h 806245"/>
                <a:gd name="connsiteX1" fmla="*/ 403123 w 806245"/>
                <a:gd name="connsiteY1" fmla="*/ 806246 h 806245"/>
                <a:gd name="connsiteX2" fmla="*/ 0 w 806245"/>
                <a:gd name="connsiteY2" fmla="*/ 403123 h 806245"/>
                <a:gd name="connsiteX3" fmla="*/ 403123 w 806245"/>
                <a:gd name="connsiteY3" fmla="*/ 0 h 806245"/>
                <a:gd name="connsiteX4" fmla="*/ 806245 w 806245"/>
                <a:gd name="connsiteY4" fmla="*/ 403123 h 80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245" h="806245">
                  <a:moveTo>
                    <a:pt x="806245" y="403123"/>
                  </a:moveTo>
                  <a:cubicBezTo>
                    <a:pt x="806245" y="625762"/>
                    <a:pt x="625761" y="806246"/>
                    <a:pt x="403123" y="806246"/>
                  </a:cubicBezTo>
                  <a:cubicBezTo>
                    <a:pt x="180484" y="806246"/>
                    <a:pt x="0" y="625762"/>
                    <a:pt x="0" y="403123"/>
                  </a:cubicBezTo>
                  <a:cubicBezTo>
                    <a:pt x="0" y="180484"/>
                    <a:pt x="180484" y="0"/>
                    <a:pt x="403123" y="0"/>
                  </a:cubicBezTo>
                  <a:cubicBezTo>
                    <a:pt x="625761" y="0"/>
                    <a:pt x="806245" y="180484"/>
                    <a:pt x="806245" y="403123"/>
                  </a:cubicBezTo>
                  <a:close/>
                </a:path>
              </a:pathLst>
            </a:custGeom>
            <a:solidFill>
              <a:srgbClr val="F1F2F3"/>
            </a:solidFill>
            <a:ln w="33737" cap="rnd">
              <a:noFill/>
              <a:prstDash val="solid"/>
              <a:round/>
            </a:ln>
          </p:spPr>
          <p:txBody>
            <a:bodyPr rtlCol="0" anchor="ctr"/>
            <a:lstStyle/>
            <a:p>
              <a:endParaRPr lang="en-US"/>
            </a:p>
          </p:txBody>
        </p:sp>
        <p:sp>
          <p:nvSpPr>
            <p:cNvPr id="4475" name="Freeform: Shape 4474">
              <a:extLst>
                <a:ext uri="{FF2B5EF4-FFF2-40B4-BE49-F238E27FC236}">
                  <a16:creationId xmlns:a16="http://schemas.microsoft.com/office/drawing/2014/main" id="{831A1101-94F9-66C1-41D0-3A7F9A942E64}"/>
                </a:ext>
              </a:extLst>
            </p:cNvPr>
            <p:cNvSpPr/>
            <p:nvPr/>
          </p:nvSpPr>
          <p:spPr>
            <a:xfrm>
              <a:off x="-4439388" y="4970941"/>
              <a:ext cx="398904" cy="106138"/>
            </a:xfrm>
            <a:custGeom>
              <a:avLst/>
              <a:gdLst>
                <a:gd name="connsiteX0" fmla="*/ 398904 w 398904"/>
                <a:gd name="connsiteY0" fmla="*/ 0 h 106138"/>
                <a:gd name="connsiteX1" fmla="*/ 199452 w 398904"/>
                <a:gd name="connsiteY1" fmla="*/ 106138 h 106138"/>
                <a:gd name="connsiteX2" fmla="*/ 0 w 398904"/>
                <a:gd name="connsiteY2" fmla="*/ 0 h 106138"/>
              </a:gdLst>
              <a:ahLst/>
              <a:cxnLst>
                <a:cxn ang="0">
                  <a:pos x="connsiteX0" y="connsiteY0"/>
                </a:cxn>
                <a:cxn ang="0">
                  <a:pos x="connsiteX1" y="connsiteY1"/>
                </a:cxn>
                <a:cxn ang="0">
                  <a:pos x="connsiteX2" y="connsiteY2"/>
                </a:cxn>
              </a:cxnLst>
              <a:rect l="l" t="t" r="r" b="b"/>
              <a:pathLst>
                <a:path w="398904" h="106138">
                  <a:moveTo>
                    <a:pt x="398904" y="0"/>
                  </a:moveTo>
                  <a:cubicBezTo>
                    <a:pt x="355538" y="63953"/>
                    <a:pt x="282304" y="106138"/>
                    <a:pt x="199452" y="106138"/>
                  </a:cubicBezTo>
                  <a:cubicBezTo>
                    <a:pt x="116600" y="106138"/>
                    <a:pt x="43367" y="63953"/>
                    <a:pt x="0" y="0"/>
                  </a:cubicBezTo>
                </a:path>
              </a:pathLst>
            </a:custGeom>
            <a:solidFill>
              <a:srgbClr val="F1F2F3"/>
            </a:solidFill>
            <a:ln w="33737" cap="rnd">
              <a:noFill/>
              <a:prstDash val="solid"/>
              <a:round/>
            </a:ln>
          </p:spPr>
          <p:txBody>
            <a:bodyPr rtlCol="0" anchor="ctr"/>
            <a:lstStyle/>
            <a:p>
              <a:endParaRPr lang="en-US"/>
            </a:p>
          </p:txBody>
        </p:sp>
        <p:grpSp>
          <p:nvGrpSpPr>
            <p:cNvPr id="4476" name="Graphic 1041">
              <a:extLst>
                <a:ext uri="{FF2B5EF4-FFF2-40B4-BE49-F238E27FC236}">
                  <a16:creationId xmlns:a16="http://schemas.microsoft.com/office/drawing/2014/main" id="{8385053C-E8B4-7D18-F684-26F73BE67773}"/>
                </a:ext>
              </a:extLst>
            </p:cNvPr>
            <p:cNvGrpSpPr/>
            <p:nvPr/>
          </p:nvGrpSpPr>
          <p:grpSpPr>
            <a:xfrm>
              <a:off x="-4454575" y="4648476"/>
              <a:ext cx="429446" cy="123181"/>
              <a:chOff x="-4454575" y="4648476"/>
              <a:chExt cx="429446" cy="123181"/>
            </a:xfrm>
            <a:solidFill>
              <a:srgbClr val="FF9900"/>
            </a:solidFill>
          </p:grpSpPr>
          <p:sp>
            <p:nvSpPr>
              <p:cNvPr id="4477" name="Freeform: Shape 4476">
                <a:extLst>
                  <a:ext uri="{FF2B5EF4-FFF2-40B4-BE49-F238E27FC236}">
                    <a16:creationId xmlns:a16="http://schemas.microsoft.com/office/drawing/2014/main" id="{6327E365-93DE-A7D4-C327-014049286A16}"/>
                  </a:ext>
                </a:extLst>
              </p:cNvPr>
              <p:cNvSpPr/>
              <p:nvPr/>
            </p:nvSpPr>
            <p:spPr>
              <a:xfrm>
                <a:off x="-4454575" y="4648476"/>
                <a:ext cx="123181" cy="123181"/>
              </a:xfrm>
              <a:custGeom>
                <a:avLst/>
                <a:gdLst>
                  <a:gd name="connsiteX0" fmla="*/ 123181 w 123181"/>
                  <a:gd name="connsiteY0" fmla="*/ 61591 h 123181"/>
                  <a:gd name="connsiteX1" fmla="*/ 61590 w 123181"/>
                  <a:gd name="connsiteY1" fmla="*/ 123181 h 123181"/>
                  <a:gd name="connsiteX2" fmla="*/ 0 w 123181"/>
                  <a:gd name="connsiteY2" fmla="*/ 61591 h 123181"/>
                  <a:gd name="connsiteX3" fmla="*/ 61590 w 123181"/>
                  <a:gd name="connsiteY3" fmla="*/ 0 h 123181"/>
                  <a:gd name="connsiteX4" fmla="*/ 123181 w 123181"/>
                  <a:gd name="connsiteY4" fmla="*/ 61591 h 12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81" h="123181">
                    <a:moveTo>
                      <a:pt x="123181" y="61591"/>
                    </a:moveTo>
                    <a:cubicBezTo>
                      <a:pt x="123181" y="95677"/>
                      <a:pt x="95508" y="123181"/>
                      <a:pt x="61590" y="123181"/>
                    </a:cubicBezTo>
                    <a:cubicBezTo>
                      <a:pt x="27674" y="123181"/>
                      <a:pt x="0" y="95508"/>
                      <a:pt x="0" y="61591"/>
                    </a:cubicBezTo>
                    <a:cubicBezTo>
                      <a:pt x="0" y="27674"/>
                      <a:pt x="27674" y="0"/>
                      <a:pt x="61590" y="0"/>
                    </a:cubicBezTo>
                    <a:cubicBezTo>
                      <a:pt x="95508" y="0"/>
                      <a:pt x="123181" y="27674"/>
                      <a:pt x="123181" y="61591"/>
                    </a:cubicBezTo>
                    <a:close/>
                  </a:path>
                </a:pathLst>
              </a:custGeom>
              <a:solidFill>
                <a:srgbClr val="FF9900"/>
              </a:solidFill>
              <a:ln w="16869" cap="flat">
                <a:noFill/>
                <a:prstDash val="solid"/>
                <a:miter/>
              </a:ln>
            </p:spPr>
            <p:txBody>
              <a:bodyPr rtlCol="0" anchor="ctr"/>
              <a:lstStyle/>
              <a:p>
                <a:endParaRPr lang="en-US"/>
              </a:p>
            </p:txBody>
          </p:sp>
          <p:sp>
            <p:nvSpPr>
              <p:cNvPr id="4478" name="Freeform: Shape 4477">
                <a:extLst>
                  <a:ext uri="{FF2B5EF4-FFF2-40B4-BE49-F238E27FC236}">
                    <a16:creationId xmlns:a16="http://schemas.microsoft.com/office/drawing/2014/main" id="{6A34D28C-C433-8032-903D-5CE9AF39C168}"/>
                  </a:ext>
                </a:extLst>
              </p:cNvPr>
              <p:cNvSpPr/>
              <p:nvPr/>
            </p:nvSpPr>
            <p:spPr>
              <a:xfrm>
                <a:off x="-4148310" y="4648476"/>
                <a:ext cx="123181" cy="123181"/>
              </a:xfrm>
              <a:custGeom>
                <a:avLst/>
                <a:gdLst>
                  <a:gd name="connsiteX0" fmla="*/ 123181 w 123181"/>
                  <a:gd name="connsiteY0" fmla="*/ 61591 h 123181"/>
                  <a:gd name="connsiteX1" fmla="*/ 61591 w 123181"/>
                  <a:gd name="connsiteY1" fmla="*/ 123181 h 123181"/>
                  <a:gd name="connsiteX2" fmla="*/ 0 w 123181"/>
                  <a:gd name="connsiteY2" fmla="*/ 61591 h 123181"/>
                  <a:gd name="connsiteX3" fmla="*/ 61591 w 123181"/>
                  <a:gd name="connsiteY3" fmla="*/ 0 h 123181"/>
                  <a:gd name="connsiteX4" fmla="*/ 123181 w 123181"/>
                  <a:gd name="connsiteY4" fmla="*/ 61591 h 12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81" h="123181">
                    <a:moveTo>
                      <a:pt x="123181" y="61591"/>
                    </a:moveTo>
                    <a:cubicBezTo>
                      <a:pt x="123181" y="95677"/>
                      <a:pt x="95508" y="123181"/>
                      <a:pt x="61591" y="123181"/>
                    </a:cubicBezTo>
                    <a:cubicBezTo>
                      <a:pt x="27674" y="123181"/>
                      <a:pt x="0" y="95508"/>
                      <a:pt x="0" y="61591"/>
                    </a:cubicBezTo>
                    <a:cubicBezTo>
                      <a:pt x="0" y="27674"/>
                      <a:pt x="27674" y="0"/>
                      <a:pt x="61591" y="0"/>
                    </a:cubicBezTo>
                    <a:cubicBezTo>
                      <a:pt x="95508" y="0"/>
                      <a:pt x="123181" y="27674"/>
                      <a:pt x="123181" y="61591"/>
                    </a:cubicBezTo>
                    <a:close/>
                  </a:path>
                </a:pathLst>
              </a:custGeom>
              <a:solidFill>
                <a:srgbClr val="FF9900"/>
              </a:solidFill>
              <a:ln w="16869" cap="flat">
                <a:noFill/>
                <a:prstDash val="solid"/>
                <a:miter/>
              </a:ln>
            </p:spPr>
            <p:txBody>
              <a:bodyPr rtlCol="0" anchor="ctr"/>
              <a:lstStyle/>
              <a:p>
                <a:endParaRPr lang="en-US"/>
              </a:p>
            </p:txBody>
          </p:sp>
        </p:grpSp>
      </p:grpSp>
      <p:sp>
        <p:nvSpPr>
          <p:cNvPr id="2066" name="Freeform: Shape 2065">
            <a:extLst>
              <a:ext uri="{FF2B5EF4-FFF2-40B4-BE49-F238E27FC236}">
                <a16:creationId xmlns:a16="http://schemas.microsoft.com/office/drawing/2014/main" id="{8A72C2A3-30C5-A9ED-ED79-DA03D5E9D3E1}"/>
              </a:ext>
            </a:extLst>
          </p:cNvPr>
          <p:cNvSpPr/>
          <p:nvPr/>
        </p:nvSpPr>
        <p:spPr>
          <a:xfrm>
            <a:off x="3039" y="1050208"/>
            <a:ext cx="674638" cy="674638"/>
          </a:xfrm>
          <a:custGeom>
            <a:avLst/>
            <a:gdLst>
              <a:gd name="connsiteX0" fmla="*/ 391517 w 391516"/>
              <a:gd name="connsiteY0" fmla="*/ 195758 h 391516"/>
              <a:gd name="connsiteX1" fmla="*/ 195758 w 391516"/>
              <a:gd name="connsiteY1" fmla="*/ 391517 h 391516"/>
              <a:gd name="connsiteX2" fmla="*/ 0 w 391516"/>
              <a:gd name="connsiteY2" fmla="*/ 195758 h 391516"/>
              <a:gd name="connsiteX3" fmla="*/ 195758 w 391516"/>
              <a:gd name="connsiteY3" fmla="*/ 0 h 391516"/>
              <a:gd name="connsiteX4" fmla="*/ 391517 w 391516"/>
              <a:gd name="connsiteY4" fmla="*/ 195758 h 391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516" h="391516">
                <a:moveTo>
                  <a:pt x="391517" y="195758"/>
                </a:moveTo>
                <a:cubicBezTo>
                  <a:pt x="391517" y="303873"/>
                  <a:pt x="303873" y="391517"/>
                  <a:pt x="195758" y="391517"/>
                </a:cubicBezTo>
                <a:cubicBezTo>
                  <a:pt x="87644" y="391517"/>
                  <a:pt x="0" y="303873"/>
                  <a:pt x="0" y="195758"/>
                </a:cubicBezTo>
                <a:cubicBezTo>
                  <a:pt x="0" y="87644"/>
                  <a:pt x="87644" y="0"/>
                  <a:pt x="195758" y="0"/>
                </a:cubicBezTo>
                <a:cubicBezTo>
                  <a:pt x="303873" y="0"/>
                  <a:pt x="391517" y="87644"/>
                  <a:pt x="391517" y="195758"/>
                </a:cubicBezTo>
                <a:close/>
              </a:path>
            </a:pathLst>
          </a:custGeom>
          <a:solidFill>
            <a:srgbClr val="F0C34E"/>
          </a:solidFill>
          <a:ln w="6191" cap="flat">
            <a:noFill/>
            <a:prstDash val="solid"/>
            <a:miter/>
          </a:ln>
        </p:spPr>
        <p:txBody>
          <a:bodyPr rtlCol="0" anchor="ctr"/>
          <a:lstStyle/>
          <a:p>
            <a:endParaRPr lang="en-US"/>
          </a:p>
        </p:txBody>
      </p:sp>
      <p:grpSp>
        <p:nvGrpSpPr>
          <p:cNvPr id="37" name="Group 36">
            <a:extLst>
              <a:ext uri="{FF2B5EF4-FFF2-40B4-BE49-F238E27FC236}">
                <a16:creationId xmlns:a16="http://schemas.microsoft.com/office/drawing/2014/main" id="{E69A9B53-1201-0C29-0AE5-254BD534F2F1}"/>
              </a:ext>
            </a:extLst>
          </p:cNvPr>
          <p:cNvGrpSpPr/>
          <p:nvPr/>
        </p:nvGrpSpPr>
        <p:grpSpPr>
          <a:xfrm>
            <a:off x="2873409" y="903217"/>
            <a:ext cx="1219519" cy="1445537"/>
            <a:chOff x="2873409" y="903217"/>
            <a:chExt cx="1219519" cy="1445537"/>
          </a:xfrm>
        </p:grpSpPr>
        <p:sp>
          <p:nvSpPr>
            <p:cNvPr id="5890" name="Freeform: Shape 5889">
              <a:extLst>
                <a:ext uri="{FF2B5EF4-FFF2-40B4-BE49-F238E27FC236}">
                  <a16:creationId xmlns:a16="http://schemas.microsoft.com/office/drawing/2014/main" id="{74F34F21-F2A6-06B8-6BCA-A72F36FE351E}"/>
                </a:ext>
              </a:extLst>
            </p:cNvPr>
            <p:cNvSpPr/>
            <p:nvPr/>
          </p:nvSpPr>
          <p:spPr>
            <a:xfrm>
              <a:off x="2873409" y="903217"/>
              <a:ext cx="1219519" cy="1445537"/>
            </a:xfrm>
            <a:custGeom>
              <a:avLst/>
              <a:gdLst>
                <a:gd name="connsiteX0" fmla="*/ 708710 w 707728"/>
                <a:gd name="connsiteY0" fmla="*/ 353789 h 838894"/>
                <a:gd name="connsiteX1" fmla="*/ 354846 w 707728"/>
                <a:gd name="connsiteY1" fmla="*/ -75 h 838894"/>
                <a:gd name="connsiteX2" fmla="*/ 982 w 707728"/>
                <a:gd name="connsiteY2" fmla="*/ 353789 h 838894"/>
                <a:gd name="connsiteX3" fmla="*/ 354846 w 707728"/>
                <a:gd name="connsiteY3" fmla="*/ 707653 h 838894"/>
                <a:gd name="connsiteX4" fmla="*/ 414546 w 707728"/>
                <a:gd name="connsiteY4" fmla="*/ 702575 h 838894"/>
                <a:gd name="connsiteX5" fmla="*/ 388473 w 707728"/>
                <a:gd name="connsiteY5" fmla="*/ 838820 h 838894"/>
                <a:gd name="connsiteX6" fmla="*/ 532273 w 707728"/>
                <a:gd name="connsiteY6" fmla="*/ 660092 h 838894"/>
                <a:gd name="connsiteX7" fmla="*/ 708710 w 707728"/>
                <a:gd name="connsiteY7" fmla="*/ 353789 h 838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7728" h="838894">
                  <a:moveTo>
                    <a:pt x="708710" y="353789"/>
                  </a:moveTo>
                  <a:cubicBezTo>
                    <a:pt x="708710" y="158353"/>
                    <a:pt x="550282" y="-75"/>
                    <a:pt x="354846" y="-75"/>
                  </a:cubicBezTo>
                  <a:cubicBezTo>
                    <a:pt x="159409" y="-75"/>
                    <a:pt x="982" y="158353"/>
                    <a:pt x="982" y="353789"/>
                  </a:cubicBezTo>
                  <a:cubicBezTo>
                    <a:pt x="982" y="549226"/>
                    <a:pt x="159409" y="707653"/>
                    <a:pt x="354846" y="707653"/>
                  </a:cubicBezTo>
                  <a:cubicBezTo>
                    <a:pt x="374855" y="707635"/>
                    <a:pt x="394821" y="705932"/>
                    <a:pt x="414546" y="702575"/>
                  </a:cubicBezTo>
                  <a:lnTo>
                    <a:pt x="388473" y="838820"/>
                  </a:lnTo>
                  <a:lnTo>
                    <a:pt x="532273" y="660092"/>
                  </a:lnTo>
                  <a:cubicBezTo>
                    <a:pt x="641560" y="596818"/>
                    <a:pt x="708809" y="480069"/>
                    <a:pt x="708710" y="353789"/>
                  </a:cubicBezTo>
                  <a:close/>
                </a:path>
              </a:pathLst>
            </a:custGeom>
            <a:solidFill>
              <a:srgbClr val="A0B1DA"/>
            </a:solidFill>
            <a:ln w="6191" cap="flat">
              <a:noFill/>
              <a:prstDash val="solid"/>
              <a:miter/>
            </a:ln>
          </p:spPr>
          <p:txBody>
            <a:bodyPr rtlCol="0" anchor="ctr"/>
            <a:lstStyle/>
            <a:p>
              <a:endParaRPr lang="en-US"/>
            </a:p>
          </p:txBody>
        </p:sp>
        <p:grpSp>
          <p:nvGrpSpPr>
            <p:cNvPr id="5926" name="Graphic 1041">
              <a:extLst>
                <a:ext uri="{FF2B5EF4-FFF2-40B4-BE49-F238E27FC236}">
                  <a16:creationId xmlns:a16="http://schemas.microsoft.com/office/drawing/2014/main" id="{7F387ABB-3ADF-5097-4157-CE53816A0E8D}"/>
                </a:ext>
              </a:extLst>
            </p:cNvPr>
            <p:cNvGrpSpPr>
              <a:grpSpLocks noChangeAspect="1"/>
            </p:cNvGrpSpPr>
            <p:nvPr/>
          </p:nvGrpSpPr>
          <p:grpSpPr>
            <a:xfrm>
              <a:off x="3100830" y="1222923"/>
              <a:ext cx="672388" cy="607218"/>
              <a:chOff x="-4235887" y="559708"/>
              <a:chExt cx="1068975" cy="965368"/>
            </a:xfrm>
          </p:grpSpPr>
          <p:sp>
            <p:nvSpPr>
              <p:cNvPr id="5927" name="Freeform: Shape 5926">
                <a:extLst>
                  <a:ext uri="{FF2B5EF4-FFF2-40B4-BE49-F238E27FC236}">
                    <a16:creationId xmlns:a16="http://schemas.microsoft.com/office/drawing/2014/main" id="{EA4EE8FA-A0A9-19FE-6BCE-C00A3D6C76A0}"/>
                  </a:ext>
                </a:extLst>
              </p:cNvPr>
              <p:cNvSpPr/>
              <p:nvPr/>
            </p:nvSpPr>
            <p:spPr>
              <a:xfrm>
                <a:off x="-4235887" y="559708"/>
                <a:ext cx="1068975" cy="965368"/>
              </a:xfrm>
              <a:custGeom>
                <a:avLst/>
                <a:gdLst>
                  <a:gd name="connsiteX0" fmla="*/ 903103 w 1068975"/>
                  <a:gd name="connsiteY0" fmla="*/ 671590 h 965368"/>
                  <a:gd name="connsiteX1" fmla="*/ 998610 w 1068975"/>
                  <a:gd name="connsiteY1" fmla="*/ 965369 h 965368"/>
                  <a:gd name="connsiteX2" fmla="*/ 726431 w 1068975"/>
                  <a:gd name="connsiteY2" fmla="*/ 753092 h 965368"/>
                  <a:gd name="connsiteX3" fmla="*/ 534572 w 1068975"/>
                  <a:gd name="connsiteY3" fmla="*/ 779078 h 965368"/>
                  <a:gd name="connsiteX4" fmla="*/ 0 w 1068975"/>
                  <a:gd name="connsiteY4" fmla="*/ 389624 h 965368"/>
                  <a:gd name="connsiteX5" fmla="*/ 534572 w 1068975"/>
                  <a:gd name="connsiteY5" fmla="*/ 0 h 965368"/>
                  <a:gd name="connsiteX6" fmla="*/ 1068976 w 1068975"/>
                  <a:gd name="connsiteY6" fmla="*/ 389624 h 965368"/>
                  <a:gd name="connsiteX7" fmla="*/ 903103 w 1068975"/>
                  <a:gd name="connsiteY7" fmla="*/ 671590 h 96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8975" h="965368">
                    <a:moveTo>
                      <a:pt x="903103" y="671590"/>
                    </a:moveTo>
                    <a:cubicBezTo>
                      <a:pt x="941407" y="808608"/>
                      <a:pt x="996079" y="958113"/>
                      <a:pt x="998610" y="965369"/>
                    </a:cubicBezTo>
                    <a:cubicBezTo>
                      <a:pt x="869186" y="912721"/>
                      <a:pt x="782959" y="829701"/>
                      <a:pt x="726431" y="753092"/>
                    </a:cubicBezTo>
                    <a:cubicBezTo>
                      <a:pt x="666866" y="769797"/>
                      <a:pt x="602238" y="779078"/>
                      <a:pt x="534572" y="779078"/>
                    </a:cubicBezTo>
                    <a:cubicBezTo>
                      <a:pt x="239275" y="779078"/>
                      <a:pt x="0" y="604769"/>
                      <a:pt x="0" y="389624"/>
                    </a:cubicBezTo>
                    <a:cubicBezTo>
                      <a:pt x="0" y="174478"/>
                      <a:pt x="239275" y="0"/>
                      <a:pt x="534572" y="0"/>
                    </a:cubicBezTo>
                    <a:cubicBezTo>
                      <a:pt x="829869" y="0"/>
                      <a:pt x="1068976" y="174478"/>
                      <a:pt x="1068976" y="389624"/>
                    </a:cubicBezTo>
                    <a:cubicBezTo>
                      <a:pt x="1068976" y="500655"/>
                      <a:pt x="1005192" y="600719"/>
                      <a:pt x="903103" y="671590"/>
                    </a:cubicBezTo>
                    <a:close/>
                  </a:path>
                </a:pathLst>
              </a:custGeom>
              <a:solidFill>
                <a:srgbClr val="F1F2F3"/>
              </a:solidFill>
              <a:ln w="16869" cap="flat">
                <a:noFill/>
                <a:prstDash val="solid"/>
                <a:miter/>
              </a:ln>
            </p:spPr>
            <p:txBody>
              <a:bodyPr rtlCol="0" anchor="ctr"/>
              <a:lstStyle/>
              <a:p>
                <a:endParaRPr lang="en-US"/>
              </a:p>
            </p:txBody>
          </p:sp>
          <p:grpSp>
            <p:nvGrpSpPr>
              <p:cNvPr id="5928" name="Graphic 1041">
                <a:extLst>
                  <a:ext uri="{FF2B5EF4-FFF2-40B4-BE49-F238E27FC236}">
                    <a16:creationId xmlns:a16="http://schemas.microsoft.com/office/drawing/2014/main" id="{D0A94034-DC5F-63E7-1E75-6599E69B6157}"/>
                  </a:ext>
                </a:extLst>
              </p:cNvPr>
              <p:cNvGrpSpPr/>
              <p:nvPr/>
            </p:nvGrpSpPr>
            <p:grpSpPr>
              <a:xfrm>
                <a:off x="-3956114" y="860574"/>
                <a:ext cx="454082" cy="138367"/>
                <a:chOff x="-3956114" y="860574"/>
                <a:chExt cx="454082" cy="138367"/>
              </a:xfrm>
              <a:solidFill>
                <a:srgbClr val="FF9900"/>
              </a:solidFill>
            </p:grpSpPr>
            <p:sp>
              <p:nvSpPr>
                <p:cNvPr id="5929" name="Freeform: Shape 5928">
                  <a:extLst>
                    <a:ext uri="{FF2B5EF4-FFF2-40B4-BE49-F238E27FC236}">
                      <a16:creationId xmlns:a16="http://schemas.microsoft.com/office/drawing/2014/main" id="{77D15046-9EA3-2741-2BDF-8262B1EE7DCE}"/>
                    </a:ext>
                  </a:extLst>
                </p:cNvPr>
                <p:cNvSpPr/>
                <p:nvPr/>
              </p:nvSpPr>
              <p:spPr>
                <a:xfrm>
                  <a:off x="-3956114" y="860574"/>
                  <a:ext cx="138367" cy="138367"/>
                </a:xfrm>
                <a:custGeom>
                  <a:avLst/>
                  <a:gdLst>
                    <a:gd name="connsiteX0" fmla="*/ 138368 w 138367"/>
                    <a:gd name="connsiteY0" fmla="*/ 69184 h 138367"/>
                    <a:gd name="connsiteX1" fmla="*/ 69184 w 138367"/>
                    <a:gd name="connsiteY1" fmla="*/ 138368 h 138367"/>
                    <a:gd name="connsiteX2" fmla="*/ 0 w 138367"/>
                    <a:gd name="connsiteY2" fmla="*/ 69184 h 138367"/>
                    <a:gd name="connsiteX3" fmla="*/ 69184 w 138367"/>
                    <a:gd name="connsiteY3" fmla="*/ 0 h 138367"/>
                    <a:gd name="connsiteX4" fmla="*/ 138368 w 138367"/>
                    <a:gd name="connsiteY4" fmla="*/ 69184 h 138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67" h="138367">
                      <a:moveTo>
                        <a:pt x="138368" y="69184"/>
                      </a:moveTo>
                      <a:cubicBezTo>
                        <a:pt x="138368" y="107319"/>
                        <a:pt x="107319" y="138368"/>
                        <a:pt x="69184" y="138368"/>
                      </a:cubicBezTo>
                      <a:cubicBezTo>
                        <a:pt x="31048" y="138368"/>
                        <a:pt x="0" y="107319"/>
                        <a:pt x="0" y="69184"/>
                      </a:cubicBezTo>
                      <a:cubicBezTo>
                        <a:pt x="0" y="31048"/>
                        <a:pt x="31048" y="0"/>
                        <a:pt x="69184" y="0"/>
                      </a:cubicBezTo>
                      <a:cubicBezTo>
                        <a:pt x="107319" y="0"/>
                        <a:pt x="138368" y="31048"/>
                        <a:pt x="138368" y="69184"/>
                      </a:cubicBezTo>
                      <a:close/>
                    </a:path>
                  </a:pathLst>
                </a:custGeom>
                <a:solidFill>
                  <a:srgbClr val="FF9900"/>
                </a:solidFill>
                <a:ln w="16869" cap="flat">
                  <a:noFill/>
                  <a:prstDash val="solid"/>
                  <a:miter/>
                </a:ln>
              </p:spPr>
              <p:txBody>
                <a:bodyPr rtlCol="0" anchor="ctr"/>
                <a:lstStyle/>
                <a:p>
                  <a:endParaRPr lang="en-US"/>
                </a:p>
              </p:txBody>
            </p:sp>
            <p:sp>
              <p:nvSpPr>
                <p:cNvPr id="5930" name="Freeform: Shape 5929">
                  <a:extLst>
                    <a:ext uri="{FF2B5EF4-FFF2-40B4-BE49-F238E27FC236}">
                      <a16:creationId xmlns:a16="http://schemas.microsoft.com/office/drawing/2014/main" id="{C0CFE161-0DA2-DD03-B032-CA4E0610CA97}"/>
                    </a:ext>
                  </a:extLst>
                </p:cNvPr>
                <p:cNvSpPr/>
                <p:nvPr/>
              </p:nvSpPr>
              <p:spPr>
                <a:xfrm>
                  <a:off x="-3640399" y="860574"/>
                  <a:ext cx="138367" cy="138367"/>
                </a:xfrm>
                <a:custGeom>
                  <a:avLst/>
                  <a:gdLst>
                    <a:gd name="connsiteX0" fmla="*/ 138368 w 138367"/>
                    <a:gd name="connsiteY0" fmla="*/ 69184 h 138367"/>
                    <a:gd name="connsiteX1" fmla="*/ 69184 w 138367"/>
                    <a:gd name="connsiteY1" fmla="*/ 138368 h 138367"/>
                    <a:gd name="connsiteX2" fmla="*/ 0 w 138367"/>
                    <a:gd name="connsiteY2" fmla="*/ 69184 h 138367"/>
                    <a:gd name="connsiteX3" fmla="*/ 69184 w 138367"/>
                    <a:gd name="connsiteY3" fmla="*/ 0 h 138367"/>
                    <a:gd name="connsiteX4" fmla="*/ 138368 w 138367"/>
                    <a:gd name="connsiteY4" fmla="*/ 69184 h 138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67" h="138367">
                      <a:moveTo>
                        <a:pt x="138368" y="69184"/>
                      </a:moveTo>
                      <a:cubicBezTo>
                        <a:pt x="138368" y="107319"/>
                        <a:pt x="107319" y="138368"/>
                        <a:pt x="69184" y="138368"/>
                      </a:cubicBezTo>
                      <a:cubicBezTo>
                        <a:pt x="31048" y="138368"/>
                        <a:pt x="0" y="107319"/>
                        <a:pt x="0" y="69184"/>
                      </a:cubicBezTo>
                      <a:cubicBezTo>
                        <a:pt x="0" y="31048"/>
                        <a:pt x="31048" y="0"/>
                        <a:pt x="69184" y="0"/>
                      </a:cubicBezTo>
                      <a:cubicBezTo>
                        <a:pt x="107319" y="0"/>
                        <a:pt x="138368" y="31048"/>
                        <a:pt x="138368" y="69184"/>
                      </a:cubicBezTo>
                      <a:close/>
                    </a:path>
                  </a:pathLst>
                </a:custGeom>
                <a:solidFill>
                  <a:srgbClr val="FF9900"/>
                </a:solidFill>
                <a:ln w="16869" cap="flat">
                  <a:noFill/>
                  <a:prstDash val="solid"/>
                  <a:miter/>
                </a:ln>
              </p:spPr>
              <p:txBody>
                <a:bodyPr rtlCol="0" anchor="ctr"/>
                <a:lstStyle/>
                <a:p>
                  <a:endParaRPr lang="en-US"/>
                </a:p>
              </p:txBody>
            </p:sp>
          </p:grpSp>
        </p:grpSp>
      </p:grpSp>
      <p:grpSp>
        <p:nvGrpSpPr>
          <p:cNvPr id="27" name="Group 26">
            <a:extLst>
              <a:ext uri="{FF2B5EF4-FFF2-40B4-BE49-F238E27FC236}">
                <a16:creationId xmlns:a16="http://schemas.microsoft.com/office/drawing/2014/main" id="{6E6AE2D1-3841-243C-1B5F-39FF8FD43FCA}"/>
              </a:ext>
            </a:extLst>
          </p:cNvPr>
          <p:cNvGrpSpPr/>
          <p:nvPr/>
        </p:nvGrpSpPr>
        <p:grpSpPr>
          <a:xfrm>
            <a:off x="-3111" y="173138"/>
            <a:ext cx="833036" cy="806814"/>
            <a:chOff x="-3111" y="173138"/>
            <a:chExt cx="833036" cy="806814"/>
          </a:xfrm>
        </p:grpSpPr>
        <p:sp>
          <p:nvSpPr>
            <p:cNvPr id="2052" name="Freeform: Shape 2051">
              <a:extLst>
                <a:ext uri="{FF2B5EF4-FFF2-40B4-BE49-F238E27FC236}">
                  <a16:creationId xmlns:a16="http://schemas.microsoft.com/office/drawing/2014/main" id="{6A17ADF2-6EF4-11B7-6616-58D1A2AE5CA7}"/>
                </a:ext>
              </a:extLst>
            </p:cNvPr>
            <p:cNvSpPr/>
            <p:nvPr/>
          </p:nvSpPr>
          <p:spPr>
            <a:xfrm>
              <a:off x="-3111" y="173138"/>
              <a:ext cx="833036" cy="806814"/>
            </a:xfrm>
            <a:custGeom>
              <a:avLst/>
              <a:gdLst>
                <a:gd name="connsiteX0" fmla="*/ 341390 w 738216"/>
                <a:gd name="connsiteY0" fmla="*/ 0 h 714979"/>
                <a:gd name="connsiteX1" fmla="*/ 738216 w 738216"/>
                <a:gd name="connsiteY1" fmla="*/ 289235 h 714979"/>
                <a:gd name="connsiteX2" fmla="*/ 341390 w 738216"/>
                <a:gd name="connsiteY2" fmla="*/ 578286 h 714979"/>
                <a:gd name="connsiteX3" fmla="*/ 198972 w 738216"/>
                <a:gd name="connsiteY3" fmla="*/ 559040 h 714979"/>
                <a:gd name="connsiteX4" fmla="*/ 63162 w 738216"/>
                <a:gd name="connsiteY4" fmla="*/ 683381 h 714979"/>
                <a:gd name="connsiteX5" fmla="*/ 0 w 738216"/>
                <a:gd name="connsiteY5" fmla="*/ 714979 h 714979"/>
                <a:gd name="connsiteX6" fmla="*/ 0 w 738216"/>
                <a:gd name="connsiteY6" fmla="*/ 708215 h 714979"/>
                <a:gd name="connsiteX7" fmla="*/ 4924 w 738216"/>
                <a:gd name="connsiteY7" fmla="*/ 694469 h 714979"/>
                <a:gd name="connsiteX8" fmla="*/ 45133 w 738216"/>
                <a:gd name="connsiteY8" fmla="*/ 574620 h 714979"/>
                <a:gd name="connsiteX9" fmla="*/ 67875 w 738216"/>
                <a:gd name="connsiteY9" fmla="*/ 498517 h 714979"/>
                <a:gd name="connsiteX10" fmla="*/ 67919 w 738216"/>
                <a:gd name="connsiteY10" fmla="*/ 498554 h 714979"/>
                <a:gd name="connsiteX11" fmla="*/ 67919 w 738216"/>
                <a:gd name="connsiteY11" fmla="*/ 498370 h 714979"/>
                <a:gd name="connsiteX12" fmla="*/ 67875 w 738216"/>
                <a:gd name="connsiteY12" fmla="*/ 498517 h 714979"/>
                <a:gd name="connsiteX13" fmla="*/ 16660 w 738216"/>
                <a:gd name="connsiteY13" fmla="*/ 455228 h 714979"/>
                <a:gd name="connsiteX14" fmla="*/ 0 w 738216"/>
                <a:gd name="connsiteY14" fmla="*/ 433664 h 714979"/>
                <a:gd name="connsiteX15" fmla="*/ 0 w 738216"/>
                <a:gd name="connsiteY15" fmla="*/ 144290 h 714979"/>
                <a:gd name="connsiteX16" fmla="*/ 12446 w 738216"/>
                <a:gd name="connsiteY16" fmla="*/ 127562 h 714979"/>
                <a:gd name="connsiteX17" fmla="*/ 341390 w 738216"/>
                <a:gd name="connsiteY17" fmla="*/ 0 h 71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8216" h="714979">
                  <a:moveTo>
                    <a:pt x="341390" y="0"/>
                  </a:moveTo>
                  <a:cubicBezTo>
                    <a:pt x="560607" y="0"/>
                    <a:pt x="738216" y="129587"/>
                    <a:pt x="738216" y="289235"/>
                  </a:cubicBezTo>
                  <a:cubicBezTo>
                    <a:pt x="738216" y="448882"/>
                    <a:pt x="560607" y="578286"/>
                    <a:pt x="341390" y="578286"/>
                  </a:cubicBezTo>
                  <a:cubicBezTo>
                    <a:pt x="291168" y="578286"/>
                    <a:pt x="243146" y="571505"/>
                    <a:pt x="198972" y="559040"/>
                  </a:cubicBezTo>
                  <a:cubicBezTo>
                    <a:pt x="167492" y="601518"/>
                    <a:pt x="123640" y="646883"/>
                    <a:pt x="63162" y="683381"/>
                  </a:cubicBezTo>
                  <a:lnTo>
                    <a:pt x="0" y="714979"/>
                  </a:lnTo>
                  <a:lnTo>
                    <a:pt x="0" y="708215"/>
                  </a:lnTo>
                  <a:lnTo>
                    <a:pt x="4924" y="694469"/>
                  </a:lnTo>
                  <a:cubicBezTo>
                    <a:pt x="13974" y="668969"/>
                    <a:pt x="29485" y="624223"/>
                    <a:pt x="45133" y="574620"/>
                  </a:cubicBezTo>
                  <a:lnTo>
                    <a:pt x="67875" y="498517"/>
                  </a:lnTo>
                  <a:lnTo>
                    <a:pt x="67919" y="498554"/>
                  </a:lnTo>
                  <a:lnTo>
                    <a:pt x="67919" y="498370"/>
                  </a:lnTo>
                  <a:lnTo>
                    <a:pt x="67875" y="498517"/>
                  </a:lnTo>
                  <a:lnTo>
                    <a:pt x="16660" y="455228"/>
                  </a:lnTo>
                  <a:lnTo>
                    <a:pt x="0" y="433664"/>
                  </a:lnTo>
                  <a:lnTo>
                    <a:pt x="0" y="144290"/>
                  </a:lnTo>
                  <a:lnTo>
                    <a:pt x="12446" y="127562"/>
                  </a:lnTo>
                  <a:cubicBezTo>
                    <a:pt x="83693" y="50620"/>
                    <a:pt x="204379" y="0"/>
                    <a:pt x="341390" y="0"/>
                  </a:cubicBezTo>
                  <a:close/>
                </a:path>
              </a:pathLst>
            </a:custGeom>
            <a:solidFill>
              <a:srgbClr val="FD367E"/>
            </a:solidFill>
            <a:ln w="16869" cap="flat">
              <a:noFill/>
              <a:prstDash val="solid"/>
              <a:miter/>
            </a:ln>
          </p:spPr>
          <p:txBody>
            <a:bodyPr wrap="square" rtlCol="0" anchor="ctr">
              <a:noAutofit/>
            </a:bodyPr>
            <a:lstStyle/>
            <a:p>
              <a:endParaRPr lang="en-US"/>
            </a:p>
          </p:txBody>
        </p:sp>
        <p:grpSp>
          <p:nvGrpSpPr>
            <p:cNvPr id="5933" name="Graphic 1041">
              <a:extLst>
                <a:ext uri="{FF2B5EF4-FFF2-40B4-BE49-F238E27FC236}">
                  <a16:creationId xmlns:a16="http://schemas.microsoft.com/office/drawing/2014/main" id="{3683F76B-F614-D2A8-A866-8765B310765A}"/>
                </a:ext>
              </a:extLst>
            </p:cNvPr>
            <p:cNvGrpSpPr/>
            <p:nvPr/>
          </p:nvGrpSpPr>
          <p:grpSpPr>
            <a:xfrm>
              <a:off x="110368" y="425063"/>
              <a:ext cx="579951" cy="115827"/>
              <a:chOff x="-6601807" y="5556473"/>
              <a:chExt cx="473141" cy="94495"/>
            </a:xfrm>
            <a:solidFill>
              <a:srgbClr val="FF9900"/>
            </a:solidFill>
          </p:grpSpPr>
          <p:sp>
            <p:nvSpPr>
              <p:cNvPr id="5934" name="Freeform: Shape 5933">
                <a:extLst>
                  <a:ext uri="{FF2B5EF4-FFF2-40B4-BE49-F238E27FC236}">
                    <a16:creationId xmlns:a16="http://schemas.microsoft.com/office/drawing/2014/main" id="{735D7D31-E25B-8D0A-092C-4581392A1A7A}"/>
                  </a:ext>
                </a:extLst>
              </p:cNvPr>
              <p:cNvSpPr/>
              <p:nvPr/>
            </p:nvSpPr>
            <p:spPr>
              <a:xfrm>
                <a:off x="-6417051" y="5556473"/>
                <a:ext cx="94495" cy="94495"/>
              </a:xfrm>
              <a:custGeom>
                <a:avLst/>
                <a:gdLst>
                  <a:gd name="connsiteX0" fmla="*/ 94495 w 94495"/>
                  <a:gd name="connsiteY0" fmla="*/ 47248 h 94495"/>
                  <a:gd name="connsiteX1" fmla="*/ 47247 w 94495"/>
                  <a:gd name="connsiteY1" fmla="*/ 94495 h 94495"/>
                  <a:gd name="connsiteX2" fmla="*/ 0 w 94495"/>
                  <a:gd name="connsiteY2" fmla="*/ 47248 h 94495"/>
                  <a:gd name="connsiteX3" fmla="*/ 47247 w 94495"/>
                  <a:gd name="connsiteY3" fmla="*/ 0 h 94495"/>
                  <a:gd name="connsiteX4" fmla="*/ 94495 w 94495"/>
                  <a:gd name="connsiteY4" fmla="*/ 47248 h 94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95" h="94495">
                    <a:moveTo>
                      <a:pt x="94495" y="47248"/>
                    </a:moveTo>
                    <a:cubicBezTo>
                      <a:pt x="94495" y="73341"/>
                      <a:pt x="73342" y="94495"/>
                      <a:pt x="47247" y="94495"/>
                    </a:cubicBezTo>
                    <a:cubicBezTo>
                      <a:pt x="21153" y="94495"/>
                      <a:pt x="0" y="73341"/>
                      <a:pt x="0" y="47248"/>
                    </a:cubicBezTo>
                    <a:cubicBezTo>
                      <a:pt x="0" y="21154"/>
                      <a:pt x="21153" y="0"/>
                      <a:pt x="47247" y="0"/>
                    </a:cubicBezTo>
                    <a:cubicBezTo>
                      <a:pt x="73342" y="0"/>
                      <a:pt x="94495" y="21154"/>
                      <a:pt x="94495" y="47248"/>
                    </a:cubicBezTo>
                    <a:close/>
                  </a:path>
                </a:pathLst>
              </a:custGeom>
              <a:solidFill>
                <a:srgbClr val="FF9900"/>
              </a:solidFill>
              <a:ln w="16869" cap="flat">
                <a:noFill/>
                <a:prstDash val="solid"/>
                <a:miter/>
              </a:ln>
            </p:spPr>
            <p:txBody>
              <a:bodyPr rtlCol="0" anchor="ctr"/>
              <a:lstStyle/>
              <a:p>
                <a:endParaRPr lang="en-US"/>
              </a:p>
            </p:txBody>
          </p:sp>
          <p:sp>
            <p:nvSpPr>
              <p:cNvPr id="5935" name="Freeform: Shape 5934">
                <a:extLst>
                  <a:ext uri="{FF2B5EF4-FFF2-40B4-BE49-F238E27FC236}">
                    <a16:creationId xmlns:a16="http://schemas.microsoft.com/office/drawing/2014/main" id="{36E16143-520B-BE01-9C26-2171F4A151D5}"/>
                  </a:ext>
                </a:extLst>
              </p:cNvPr>
              <p:cNvSpPr/>
              <p:nvPr/>
            </p:nvSpPr>
            <p:spPr>
              <a:xfrm>
                <a:off x="-6223161" y="5556473"/>
                <a:ext cx="94495" cy="94495"/>
              </a:xfrm>
              <a:custGeom>
                <a:avLst/>
                <a:gdLst>
                  <a:gd name="connsiteX0" fmla="*/ 94495 w 94495"/>
                  <a:gd name="connsiteY0" fmla="*/ 47248 h 94495"/>
                  <a:gd name="connsiteX1" fmla="*/ 47247 w 94495"/>
                  <a:gd name="connsiteY1" fmla="*/ 94495 h 94495"/>
                  <a:gd name="connsiteX2" fmla="*/ 0 w 94495"/>
                  <a:gd name="connsiteY2" fmla="*/ 47248 h 94495"/>
                  <a:gd name="connsiteX3" fmla="*/ 47247 w 94495"/>
                  <a:gd name="connsiteY3" fmla="*/ 0 h 94495"/>
                  <a:gd name="connsiteX4" fmla="*/ 94495 w 94495"/>
                  <a:gd name="connsiteY4" fmla="*/ 47248 h 94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95" h="94495">
                    <a:moveTo>
                      <a:pt x="94495" y="47248"/>
                    </a:moveTo>
                    <a:cubicBezTo>
                      <a:pt x="94495" y="73341"/>
                      <a:pt x="73342" y="94495"/>
                      <a:pt x="47247" y="94495"/>
                    </a:cubicBezTo>
                    <a:cubicBezTo>
                      <a:pt x="21153" y="94495"/>
                      <a:pt x="0" y="73341"/>
                      <a:pt x="0" y="47248"/>
                    </a:cubicBezTo>
                    <a:cubicBezTo>
                      <a:pt x="0" y="21154"/>
                      <a:pt x="21153" y="0"/>
                      <a:pt x="47247" y="0"/>
                    </a:cubicBezTo>
                    <a:cubicBezTo>
                      <a:pt x="73341" y="0"/>
                      <a:pt x="94495" y="21154"/>
                      <a:pt x="94495" y="47248"/>
                    </a:cubicBezTo>
                    <a:close/>
                  </a:path>
                </a:pathLst>
              </a:custGeom>
              <a:solidFill>
                <a:srgbClr val="FF9900"/>
              </a:solidFill>
              <a:ln w="16869" cap="flat">
                <a:noFill/>
                <a:prstDash val="solid"/>
                <a:miter/>
              </a:ln>
            </p:spPr>
            <p:txBody>
              <a:bodyPr rtlCol="0" anchor="ctr"/>
              <a:lstStyle/>
              <a:p>
                <a:endParaRPr lang="en-US"/>
              </a:p>
            </p:txBody>
          </p:sp>
          <p:sp>
            <p:nvSpPr>
              <p:cNvPr id="5936" name="Freeform: Shape 5935">
                <a:extLst>
                  <a:ext uri="{FF2B5EF4-FFF2-40B4-BE49-F238E27FC236}">
                    <a16:creationId xmlns:a16="http://schemas.microsoft.com/office/drawing/2014/main" id="{E7C45387-0B2F-CC95-73D2-3DB598B5C85D}"/>
                  </a:ext>
                </a:extLst>
              </p:cNvPr>
              <p:cNvSpPr/>
              <p:nvPr/>
            </p:nvSpPr>
            <p:spPr>
              <a:xfrm>
                <a:off x="-6601807" y="5556473"/>
                <a:ext cx="94495" cy="94495"/>
              </a:xfrm>
              <a:custGeom>
                <a:avLst/>
                <a:gdLst>
                  <a:gd name="connsiteX0" fmla="*/ 94495 w 94495"/>
                  <a:gd name="connsiteY0" fmla="*/ 47248 h 94495"/>
                  <a:gd name="connsiteX1" fmla="*/ 47248 w 94495"/>
                  <a:gd name="connsiteY1" fmla="*/ 94495 h 94495"/>
                  <a:gd name="connsiteX2" fmla="*/ 0 w 94495"/>
                  <a:gd name="connsiteY2" fmla="*/ 47248 h 94495"/>
                  <a:gd name="connsiteX3" fmla="*/ 47248 w 94495"/>
                  <a:gd name="connsiteY3" fmla="*/ 0 h 94495"/>
                  <a:gd name="connsiteX4" fmla="*/ 94495 w 94495"/>
                  <a:gd name="connsiteY4" fmla="*/ 47248 h 94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95" h="94495">
                    <a:moveTo>
                      <a:pt x="94495" y="47248"/>
                    </a:moveTo>
                    <a:cubicBezTo>
                      <a:pt x="94495" y="73341"/>
                      <a:pt x="73342" y="94495"/>
                      <a:pt x="47248" y="94495"/>
                    </a:cubicBezTo>
                    <a:cubicBezTo>
                      <a:pt x="21153" y="94495"/>
                      <a:pt x="0" y="73341"/>
                      <a:pt x="0" y="47248"/>
                    </a:cubicBezTo>
                    <a:cubicBezTo>
                      <a:pt x="0" y="21154"/>
                      <a:pt x="21153" y="0"/>
                      <a:pt x="47248" y="0"/>
                    </a:cubicBezTo>
                    <a:cubicBezTo>
                      <a:pt x="73342" y="0"/>
                      <a:pt x="94495" y="21154"/>
                      <a:pt x="94495" y="47248"/>
                    </a:cubicBezTo>
                    <a:close/>
                  </a:path>
                </a:pathLst>
              </a:custGeom>
              <a:solidFill>
                <a:srgbClr val="FF9900"/>
              </a:solidFill>
              <a:ln w="16869" cap="flat">
                <a:noFill/>
                <a:prstDash val="solid"/>
                <a:miter/>
              </a:ln>
            </p:spPr>
            <p:txBody>
              <a:bodyPr rtlCol="0" anchor="ctr"/>
              <a:lstStyle/>
              <a:p>
                <a:endParaRPr lang="en-US"/>
              </a:p>
            </p:txBody>
          </p:sp>
        </p:grpSp>
      </p:grpSp>
      <p:grpSp>
        <p:nvGrpSpPr>
          <p:cNvPr id="5937" name="Graphic 1041">
            <a:extLst>
              <a:ext uri="{FF2B5EF4-FFF2-40B4-BE49-F238E27FC236}">
                <a16:creationId xmlns:a16="http://schemas.microsoft.com/office/drawing/2014/main" id="{799AB23E-53ED-14C2-6C4F-521C0600932D}"/>
              </a:ext>
            </a:extLst>
          </p:cNvPr>
          <p:cNvGrpSpPr>
            <a:grpSpLocks noChangeAspect="1"/>
          </p:cNvGrpSpPr>
          <p:nvPr/>
        </p:nvGrpSpPr>
        <p:grpSpPr>
          <a:xfrm>
            <a:off x="6989861" y="115868"/>
            <a:ext cx="565382" cy="442096"/>
            <a:chOff x="-7323851" y="4168914"/>
            <a:chExt cx="1196375" cy="935501"/>
          </a:xfrm>
        </p:grpSpPr>
        <p:sp>
          <p:nvSpPr>
            <p:cNvPr id="5938" name="Freeform: Shape 5937">
              <a:extLst>
                <a:ext uri="{FF2B5EF4-FFF2-40B4-BE49-F238E27FC236}">
                  <a16:creationId xmlns:a16="http://schemas.microsoft.com/office/drawing/2014/main" id="{35F14F21-AB40-C012-3ECD-CD5197604AF6}"/>
                </a:ext>
              </a:extLst>
            </p:cNvPr>
            <p:cNvSpPr/>
            <p:nvPr/>
          </p:nvSpPr>
          <p:spPr>
            <a:xfrm>
              <a:off x="-7323851" y="4286189"/>
              <a:ext cx="1196375" cy="818226"/>
            </a:xfrm>
            <a:custGeom>
              <a:avLst/>
              <a:gdLst>
                <a:gd name="connsiteX0" fmla="*/ 0 w 1196375"/>
                <a:gd name="connsiteY0" fmla="*/ 0 h 818226"/>
                <a:gd name="connsiteX1" fmla="*/ 1196375 w 1196375"/>
                <a:gd name="connsiteY1" fmla="*/ 0 h 818226"/>
                <a:gd name="connsiteX2" fmla="*/ 1196375 w 1196375"/>
                <a:gd name="connsiteY2" fmla="*/ 818226 h 818226"/>
                <a:gd name="connsiteX3" fmla="*/ 0 w 1196375"/>
                <a:gd name="connsiteY3" fmla="*/ 818226 h 818226"/>
              </a:gdLst>
              <a:ahLst/>
              <a:cxnLst>
                <a:cxn ang="0">
                  <a:pos x="connsiteX0" y="connsiteY0"/>
                </a:cxn>
                <a:cxn ang="0">
                  <a:pos x="connsiteX1" y="connsiteY1"/>
                </a:cxn>
                <a:cxn ang="0">
                  <a:pos x="connsiteX2" y="connsiteY2"/>
                </a:cxn>
                <a:cxn ang="0">
                  <a:pos x="connsiteX3" y="connsiteY3"/>
                </a:cxn>
              </a:cxnLst>
              <a:rect l="l" t="t" r="r" b="b"/>
              <a:pathLst>
                <a:path w="1196375" h="818226">
                  <a:moveTo>
                    <a:pt x="0" y="0"/>
                  </a:moveTo>
                  <a:lnTo>
                    <a:pt x="1196375" y="0"/>
                  </a:lnTo>
                  <a:lnTo>
                    <a:pt x="1196375" y="818226"/>
                  </a:lnTo>
                  <a:lnTo>
                    <a:pt x="0" y="818226"/>
                  </a:lnTo>
                  <a:close/>
                </a:path>
              </a:pathLst>
            </a:custGeom>
            <a:solidFill>
              <a:srgbClr val="3E4377"/>
            </a:solidFill>
            <a:ln w="33737" cap="flat">
              <a:noFill/>
              <a:prstDash val="solid"/>
              <a:miter/>
            </a:ln>
          </p:spPr>
          <p:txBody>
            <a:bodyPr rtlCol="0" anchor="ctr"/>
            <a:lstStyle/>
            <a:p>
              <a:endParaRPr lang="en-US"/>
            </a:p>
          </p:txBody>
        </p:sp>
        <p:sp>
          <p:nvSpPr>
            <p:cNvPr id="5939" name="Freeform: Shape 5938">
              <a:extLst>
                <a:ext uri="{FF2B5EF4-FFF2-40B4-BE49-F238E27FC236}">
                  <a16:creationId xmlns:a16="http://schemas.microsoft.com/office/drawing/2014/main" id="{3A893924-2117-9BAE-879B-34AB30F2180C}"/>
                </a:ext>
              </a:extLst>
            </p:cNvPr>
            <p:cNvSpPr/>
            <p:nvPr/>
          </p:nvSpPr>
          <p:spPr>
            <a:xfrm>
              <a:off x="-7200839" y="4431138"/>
              <a:ext cx="511960" cy="511960"/>
            </a:xfrm>
            <a:custGeom>
              <a:avLst/>
              <a:gdLst>
                <a:gd name="connsiteX0" fmla="*/ 511961 w 511960"/>
                <a:gd name="connsiteY0" fmla="*/ 255980 h 511960"/>
                <a:gd name="connsiteX1" fmla="*/ 255980 w 511960"/>
                <a:gd name="connsiteY1" fmla="*/ 511961 h 511960"/>
                <a:gd name="connsiteX2" fmla="*/ 0 w 511960"/>
                <a:gd name="connsiteY2" fmla="*/ 255980 h 511960"/>
                <a:gd name="connsiteX3" fmla="*/ 255980 w 511960"/>
                <a:gd name="connsiteY3" fmla="*/ 0 h 511960"/>
                <a:gd name="connsiteX4" fmla="*/ 511961 w 511960"/>
                <a:gd name="connsiteY4" fmla="*/ 255980 h 511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0" h="511960">
                  <a:moveTo>
                    <a:pt x="511961" y="255980"/>
                  </a:moveTo>
                  <a:cubicBezTo>
                    <a:pt x="511961" y="397355"/>
                    <a:pt x="397355" y="511961"/>
                    <a:pt x="255980" y="511961"/>
                  </a:cubicBezTo>
                  <a:cubicBezTo>
                    <a:pt x="114606" y="511961"/>
                    <a:pt x="0" y="397355"/>
                    <a:pt x="0" y="255980"/>
                  </a:cubicBezTo>
                  <a:cubicBezTo>
                    <a:pt x="0" y="114606"/>
                    <a:pt x="114606" y="0"/>
                    <a:pt x="255980" y="0"/>
                  </a:cubicBezTo>
                  <a:cubicBezTo>
                    <a:pt x="397355" y="0"/>
                    <a:pt x="511961" y="114606"/>
                    <a:pt x="511961" y="255980"/>
                  </a:cubicBezTo>
                  <a:close/>
                </a:path>
              </a:pathLst>
            </a:custGeom>
            <a:solidFill>
              <a:srgbClr val="FF9900"/>
            </a:solidFill>
            <a:ln w="16869" cap="flat">
              <a:noFill/>
              <a:prstDash val="solid"/>
              <a:miter/>
            </a:ln>
          </p:spPr>
          <p:txBody>
            <a:bodyPr rtlCol="0" anchor="ctr"/>
            <a:lstStyle/>
            <a:p>
              <a:endParaRPr lang="en-US"/>
            </a:p>
          </p:txBody>
        </p:sp>
        <p:sp>
          <p:nvSpPr>
            <p:cNvPr id="5940" name="Freeform: Shape 5939">
              <a:extLst>
                <a:ext uri="{FF2B5EF4-FFF2-40B4-BE49-F238E27FC236}">
                  <a16:creationId xmlns:a16="http://schemas.microsoft.com/office/drawing/2014/main" id="{904E5633-1E7B-0D1D-48C9-E63FAA2BE13A}"/>
                </a:ext>
              </a:extLst>
            </p:cNvPr>
            <p:cNvSpPr/>
            <p:nvPr/>
          </p:nvSpPr>
          <p:spPr>
            <a:xfrm>
              <a:off x="-7099425" y="4532551"/>
              <a:ext cx="309133" cy="309133"/>
            </a:xfrm>
            <a:custGeom>
              <a:avLst/>
              <a:gdLst>
                <a:gd name="connsiteX0" fmla="*/ 309134 w 309133"/>
                <a:gd name="connsiteY0" fmla="*/ 154567 h 309133"/>
                <a:gd name="connsiteX1" fmla="*/ 154567 w 309133"/>
                <a:gd name="connsiteY1" fmla="*/ 309134 h 309133"/>
                <a:gd name="connsiteX2" fmla="*/ 0 w 309133"/>
                <a:gd name="connsiteY2" fmla="*/ 154567 h 309133"/>
                <a:gd name="connsiteX3" fmla="*/ 154567 w 309133"/>
                <a:gd name="connsiteY3" fmla="*/ 0 h 309133"/>
                <a:gd name="connsiteX4" fmla="*/ 309134 w 309133"/>
                <a:gd name="connsiteY4" fmla="*/ 154567 h 309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33" h="309133">
                  <a:moveTo>
                    <a:pt x="309134" y="154567"/>
                  </a:moveTo>
                  <a:cubicBezTo>
                    <a:pt x="309134" y="239932"/>
                    <a:pt x="239932" y="309134"/>
                    <a:pt x="154567" y="309134"/>
                  </a:cubicBezTo>
                  <a:cubicBezTo>
                    <a:pt x="69202" y="309134"/>
                    <a:pt x="0" y="239932"/>
                    <a:pt x="0" y="154567"/>
                  </a:cubicBezTo>
                  <a:cubicBezTo>
                    <a:pt x="0" y="69202"/>
                    <a:pt x="69202" y="0"/>
                    <a:pt x="154567" y="0"/>
                  </a:cubicBezTo>
                  <a:cubicBezTo>
                    <a:pt x="239932" y="0"/>
                    <a:pt x="309134" y="69202"/>
                    <a:pt x="309134" y="154567"/>
                  </a:cubicBezTo>
                  <a:close/>
                </a:path>
              </a:pathLst>
            </a:custGeom>
            <a:solidFill>
              <a:srgbClr val="3E4377"/>
            </a:solidFill>
            <a:ln w="16869" cap="flat">
              <a:noFill/>
              <a:prstDash val="solid"/>
              <a:miter/>
            </a:ln>
          </p:spPr>
          <p:txBody>
            <a:bodyPr rtlCol="0" anchor="ctr"/>
            <a:lstStyle/>
            <a:p>
              <a:endParaRPr lang="en-US"/>
            </a:p>
          </p:txBody>
        </p:sp>
        <p:sp>
          <p:nvSpPr>
            <p:cNvPr id="5941" name="Freeform: Shape 5940">
              <a:extLst>
                <a:ext uri="{FF2B5EF4-FFF2-40B4-BE49-F238E27FC236}">
                  <a16:creationId xmlns:a16="http://schemas.microsoft.com/office/drawing/2014/main" id="{E8253235-B789-77BF-DB25-0D5AB7A97D49}"/>
                </a:ext>
              </a:extLst>
            </p:cNvPr>
            <p:cNvSpPr/>
            <p:nvPr/>
          </p:nvSpPr>
          <p:spPr>
            <a:xfrm>
              <a:off x="-6376369" y="4168914"/>
              <a:ext cx="159460" cy="117275"/>
            </a:xfrm>
            <a:custGeom>
              <a:avLst/>
              <a:gdLst>
                <a:gd name="connsiteX0" fmla="*/ 0 w 159460"/>
                <a:gd name="connsiteY0" fmla="*/ 0 h 117275"/>
                <a:gd name="connsiteX1" fmla="*/ 159460 w 159460"/>
                <a:gd name="connsiteY1" fmla="*/ 0 h 117275"/>
                <a:gd name="connsiteX2" fmla="*/ 159460 w 159460"/>
                <a:gd name="connsiteY2" fmla="*/ 117275 h 117275"/>
                <a:gd name="connsiteX3" fmla="*/ 0 w 159460"/>
                <a:gd name="connsiteY3" fmla="*/ 117275 h 117275"/>
              </a:gdLst>
              <a:ahLst/>
              <a:cxnLst>
                <a:cxn ang="0">
                  <a:pos x="connsiteX0" y="connsiteY0"/>
                </a:cxn>
                <a:cxn ang="0">
                  <a:pos x="connsiteX1" y="connsiteY1"/>
                </a:cxn>
                <a:cxn ang="0">
                  <a:pos x="connsiteX2" y="connsiteY2"/>
                </a:cxn>
                <a:cxn ang="0">
                  <a:pos x="connsiteX3" y="connsiteY3"/>
                </a:cxn>
              </a:cxnLst>
              <a:rect l="l" t="t" r="r" b="b"/>
              <a:pathLst>
                <a:path w="159460" h="117275">
                  <a:moveTo>
                    <a:pt x="0" y="0"/>
                  </a:moveTo>
                  <a:lnTo>
                    <a:pt x="159460" y="0"/>
                  </a:lnTo>
                  <a:lnTo>
                    <a:pt x="159460" y="117275"/>
                  </a:lnTo>
                  <a:lnTo>
                    <a:pt x="0" y="117275"/>
                  </a:lnTo>
                  <a:close/>
                </a:path>
              </a:pathLst>
            </a:custGeom>
            <a:solidFill>
              <a:srgbClr val="3E4377"/>
            </a:solidFill>
            <a:ln w="16869" cap="flat">
              <a:noFill/>
              <a:prstDash val="solid"/>
              <a:miter/>
            </a:ln>
          </p:spPr>
          <p:txBody>
            <a:bodyPr rtlCol="0" anchor="ctr"/>
            <a:lstStyle/>
            <a:p>
              <a:endParaRPr lang="en-US"/>
            </a:p>
          </p:txBody>
        </p:sp>
        <p:sp>
          <p:nvSpPr>
            <p:cNvPr id="5942" name="Freeform: Shape 5941">
              <a:extLst>
                <a:ext uri="{FF2B5EF4-FFF2-40B4-BE49-F238E27FC236}">
                  <a16:creationId xmlns:a16="http://schemas.microsoft.com/office/drawing/2014/main" id="{F7AE2A3F-A46A-91F3-0F0B-8CF6E4ED419B}"/>
                </a:ext>
              </a:extLst>
            </p:cNvPr>
            <p:cNvSpPr/>
            <p:nvPr/>
          </p:nvSpPr>
          <p:spPr>
            <a:xfrm>
              <a:off x="-7221594" y="4168914"/>
              <a:ext cx="117275" cy="117275"/>
            </a:xfrm>
            <a:custGeom>
              <a:avLst/>
              <a:gdLst>
                <a:gd name="connsiteX0" fmla="*/ 0 w 117275"/>
                <a:gd name="connsiteY0" fmla="*/ 0 h 117275"/>
                <a:gd name="connsiteX1" fmla="*/ 117275 w 117275"/>
                <a:gd name="connsiteY1" fmla="*/ 0 h 117275"/>
                <a:gd name="connsiteX2" fmla="*/ 117275 w 117275"/>
                <a:gd name="connsiteY2" fmla="*/ 117275 h 117275"/>
                <a:gd name="connsiteX3" fmla="*/ 0 w 117275"/>
                <a:gd name="connsiteY3" fmla="*/ 117275 h 117275"/>
              </a:gdLst>
              <a:ahLst/>
              <a:cxnLst>
                <a:cxn ang="0">
                  <a:pos x="connsiteX0" y="connsiteY0"/>
                </a:cxn>
                <a:cxn ang="0">
                  <a:pos x="connsiteX1" y="connsiteY1"/>
                </a:cxn>
                <a:cxn ang="0">
                  <a:pos x="connsiteX2" y="connsiteY2"/>
                </a:cxn>
                <a:cxn ang="0">
                  <a:pos x="connsiteX3" y="connsiteY3"/>
                </a:cxn>
              </a:cxnLst>
              <a:rect l="l" t="t" r="r" b="b"/>
              <a:pathLst>
                <a:path w="117275" h="117275">
                  <a:moveTo>
                    <a:pt x="0" y="0"/>
                  </a:moveTo>
                  <a:lnTo>
                    <a:pt x="117275" y="0"/>
                  </a:lnTo>
                  <a:lnTo>
                    <a:pt x="117275" y="117275"/>
                  </a:lnTo>
                  <a:lnTo>
                    <a:pt x="0" y="117275"/>
                  </a:lnTo>
                  <a:close/>
                </a:path>
              </a:pathLst>
            </a:custGeom>
            <a:solidFill>
              <a:srgbClr val="3E4377"/>
            </a:solidFill>
            <a:ln w="16869" cap="flat">
              <a:noFill/>
              <a:prstDash val="solid"/>
              <a:miter/>
            </a:ln>
          </p:spPr>
          <p:txBody>
            <a:bodyPr rtlCol="0" anchor="ctr"/>
            <a:lstStyle/>
            <a:p>
              <a:endParaRPr lang="en-US"/>
            </a:p>
          </p:txBody>
        </p:sp>
        <p:sp>
          <p:nvSpPr>
            <p:cNvPr id="5943" name="Freeform: Shape 5942">
              <a:extLst>
                <a:ext uri="{FF2B5EF4-FFF2-40B4-BE49-F238E27FC236}">
                  <a16:creationId xmlns:a16="http://schemas.microsoft.com/office/drawing/2014/main" id="{2C7A36CB-B96C-F047-354B-58393E6A2A2C}"/>
                </a:ext>
              </a:extLst>
            </p:cNvPr>
            <p:cNvSpPr/>
            <p:nvPr/>
          </p:nvSpPr>
          <p:spPr>
            <a:xfrm>
              <a:off x="-6460571" y="4486316"/>
              <a:ext cx="96182" cy="437714"/>
            </a:xfrm>
            <a:custGeom>
              <a:avLst/>
              <a:gdLst>
                <a:gd name="connsiteX0" fmla="*/ 0 w 96182"/>
                <a:gd name="connsiteY0" fmla="*/ 0 h 437714"/>
                <a:gd name="connsiteX1" fmla="*/ 96182 w 96182"/>
                <a:gd name="connsiteY1" fmla="*/ 0 h 437714"/>
                <a:gd name="connsiteX2" fmla="*/ 96182 w 96182"/>
                <a:gd name="connsiteY2" fmla="*/ 437715 h 437714"/>
                <a:gd name="connsiteX3" fmla="*/ 0 w 96182"/>
                <a:gd name="connsiteY3" fmla="*/ 437715 h 437714"/>
              </a:gdLst>
              <a:ahLst/>
              <a:cxnLst>
                <a:cxn ang="0">
                  <a:pos x="connsiteX0" y="connsiteY0"/>
                </a:cxn>
                <a:cxn ang="0">
                  <a:pos x="connsiteX1" y="connsiteY1"/>
                </a:cxn>
                <a:cxn ang="0">
                  <a:pos x="connsiteX2" y="connsiteY2"/>
                </a:cxn>
                <a:cxn ang="0">
                  <a:pos x="connsiteX3" y="connsiteY3"/>
                </a:cxn>
              </a:cxnLst>
              <a:rect l="l" t="t" r="r" b="b"/>
              <a:pathLst>
                <a:path w="96182" h="437714">
                  <a:moveTo>
                    <a:pt x="0" y="0"/>
                  </a:moveTo>
                  <a:lnTo>
                    <a:pt x="96182" y="0"/>
                  </a:lnTo>
                  <a:lnTo>
                    <a:pt x="96182" y="437715"/>
                  </a:lnTo>
                  <a:lnTo>
                    <a:pt x="0" y="437715"/>
                  </a:lnTo>
                  <a:close/>
                </a:path>
              </a:pathLst>
            </a:custGeom>
            <a:solidFill>
              <a:srgbClr val="FF9900"/>
            </a:solidFill>
            <a:ln w="16869" cap="flat">
              <a:noFill/>
              <a:prstDash val="solid"/>
              <a:miter/>
            </a:ln>
          </p:spPr>
          <p:txBody>
            <a:bodyPr rtlCol="0" anchor="ctr"/>
            <a:lstStyle/>
            <a:p>
              <a:endParaRPr lang="en-US"/>
            </a:p>
          </p:txBody>
        </p:sp>
      </p:grpSp>
      <p:sp>
        <p:nvSpPr>
          <p:cNvPr id="5944" name="Freeform: Shape 5943">
            <a:extLst>
              <a:ext uri="{FF2B5EF4-FFF2-40B4-BE49-F238E27FC236}">
                <a16:creationId xmlns:a16="http://schemas.microsoft.com/office/drawing/2014/main" id="{4EBD5850-3CDA-655E-6668-BB18FC43E6CC}"/>
              </a:ext>
            </a:extLst>
          </p:cNvPr>
          <p:cNvSpPr>
            <a:spLocks noChangeAspect="1"/>
          </p:cNvSpPr>
          <p:nvPr/>
        </p:nvSpPr>
        <p:spPr>
          <a:xfrm>
            <a:off x="6726737" y="684552"/>
            <a:ext cx="543994" cy="517375"/>
          </a:xfrm>
          <a:custGeom>
            <a:avLst/>
            <a:gdLst>
              <a:gd name="connsiteX0" fmla="*/ 201814 w 403460"/>
              <a:gd name="connsiteY0" fmla="*/ 0 h 383717"/>
              <a:gd name="connsiteX1" fmla="*/ 249400 w 403460"/>
              <a:gd name="connsiteY1" fmla="*/ 146468 h 383717"/>
              <a:gd name="connsiteX2" fmla="*/ 403460 w 403460"/>
              <a:gd name="connsiteY2" fmla="*/ 146468 h 383717"/>
              <a:gd name="connsiteX3" fmla="*/ 278760 w 403460"/>
              <a:gd name="connsiteY3" fmla="*/ 237081 h 383717"/>
              <a:gd name="connsiteX4" fmla="*/ 326514 w 403460"/>
              <a:gd name="connsiteY4" fmla="*/ 383718 h 383717"/>
              <a:gd name="connsiteX5" fmla="*/ 201814 w 403460"/>
              <a:gd name="connsiteY5" fmla="*/ 293104 h 383717"/>
              <a:gd name="connsiteX6" fmla="*/ 77115 w 403460"/>
              <a:gd name="connsiteY6" fmla="*/ 383718 h 383717"/>
              <a:gd name="connsiteX7" fmla="*/ 124700 w 403460"/>
              <a:gd name="connsiteY7" fmla="*/ 237081 h 383717"/>
              <a:gd name="connsiteX8" fmla="*/ 0 w 403460"/>
              <a:gd name="connsiteY8" fmla="*/ 146468 h 383717"/>
              <a:gd name="connsiteX9" fmla="*/ 154061 w 403460"/>
              <a:gd name="connsiteY9" fmla="*/ 146468 h 383717"/>
              <a:gd name="connsiteX10" fmla="*/ 201814 w 403460"/>
              <a:gd name="connsiteY10" fmla="*/ 0 h 38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460" h="383717">
                <a:moveTo>
                  <a:pt x="201814" y="0"/>
                </a:moveTo>
                <a:lnTo>
                  <a:pt x="249400" y="146468"/>
                </a:lnTo>
                <a:lnTo>
                  <a:pt x="403460" y="146468"/>
                </a:lnTo>
                <a:lnTo>
                  <a:pt x="278760" y="237081"/>
                </a:lnTo>
                <a:lnTo>
                  <a:pt x="326514" y="383718"/>
                </a:lnTo>
                <a:lnTo>
                  <a:pt x="201814" y="293104"/>
                </a:lnTo>
                <a:lnTo>
                  <a:pt x="77115" y="383718"/>
                </a:lnTo>
                <a:lnTo>
                  <a:pt x="124700" y="237081"/>
                </a:lnTo>
                <a:lnTo>
                  <a:pt x="0" y="146468"/>
                </a:lnTo>
                <a:lnTo>
                  <a:pt x="154061" y="146468"/>
                </a:lnTo>
                <a:lnTo>
                  <a:pt x="201814" y="0"/>
                </a:lnTo>
                <a:close/>
              </a:path>
            </a:pathLst>
          </a:custGeom>
          <a:solidFill>
            <a:srgbClr val="3E4377"/>
          </a:solidFill>
          <a:ln w="16869" cap="flat">
            <a:noFill/>
            <a:prstDash val="solid"/>
            <a:miter/>
          </a:ln>
        </p:spPr>
        <p:txBody>
          <a:bodyPr rtlCol="0" anchor="ctr"/>
          <a:lstStyle/>
          <a:p>
            <a:endParaRPr lang="en-US"/>
          </a:p>
        </p:txBody>
      </p:sp>
      <p:sp>
        <p:nvSpPr>
          <p:cNvPr id="5946" name="Freeform: Shape 5945">
            <a:extLst>
              <a:ext uri="{FF2B5EF4-FFF2-40B4-BE49-F238E27FC236}">
                <a16:creationId xmlns:a16="http://schemas.microsoft.com/office/drawing/2014/main" id="{FF156BA0-8C35-E58C-8E9C-E367304173BB}"/>
              </a:ext>
            </a:extLst>
          </p:cNvPr>
          <p:cNvSpPr>
            <a:spLocks noChangeAspect="1"/>
          </p:cNvSpPr>
          <p:nvPr/>
        </p:nvSpPr>
        <p:spPr>
          <a:xfrm>
            <a:off x="794089" y="1045742"/>
            <a:ext cx="543994" cy="517602"/>
          </a:xfrm>
          <a:custGeom>
            <a:avLst/>
            <a:gdLst>
              <a:gd name="connsiteX0" fmla="*/ 201814 w 403460"/>
              <a:gd name="connsiteY0" fmla="*/ 0 h 383886"/>
              <a:gd name="connsiteX1" fmla="*/ 249400 w 403460"/>
              <a:gd name="connsiteY1" fmla="*/ 146636 h 383886"/>
              <a:gd name="connsiteX2" fmla="*/ 403460 w 403460"/>
              <a:gd name="connsiteY2" fmla="*/ 146636 h 383886"/>
              <a:gd name="connsiteX3" fmla="*/ 278760 w 403460"/>
              <a:gd name="connsiteY3" fmla="*/ 237250 h 383886"/>
              <a:gd name="connsiteX4" fmla="*/ 326514 w 403460"/>
              <a:gd name="connsiteY4" fmla="*/ 383886 h 383886"/>
              <a:gd name="connsiteX5" fmla="*/ 201814 w 403460"/>
              <a:gd name="connsiteY5" fmla="*/ 293272 h 383886"/>
              <a:gd name="connsiteX6" fmla="*/ 77114 w 403460"/>
              <a:gd name="connsiteY6" fmla="*/ 383886 h 383886"/>
              <a:gd name="connsiteX7" fmla="*/ 124700 w 403460"/>
              <a:gd name="connsiteY7" fmla="*/ 237250 h 383886"/>
              <a:gd name="connsiteX8" fmla="*/ 0 w 403460"/>
              <a:gd name="connsiteY8" fmla="*/ 146636 h 383886"/>
              <a:gd name="connsiteX9" fmla="*/ 154061 w 403460"/>
              <a:gd name="connsiteY9" fmla="*/ 146636 h 383886"/>
              <a:gd name="connsiteX10" fmla="*/ 201814 w 403460"/>
              <a:gd name="connsiteY10" fmla="*/ 0 h 38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460" h="383886">
                <a:moveTo>
                  <a:pt x="201814" y="0"/>
                </a:moveTo>
                <a:lnTo>
                  <a:pt x="249400" y="146636"/>
                </a:lnTo>
                <a:lnTo>
                  <a:pt x="403460" y="146636"/>
                </a:lnTo>
                <a:lnTo>
                  <a:pt x="278760" y="237250"/>
                </a:lnTo>
                <a:lnTo>
                  <a:pt x="326514" y="383886"/>
                </a:lnTo>
                <a:lnTo>
                  <a:pt x="201814" y="293272"/>
                </a:lnTo>
                <a:lnTo>
                  <a:pt x="77114" y="383886"/>
                </a:lnTo>
                <a:lnTo>
                  <a:pt x="124700" y="237250"/>
                </a:lnTo>
                <a:lnTo>
                  <a:pt x="0" y="146636"/>
                </a:lnTo>
                <a:lnTo>
                  <a:pt x="154061" y="146636"/>
                </a:lnTo>
                <a:lnTo>
                  <a:pt x="201814" y="0"/>
                </a:lnTo>
                <a:close/>
              </a:path>
            </a:pathLst>
          </a:custGeom>
          <a:solidFill>
            <a:srgbClr val="FD367E"/>
          </a:solidFill>
          <a:ln w="16869" cap="flat">
            <a:noFill/>
            <a:prstDash val="solid"/>
            <a:miter/>
          </a:ln>
        </p:spPr>
        <p:txBody>
          <a:bodyPr rtlCol="0" anchor="ctr"/>
          <a:lstStyle/>
          <a:p>
            <a:endParaRPr lang="en-US"/>
          </a:p>
        </p:txBody>
      </p:sp>
      <p:sp>
        <p:nvSpPr>
          <p:cNvPr id="5947" name="Freeform: Shape 5946">
            <a:extLst>
              <a:ext uri="{FF2B5EF4-FFF2-40B4-BE49-F238E27FC236}">
                <a16:creationId xmlns:a16="http://schemas.microsoft.com/office/drawing/2014/main" id="{F7255360-590A-C169-7B09-BBCBC84791DF}"/>
              </a:ext>
            </a:extLst>
          </p:cNvPr>
          <p:cNvSpPr>
            <a:spLocks noChangeAspect="1"/>
          </p:cNvSpPr>
          <p:nvPr/>
        </p:nvSpPr>
        <p:spPr>
          <a:xfrm>
            <a:off x="3775730" y="301791"/>
            <a:ext cx="371555" cy="353375"/>
          </a:xfrm>
          <a:custGeom>
            <a:avLst/>
            <a:gdLst>
              <a:gd name="connsiteX0" fmla="*/ 201815 w 403460"/>
              <a:gd name="connsiteY0" fmla="*/ 0 h 383717"/>
              <a:gd name="connsiteX1" fmla="*/ 249400 w 403460"/>
              <a:gd name="connsiteY1" fmla="*/ 146467 h 383717"/>
              <a:gd name="connsiteX2" fmla="*/ 403460 w 403460"/>
              <a:gd name="connsiteY2" fmla="*/ 146467 h 383717"/>
              <a:gd name="connsiteX3" fmla="*/ 278761 w 403460"/>
              <a:gd name="connsiteY3" fmla="*/ 237081 h 383717"/>
              <a:gd name="connsiteX4" fmla="*/ 326514 w 403460"/>
              <a:gd name="connsiteY4" fmla="*/ 383717 h 383717"/>
              <a:gd name="connsiteX5" fmla="*/ 201815 w 403460"/>
              <a:gd name="connsiteY5" fmla="*/ 293103 h 383717"/>
              <a:gd name="connsiteX6" fmla="*/ 77115 w 403460"/>
              <a:gd name="connsiteY6" fmla="*/ 383717 h 383717"/>
              <a:gd name="connsiteX7" fmla="*/ 124700 w 403460"/>
              <a:gd name="connsiteY7" fmla="*/ 237081 h 383717"/>
              <a:gd name="connsiteX8" fmla="*/ 0 w 403460"/>
              <a:gd name="connsiteY8" fmla="*/ 146467 h 383717"/>
              <a:gd name="connsiteX9" fmla="*/ 154061 w 403460"/>
              <a:gd name="connsiteY9" fmla="*/ 146467 h 383717"/>
              <a:gd name="connsiteX10" fmla="*/ 201815 w 403460"/>
              <a:gd name="connsiteY10" fmla="*/ 0 h 38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460" h="383717">
                <a:moveTo>
                  <a:pt x="201815" y="0"/>
                </a:moveTo>
                <a:lnTo>
                  <a:pt x="249400" y="146467"/>
                </a:lnTo>
                <a:lnTo>
                  <a:pt x="403460" y="146467"/>
                </a:lnTo>
                <a:lnTo>
                  <a:pt x="278761" y="237081"/>
                </a:lnTo>
                <a:lnTo>
                  <a:pt x="326514" y="383717"/>
                </a:lnTo>
                <a:lnTo>
                  <a:pt x="201815" y="293103"/>
                </a:lnTo>
                <a:lnTo>
                  <a:pt x="77115" y="383717"/>
                </a:lnTo>
                <a:lnTo>
                  <a:pt x="124700" y="237081"/>
                </a:lnTo>
                <a:lnTo>
                  <a:pt x="0" y="146467"/>
                </a:lnTo>
                <a:lnTo>
                  <a:pt x="154061" y="146467"/>
                </a:lnTo>
                <a:lnTo>
                  <a:pt x="201815" y="0"/>
                </a:lnTo>
                <a:close/>
              </a:path>
            </a:pathLst>
          </a:custGeom>
          <a:solidFill>
            <a:srgbClr val="3E4377"/>
          </a:solidFill>
          <a:ln w="1686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49C6F0B-A918-0985-EDEA-D3AFC5FBF9E5}"/>
              </a:ext>
            </a:extLst>
          </p:cNvPr>
          <p:cNvSpPr/>
          <p:nvPr/>
        </p:nvSpPr>
        <p:spPr>
          <a:xfrm>
            <a:off x="2942772" y="115780"/>
            <a:ext cx="712629" cy="712629"/>
          </a:xfrm>
          <a:custGeom>
            <a:avLst/>
            <a:gdLst>
              <a:gd name="connsiteX0" fmla="*/ 413564 w 413563"/>
              <a:gd name="connsiteY0" fmla="*/ 206782 h 413563"/>
              <a:gd name="connsiteX1" fmla="*/ 206782 w 413563"/>
              <a:gd name="connsiteY1" fmla="*/ 413564 h 413563"/>
              <a:gd name="connsiteX2" fmla="*/ 0 w 413563"/>
              <a:gd name="connsiteY2" fmla="*/ 206782 h 413563"/>
              <a:gd name="connsiteX3" fmla="*/ 206782 w 413563"/>
              <a:gd name="connsiteY3" fmla="*/ 0 h 413563"/>
              <a:gd name="connsiteX4" fmla="*/ 413564 w 413563"/>
              <a:gd name="connsiteY4" fmla="*/ 206782 h 413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63" h="413563">
                <a:moveTo>
                  <a:pt x="413564" y="206782"/>
                </a:moveTo>
                <a:cubicBezTo>
                  <a:pt x="413564" y="320984"/>
                  <a:pt x="320984" y="413564"/>
                  <a:pt x="206782" y="413564"/>
                </a:cubicBezTo>
                <a:cubicBezTo>
                  <a:pt x="92579" y="413564"/>
                  <a:pt x="0" y="320984"/>
                  <a:pt x="0" y="206782"/>
                </a:cubicBezTo>
                <a:cubicBezTo>
                  <a:pt x="0" y="92579"/>
                  <a:pt x="92579" y="0"/>
                  <a:pt x="206782" y="0"/>
                </a:cubicBezTo>
                <a:cubicBezTo>
                  <a:pt x="320984" y="0"/>
                  <a:pt x="413564" y="92579"/>
                  <a:pt x="413564" y="206782"/>
                </a:cubicBezTo>
                <a:close/>
              </a:path>
            </a:pathLst>
          </a:custGeom>
          <a:solidFill>
            <a:srgbClr val="7DC7F5"/>
          </a:solidFill>
          <a:ln w="6191"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03A6278C-1A6B-B83D-EA26-1785ECDDDB19}"/>
              </a:ext>
            </a:extLst>
          </p:cNvPr>
          <p:cNvGrpSpPr/>
          <p:nvPr/>
        </p:nvGrpSpPr>
        <p:grpSpPr>
          <a:xfrm>
            <a:off x="847671" y="1722346"/>
            <a:ext cx="1261136" cy="1301794"/>
            <a:chOff x="847671" y="1722346"/>
            <a:chExt cx="1261136" cy="1301794"/>
          </a:xfrm>
        </p:grpSpPr>
        <p:sp>
          <p:nvSpPr>
            <p:cNvPr id="2079" name="Freeform: Shape 2078">
              <a:extLst>
                <a:ext uri="{FF2B5EF4-FFF2-40B4-BE49-F238E27FC236}">
                  <a16:creationId xmlns:a16="http://schemas.microsoft.com/office/drawing/2014/main" id="{0B8016E4-3A2A-3EF2-516B-48106EF213D9}"/>
                </a:ext>
              </a:extLst>
            </p:cNvPr>
            <p:cNvSpPr/>
            <p:nvPr/>
          </p:nvSpPr>
          <p:spPr>
            <a:xfrm>
              <a:off x="847671" y="1722346"/>
              <a:ext cx="1261136" cy="1301794"/>
            </a:xfrm>
            <a:custGeom>
              <a:avLst/>
              <a:gdLst>
                <a:gd name="connsiteX0" fmla="*/ 639968 w 731880"/>
                <a:gd name="connsiteY0" fmla="*/ 609186 h 755475"/>
                <a:gd name="connsiteX1" fmla="*/ 732862 w 731880"/>
                <a:gd name="connsiteY1" fmla="*/ 365866 h 755475"/>
                <a:gd name="connsiteX2" fmla="*/ 366922 w 731880"/>
                <a:gd name="connsiteY2" fmla="*/ -75 h 755475"/>
                <a:gd name="connsiteX3" fmla="*/ 982 w 731880"/>
                <a:gd name="connsiteY3" fmla="*/ 365866 h 755475"/>
                <a:gd name="connsiteX4" fmla="*/ 366922 w 731880"/>
                <a:gd name="connsiteY4" fmla="*/ 731806 h 755475"/>
                <a:gd name="connsiteX5" fmla="*/ 540324 w 731880"/>
                <a:gd name="connsiteY5" fmla="*/ 688022 h 755475"/>
                <a:gd name="connsiteX6" fmla="*/ 540324 w 731880"/>
                <a:gd name="connsiteY6" fmla="*/ 688022 h 755475"/>
                <a:gd name="connsiteX7" fmla="*/ 732305 w 731880"/>
                <a:gd name="connsiteY7" fmla="*/ 755401 h 755475"/>
                <a:gd name="connsiteX8" fmla="*/ 639411 w 731880"/>
                <a:gd name="connsiteY8" fmla="*/ 609186 h 75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880" h="755475">
                  <a:moveTo>
                    <a:pt x="639968" y="609186"/>
                  </a:moveTo>
                  <a:cubicBezTo>
                    <a:pt x="699854" y="542296"/>
                    <a:pt x="732936" y="455651"/>
                    <a:pt x="732862" y="365866"/>
                  </a:cubicBezTo>
                  <a:cubicBezTo>
                    <a:pt x="732862" y="163766"/>
                    <a:pt x="569028" y="-75"/>
                    <a:pt x="366922" y="-75"/>
                  </a:cubicBezTo>
                  <a:cubicBezTo>
                    <a:pt x="164834" y="-37"/>
                    <a:pt x="1019" y="163778"/>
                    <a:pt x="982" y="365866"/>
                  </a:cubicBezTo>
                  <a:cubicBezTo>
                    <a:pt x="1013" y="567953"/>
                    <a:pt x="164834" y="731769"/>
                    <a:pt x="366922" y="731806"/>
                  </a:cubicBezTo>
                  <a:cubicBezTo>
                    <a:pt x="427464" y="731861"/>
                    <a:pt x="487065" y="716813"/>
                    <a:pt x="540324" y="688022"/>
                  </a:cubicBezTo>
                  <a:lnTo>
                    <a:pt x="540324" y="688022"/>
                  </a:lnTo>
                  <a:lnTo>
                    <a:pt x="732305" y="755401"/>
                  </a:lnTo>
                  <a:lnTo>
                    <a:pt x="639411" y="609186"/>
                  </a:lnTo>
                  <a:close/>
                </a:path>
              </a:pathLst>
            </a:custGeom>
            <a:solidFill>
              <a:srgbClr val="66A4DD"/>
            </a:solidFill>
            <a:ln w="6191" cap="flat">
              <a:noFill/>
              <a:prstDash val="solid"/>
              <a:miter/>
            </a:ln>
          </p:spPr>
          <p:txBody>
            <a:bodyPr rtlCol="0" anchor="ctr"/>
            <a:lstStyle/>
            <a:p>
              <a:endParaRPr lang="en-US"/>
            </a:p>
          </p:txBody>
        </p:sp>
        <p:grpSp>
          <p:nvGrpSpPr>
            <p:cNvPr id="5952" name="Graphic 1041">
              <a:extLst>
                <a:ext uri="{FF2B5EF4-FFF2-40B4-BE49-F238E27FC236}">
                  <a16:creationId xmlns:a16="http://schemas.microsoft.com/office/drawing/2014/main" id="{BA5BDF71-14EA-DFF9-FF6D-9220901B4E0B}"/>
                </a:ext>
              </a:extLst>
            </p:cNvPr>
            <p:cNvGrpSpPr>
              <a:grpSpLocks noChangeAspect="1"/>
            </p:cNvGrpSpPr>
            <p:nvPr/>
          </p:nvGrpSpPr>
          <p:grpSpPr>
            <a:xfrm>
              <a:off x="1050906" y="1858267"/>
              <a:ext cx="903170" cy="854377"/>
              <a:chOff x="-3622006" y="4383890"/>
              <a:chExt cx="980723" cy="927739"/>
            </a:xfrm>
          </p:grpSpPr>
          <p:sp>
            <p:nvSpPr>
              <p:cNvPr id="5953" name="Freeform: Shape 5952">
                <a:extLst>
                  <a:ext uri="{FF2B5EF4-FFF2-40B4-BE49-F238E27FC236}">
                    <a16:creationId xmlns:a16="http://schemas.microsoft.com/office/drawing/2014/main" id="{652701B5-5A00-2A01-9D51-25A438DD0C85}"/>
                  </a:ext>
                </a:extLst>
              </p:cNvPr>
              <p:cNvSpPr/>
              <p:nvPr/>
            </p:nvSpPr>
            <p:spPr>
              <a:xfrm>
                <a:off x="-3622006" y="4383890"/>
                <a:ext cx="980723" cy="927739"/>
              </a:xfrm>
              <a:custGeom>
                <a:avLst/>
                <a:gdLst>
                  <a:gd name="connsiteX0" fmla="*/ 980724 w 980723"/>
                  <a:gd name="connsiteY0" fmla="*/ 450201 h 927739"/>
                  <a:gd name="connsiteX1" fmla="*/ 807764 w 980723"/>
                  <a:gd name="connsiteY1" fmla="*/ 450201 h 927739"/>
                  <a:gd name="connsiteX2" fmla="*/ 807764 w 980723"/>
                  <a:gd name="connsiteY2" fmla="*/ 927739 h 927739"/>
                  <a:gd name="connsiteX3" fmla="*/ 172622 w 980723"/>
                  <a:gd name="connsiteY3" fmla="*/ 927739 h 927739"/>
                  <a:gd name="connsiteX4" fmla="*/ 172622 w 980723"/>
                  <a:gd name="connsiteY4" fmla="*/ 450201 h 927739"/>
                  <a:gd name="connsiteX5" fmla="*/ 0 w 980723"/>
                  <a:gd name="connsiteY5" fmla="*/ 450201 h 927739"/>
                  <a:gd name="connsiteX6" fmla="*/ 490362 w 980723"/>
                  <a:gd name="connsiteY6" fmla="*/ 0 h 927739"/>
                  <a:gd name="connsiteX7" fmla="*/ 680365 w 980723"/>
                  <a:gd name="connsiteY7" fmla="*/ 174478 h 927739"/>
                  <a:gd name="connsiteX8" fmla="*/ 680365 w 980723"/>
                  <a:gd name="connsiteY8" fmla="*/ 72559 h 927739"/>
                  <a:gd name="connsiteX9" fmla="*/ 797640 w 980723"/>
                  <a:gd name="connsiteY9" fmla="*/ 72559 h 927739"/>
                  <a:gd name="connsiteX10" fmla="*/ 797640 w 980723"/>
                  <a:gd name="connsiteY10" fmla="*/ 282135 h 927739"/>
                  <a:gd name="connsiteX11" fmla="*/ 980724 w 980723"/>
                  <a:gd name="connsiteY11" fmla="*/ 450201 h 92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80723" h="927739">
                    <a:moveTo>
                      <a:pt x="980724" y="450201"/>
                    </a:moveTo>
                    <a:lnTo>
                      <a:pt x="807764" y="450201"/>
                    </a:lnTo>
                    <a:lnTo>
                      <a:pt x="807764" y="927739"/>
                    </a:lnTo>
                    <a:lnTo>
                      <a:pt x="172622" y="927739"/>
                    </a:lnTo>
                    <a:lnTo>
                      <a:pt x="172622" y="450201"/>
                    </a:lnTo>
                    <a:lnTo>
                      <a:pt x="0" y="450201"/>
                    </a:lnTo>
                    <a:lnTo>
                      <a:pt x="490362" y="0"/>
                    </a:lnTo>
                    <a:lnTo>
                      <a:pt x="680365" y="174478"/>
                    </a:lnTo>
                    <a:lnTo>
                      <a:pt x="680365" y="72559"/>
                    </a:lnTo>
                    <a:lnTo>
                      <a:pt x="797640" y="72559"/>
                    </a:lnTo>
                    <a:lnTo>
                      <a:pt x="797640" y="282135"/>
                    </a:lnTo>
                    <a:lnTo>
                      <a:pt x="980724" y="450201"/>
                    </a:lnTo>
                    <a:close/>
                  </a:path>
                </a:pathLst>
              </a:custGeom>
              <a:solidFill>
                <a:srgbClr val="3E4377"/>
              </a:solidFill>
              <a:ln w="16869" cap="flat">
                <a:noFill/>
                <a:prstDash val="solid"/>
                <a:miter/>
              </a:ln>
            </p:spPr>
            <p:txBody>
              <a:bodyPr rtlCol="0" anchor="ctr"/>
              <a:lstStyle/>
              <a:p>
                <a:endParaRPr lang="en-US"/>
              </a:p>
            </p:txBody>
          </p:sp>
          <p:sp>
            <p:nvSpPr>
              <p:cNvPr id="5954" name="Freeform: Shape 5953">
                <a:extLst>
                  <a:ext uri="{FF2B5EF4-FFF2-40B4-BE49-F238E27FC236}">
                    <a16:creationId xmlns:a16="http://schemas.microsoft.com/office/drawing/2014/main" id="{4D0B0538-8849-D526-110F-20A51B6E6433}"/>
                  </a:ext>
                </a:extLst>
              </p:cNvPr>
              <p:cNvSpPr/>
              <p:nvPr/>
            </p:nvSpPr>
            <p:spPr>
              <a:xfrm>
                <a:off x="-3264275" y="4952886"/>
                <a:ext cx="245855" cy="358743"/>
              </a:xfrm>
              <a:custGeom>
                <a:avLst/>
                <a:gdLst>
                  <a:gd name="connsiteX0" fmla="*/ 0 w 245855"/>
                  <a:gd name="connsiteY0" fmla="*/ 0 h 358743"/>
                  <a:gd name="connsiteX1" fmla="*/ 245856 w 245855"/>
                  <a:gd name="connsiteY1" fmla="*/ 0 h 358743"/>
                  <a:gd name="connsiteX2" fmla="*/ 245856 w 245855"/>
                  <a:gd name="connsiteY2" fmla="*/ 358744 h 358743"/>
                  <a:gd name="connsiteX3" fmla="*/ 0 w 245855"/>
                  <a:gd name="connsiteY3" fmla="*/ 358744 h 358743"/>
                </a:gdLst>
                <a:ahLst/>
                <a:cxnLst>
                  <a:cxn ang="0">
                    <a:pos x="connsiteX0" y="connsiteY0"/>
                  </a:cxn>
                  <a:cxn ang="0">
                    <a:pos x="connsiteX1" y="connsiteY1"/>
                  </a:cxn>
                  <a:cxn ang="0">
                    <a:pos x="connsiteX2" y="connsiteY2"/>
                  </a:cxn>
                  <a:cxn ang="0">
                    <a:pos x="connsiteX3" y="connsiteY3"/>
                  </a:cxn>
                </a:cxnLst>
                <a:rect l="l" t="t" r="r" b="b"/>
                <a:pathLst>
                  <a:path w="245855" h="358743">
                    <a:moveTo>
                      <a:pt x="0" y="0"/>
                    </a:moveTo>
                    <a:lnTo>
                      <a:pt x="245856" y="0"/>
                    </a:lnTo>
                    <a:lnTo>
                      <a:pt x="245856" y="358744"/>
                    </a:lnTo>
                    <a:lnTo>
                      <a:pt x="0" y="358744"/>
                    </a:lnTo>
                    <a:close/>
                  </a:path>
                </a:pathLst>
              </a:custGeom>
              <a:solidFill>
                <a:srgbClr val="FF9900"/>
              </a:solidFill>
              <a:ln w="16869" cap="flat">
                <a:noFill/>
                <a:prstDash val="solid"/>
                <a:miter/>
              </a:ln>
            </p:spPr>
            <p:txBody>
              <a:bodyPr rtlCol="0" anchor="ctr"/>
              <a:lstStyle/>
              <a:p>
                <a:endParaRPr lang="en-US"/>
              </a:p>
            </p:txBody>
          </p:sp>
        </p:grpSp>
      </p:grpSp>
      <p:grpSp>
        <p:nvGrpSpPr>
          <p:cNvPr id="5960" name="Graphic 1041">
            <a:extLst>
              <a:ext uri="{FF2B5EF4-FFF2-40B4-BE49-F238E27FC236}">
                <a16:creationId xmlns:a16="http://schemas.microsoft.com/office/drawing/2014/main" id="{05A1B1E2-FA30-54EA-8A0B-25302D4DED87}"/>
              </a:ext>
            </a:extLst>
          </p:cNvPr>
          <p:cNvGrpSpPr>
            <a:grpSpLocks noChangeAspect="1"/>
          </p:cNvGrpSpPr>
          <p:nvPr/>
        </p:nvGrpSpPr>
        <p:grpSpPr>
          <a:xfrm>
            <a:off x="879327" y="131290"/>
            <a:ext cx="496757" cy="638841"/>
            <a:chOff x="-5779869" y="1693818"/>
            <a:chExt cx="652691" cy="839371"/>
          </a:xfrm>
        </p:grpSpPr>
        <p:sp>
          <p:nvSpPr>
            <p:cNvPr id="5961" name="Freeform: Shape 5960">
              <a:extLst>
                <a:ext uri="{FF2B5EF4-FFF2-40B4-BE49-F238E27FC236}">
                  <a16:creationId xmlns:a16="http://schemas.microsoft.com/office/drawing/2014/main" id="{5ED9A477-B46C-317E-E5F4-9CF302EB4625}"/>
                </a:ext>
              </a:extLst>
            </p:cNvPr>
            <p:cNvSpPr/>
            <p:nvPr/>
          </p:nvSpPr>
          <p:spPr>
            <a:xfrm rot="-2700000">
              <a:off x="-5593617" y="2195474"/>
              <a:ext cx="279773" cy="279773"/>
            </a:xfrm>
            <a:custGeom>
              <a:avLst/>
              <a:gdLst>
                <a:gd name="connsiteX0" fmla="*/ 279773 w 279773"/>
                <a:gd name="connsiteY0" fmla="*/ 139887 h 279773"/>
                <a:gd name="connsiteX1" fmla="*/ 139887 w 279773"/>
                <a:gd name="connsiteY1" fmla="*/ 279773 h 279773"/>
                <a:gd name="connsiteX2" fmla="*/ 0 w 279773"/>
                <a:gd name="connsiteY2" fmla="*/ 139887 h 279773"/>
                <a:gd name="connsiteX3" fmla="*/ 139887 w 279773"/>
                <a:gd name="connsiteY3" fmla="*/ 0 h 279773"/>
                <a:gd name="connsiteX4" fmla="*/ 279773 w 279773"/>
                <a:gd name="connsiteY4" fmla="*/ 139887 h 279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773" h="279773">
                  <a:moveTo>
                    <a:pt x="279773" y="139887"/>
                  </a:moveTo>
                  <a:cubicBezTo>
                    <a:pt x="279773" y="217144"/>
                    <a:pt x="217144" y="279773"/>
                    <a:pt x="139887" y="279773"/>
                  </a:cubicBezTo>
                  <a:cubicBezTo>
                    <a:pt x="62629" y="279773"/>
                    <a:pt x="0" y="217144"/>
                    <a:pt x="0" y="139887"/>
                  </a:cubicBezTo>
                  <a:cubicBezTo>
                    <a:pt x="0" y="62629"/>
                    <a:pt x="62630" y="0"/>
                    <a:pt x="139887" y="0"/>
                  </a:cubicBezTo>
                  <a:cubicBezTo>
                    <a:pt x="217144" y="0"/>
                    <a:pt x="279773" y="62629"/>
                    <a:pt x="279773" y="139887"/>
                  </a:cubicBezTo>
                  <a:close/>
                </a:path>
              </a:pathLst>
            </a:custGeom>
            <a:solidFill>
              <a:srgbClr val="F1F2F3"/>
            </a:solidFill>
            <a:ln w="16869" cap="flat">
              <a:noFill/>
              <a:prstDash val="solid"/>
              <a:miter/>
            </a:ln>
          </p:spPr>
          <p:txBody>
            <a:bodyPr rtlCol="0" anchor="ctr"/>
            <a:lstStyle/>
            <a:p>
              <a:endParaRPr lang="en-US"/>
            </a:p>
          </p:txBody>
        </p:sp>
        <p:sp>
          <p:nvSpPr>
            <p:cNvPr id="5962" name="Freeform: Shape 5961">
              <a:extLst>
                <a:ext uri="{FF2B5EF4-FFF2-40B4-BE49-F238E27FC236}">
                  <a16:creationId xmlns:a16="http://schemas.microsoft.com/office/drawing/2014/main" id="{5EC93D23-590C-54AB-E159-BFBA555AC090}"/>
                </a:ext>
              </a:extLst>
            </p:cNvPr>
            <p:cNvSpPr/>
            <p:nvPr/>
          </p:nvSpPr>
          <p:spPr>
            <a:xfrm>
              <a:off x="-5612478" y="2049862"/>
              <a:ext cx="317739" cy="48091"/>
            </a:xfrm>
            <a:custGeom>
              <a:avLst/>
              <a:gdLst>
                <a:gd name="connsiteX0" fmla="*/ 0 w 317739"/>
                <a:gd name="connsiteY0" fmla="*/ 48091 h 48091"/>
                <a:gd name="connsiteX1" fmla="*/ 158954 w 317739"/>
                <a:gd name="connsiteY1" fmla="*/ 0 h 48091"/>
                <a:gd name="connsiteX2" fmla="*/ 317740 w 317739"/>
                <a:gd name="connsiteY2" fmla="*/ 48091 h 48091"/>
              </a:gdLst>
              <a:ahLst/>
              <a:cxnLst>
                <a:cxn ang="0">
                  <a:pos x="connsiteX0" y="connsiteY0"/>
                </a:cxn>
                <a:cxn ang="0">
                  <a:pos x="connsiteX1" y="connsiteY1"/>
                </a:cxn>
                <a:cxn ang="0">
                  <a:pos x="connsiteX2" y="connsiteY2"/>
                </a:cxn>
              </a:cxnLst>
              <a:rect l="l" t="t" r="r" b="b"/>
              <a:pathLst>
                <a:path w="317739" h="48091">
                  <a:moveTo>
                    <a:pt x="0" y="48091"/>
                  </a:moveTo>
                  <a:cubicBezTo>
                    <a:pt x="45391" y="17718"/>
                    <a:pt x="100064" y="0"/>
                    <a:pt x="158954" y="0"/>
                  </a:cubicBezTo>
                  <a:cubicBezTo>
                    <a:pt x="217845" y="0"/>
                    <a:pt x="272348" y="17718"/>
                    <a:pt x="317740" y="48091"/>
                  </a:cubicBezTo>
                </a:path>
              </a:pathLst>
            </a:custGeom>
            <a:noFill/>
            <a:ln w="33737" cap="rnd">
              <a:solidFill>
                <a:srgbClr val="F1F2F3"/>
              </a:solidFill>
              <a:prstDash val="solid"/>
              <a:round/>
            </a:ln>
          </p:spPr>
          <p:txBody>
            <a:bodyPr rtlCol="0" anchor="ctr"/>
            <a:lstStyle/>
            <a:p>
              <a:endParaRPr lang="en-US"/>
            </a:p>
          </p:txBody>
        </p:sp>
        <p:sp>
          <p:nvSpPr>
            <p:cNvPr id="5963" name="Freeform: Shape 5962">
              <a:extLst>
                <a:ext uri="{FF2B5EF4-FFF2-40B4-BE49-F238E27FC236}">
                  <a16:creationId xmlns:a16="http://schemas.microsoft.com/office/drawing/2014/main" id="{5FA1A509-F8FA-0A94-C884-D854186CBA37}"/>
                </a:ext>
              </a:extLst>
            </p:cNvPr>
            <p:cNvSpPr/>
            <p:nvPr/>
          </p:nvSpPr>
          <p:spPr>
            <a:xfrm>
              <a:off x="-5704948" y="1864922"/>
              <a:ext cx="502848" cy="72727"/>
            </a:xfrm>
            <a:custGeom>
              <a:avLst/>
              <a:gdLst>
                <a:gd name="connsiteX0" fmla="*/ 0 w 502848"/>
                <a:gd name="connsiteY0" fmla="*/ 72727 h 72727"/>
                <a:gd name="connsiteX1" fmla="*/ 251425 w 502848"/>
                <a:gd name="connsiteY1" fmla="*/ 0 h 72727"/>
                <a:gd name="connsiteX2" fmla="*/ 502849 w 502848"/>
                <a:gd name="connsiteY2" fmla="*/ 72727 h 72727"/>
              </a:gdLst>
              <a:ahLst/>
              <a:cxnLst>
                <a:cxn ang="0">
                  <a:pos x="connsiteX0" y="connsiteY0"/>
                </a:cxn>
                <a:cxn ang="0">
                  <a:pos x="connsiteX1" y="connsiteY1"/>
                </a:cxn>
                <a:cxn ang="0">
                  <a:pos x="connsiteX2" y="connsiteY2"/>
                </a:cxn>
              </a:cxnLst>
              <a:rect l="l" t="t" r="r" b="b"/>
              <a:pathLst>
                <a:path w="502848" h="72727">
                  <a:moveTo>
                    <a:pt x="0" y="72727"/>
                  </a:moveTo>
                  <a:cubicBezTo>
                    <a:pt x="72727" y="26492"/>
                    <a:pt x="158954" y="0"/>
                    <a:pt x="251425" y="0"/>
                  </a:cubicBezTo>
                  <a:cubicBezTo>
                    <a:pt x="343895" y="0"/>
                    <a:pt x="430121" y="26830"/>
                    <a:pt x="502849" y="72727"/>
                  </a:cubicBezTo>
                </a:path>
              </a:pathLst>
            </a:custGeom>
            <a:noFill/>
            <a:ln w="33737" cap="rnd">
              <a:solidFill>
                <a:srgbClr val="F1F2F3"/>
              </a:solidFill>
              <a:prstDash val="solid"/>
              <a:round/>
            </a:ln>
          </p:spPr>
          <p:txBody>
            <a:bodyPr rtlCol="0" anchor="ctr"/>
            <a:lstStyle/>
            <a:p>
              <a:endParaRPr lang="en-US"/>
            </a:p>
          </p:txBody>
        </p:sp>
        <p:sp>
          <p:nvSpPr>
            <p:cNvPr id="5964" name="Freeform: Shape 5963">
              <a:extLst>
                <a:ext uri="{FF2B5EF4-FFF2-40B4-BE49-F238E27FC236}">
                  <a16:creationId xmlns:a16="http://schemas.microsoft.com/office/drawing/2014/main" id="{EC230AB8-2FE3-5203-7798-BC00297FE18C}"/>
                </a:ext>
              </a:extLst>
            </p:cNvPr>
            <p:cNvSpPr/>
            <p:nvPr/>
          </p:nvSpPr>
          <p:spPr>
            <a:xfrm>
              <a:off x="-5779869" y="1693818"/>
              <a:ext cx="652691" cy="92807"/>
            </a:xfrm>
            <a:custGeom>
              <a:avLst/>
              <a:gdLst>
                <a:gd name="connsiteX0" fmla="*/ 0 w 652691"/>
                <a:gd name="connsiteY0" fmla="*/ 92808 h 92807"/>
                <a:gd name="connsiteX1" fmla="*/ 326346 w 652691"/>
                <a:gd name="connsiteY1" fmla="*/ 0 h 92807"/>
                <a:gd name="connsiteX2" fmla="*/ 652691 w 652691"/>
                <a:gd name="connsiteY2" fmla="*/ 92808 h 92807"/>
              </a:gdLst>
              <a:ahLst/>
              <a:cxnLst>
                <a:cxn ang="0">
                  <a:pos x="connsiteX0" y="connsiteY0"/>
                </a:cxn>
                <a:cxn ang="0">
                  <a:pos x="connsiteX1" y="connsiteY1"/>
                </a:cxn>
                <a:cxn ang="0">
                  <a:pos x="connsiteX2" y="connsiteY2"/>
                </a:cxn>
              </a:cxnLst>
              <a:rect l="l" t="t" r="r" b="b"/>
              <a:pathLst>
                <a:path w="652691" h="92807">
                  <a:moveTo>
                    <a:pt x="0" y="92808"/>
                  </a:moveTo>
                  <a:cubicBezTo>
                    <a:pt x="94833" y="33917"/>
                    <a:pt x="206539" y="0"/>
                    <a:pt x="326346" y="0"/>
                  </a:cubicBezTo>
                  <a:cubicBezTo>
                    <a:pt x="446152" y="0"/>
                    <a:pt x="557858" y="34086"/>
                    <a:pt x="652691" y="92808"/>
                  </a:cubicBezTo>
                </a:path>
              </a:pathLst>
            </a:custGeom>
            <a:noFill/>
            <a:ln w="33737" cap="rnd">
              <a:solidFill>
                <a:srgbClr val="F1F2F3"/>
              </a:solidFill>
              <a:prstDash val="solid"/>
              <a:round/>
            </a:ln>
          </p:spPr>
          <p:txBody>
            <a:bodyPr rtlCol="0" anchor="ctr"/>
            <a:lstStyle/>
            <a:p>
              <a:endParaRPr lang="en-US"/>
            </a:p>
          </p:txBody>
        </p:sp>
      </p:grpSp>
      <p:sp>
        <p:nvSpPr>
          <p:cNvPr id="5892" name="Freeform: Shape 5891">
            <a:extLst>
              <a:ext uri="{FF2B5EF4-FFF2-40B4-BE49-F238E27FC236}">
                <a16:creationId xmlns:a16="http://schemas.microsoft.com/office/drawing/2014/main" id="{795E0762-E71E-A8A4-C006-618562D14558}"/>
              </a:ext>
            </a:extLst>
          </p:cNvPr>
          <p:cNvSpPr/>
          <p:nvPr/>
        </p:nvSpPr>
        <p:spPr>
          <a:xfrm>
            <a:off x="4153434" y="1466664"/>
            <a:ext cx="1221117" cy="1622465"/>
          </a:xfrm>
          <a:custGeom>
            <a:avLst/>
            <a:gdLst>
              <a:gd name="connsiteX0" fmla="*/ 355155 w 708656"/>
              <a:gd name="connsiteY0" fmla="*/ -75 h 941572"/>
              <a:gd name="connsiteX1" fmla="*/ 982 w 708656"/>
              <a:gd name="connsiteY1" fmla="*/ 354099 h 941572"/>
              <a:gd name="connsiteX2" fmla="*/ 165342 w 708656"/>
              <a:gd name="connsiteY2" fmla="*/ 653094 h 941572"/>
              <a:gd name="connsiteX3" fmla="*/ 165342 w 708656"/>
              <a:gd name="connsiteY3" fmla="*/ 653094 h 941572"/>
              <a:gd name="connsiteX4" fmla="*/ 139331 w 708656"/>
              <a:gd name="connsiteY4" fmla="*/ 941498 h 941572"/>
              <a:gd name="connsiteX5" fmla="*/ 281769 w 708656"/>
              <a:gd name="connsiteY5" fmla="*/ 700531 h 941572"/>
              <a:gd name="connsiteX6" fmla="*/ 355403 w 708656"/>
              <a:gd name="connsiteY6" fmla="*/ 708273 h 941572"/>
              <a:gd name="connsiteX7" fmla="*/ 709638 w 708656"/>
              <a:gd name="connsiteY7" fmla="*/ 354037 h 941572"/>
              <a:gd name="connsiteX8" fmla="*/ 355279 w 708656"/>
              <a:gd name="connsiteY8" fmla="*/ -75 h 941572"/>
              <a:gd name="connsiteX9" fmla="*/ 355155 w 708656"/>
              <a:gd name="connsiteY9" fmla="*/ -75 h 941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656" h="941572">
                <a:moveTo>
                  <a:pt x="355155" y="-75"/>
                </a:moveTo>
                <a:cubicBezTo>
                  <a:pt x="159551" y="-75"/>
                  <a:pt x="982" y="158495"/>
                  <a:pt x="982" y="354099"/>
                </a:cubicBezTo>
                <a:cubicBezTo>
                  <a:pt x="932" y="475338"/>
                  <a:pt x="62954" y="588167"/>
                  <a:pt x="165342" y="653094"/>
                </a:cubicBezTo>
                <a:lnTo>
                  <a:pt x="165342" y="653094"/>
                </a:lnTo>
                <a:lnTo>
                  <a:pt x="139331" y="941498"/>
                </a:lnTo>
                <a:lnTo>
                  <a:pt x="281769" y="700531"/>
                </a:lnTo>
                <a:cubicBezTo>
                  <a:pt x="305971" y="705696"/>
                  <a:pt x="330656" y="708291"/>
                  <a:pt x="355403" y="708273"/>
                </a:cubicBezTo>
                <a:cubicBezTo>
                  <a:pt x="551044" y="708273"/>
                  <a:pt x="709638" y="549678"/>
                  <a:pt x="709638" y="354037"/>
                </a:cubicBezTo>
                <a:cubicBezTo>
                  <a:pt x="709570" y="158396"/>
                  <a:pt x="550920" y="-143"/>
                  <a:pt x="355279" y="-75"/>
                </a:cubicBezTo>
                <a:cubicBezTo>
                  <a:pt x="355236" y="-75"/>
                  <a:pt x="355199" y="-75"/>
                  <a:pt x="355155" y="-75"/>
                </a:cubicBezTo>
                <a:close/>
              </a:path>
            </a:pathLst>
          </a:custGeom>
          <a:solidFill>
            <a:srgbClr val="D47775"/>
          </a:solidFill>
          <a:ln w="6191" cap="flat">
            <a:noFill/>
            <a:prstDash val="solid"/>
            <a:miter/>
          </a:ln>
        </p:spPr>
        <p:txBody>
          <a:bodyPr rtlCol="0" anchor="ctr"/>
          <a:lstStyle/>
          <a:p>
            <a:endParaRPr lang="en-US"/>
          </a:p>
        </p:txBody>
      </p:sp>
      <p:sp>
        <p:nvSpPr>
          <p:cNvPr id="5976" name="Freeform: Shape 5975">
            <a:extLst>
              <a:ext uri="{FF2B5EF4-FFF2-40B4-BE49-F238E27FC236}">
                <a16:creationId xmlns:a16="http://schemas.microsoft.com/office/drawing/2014/main" id="{CC47AF08-3F96-A0BC-9EEA-BDE03980BFF0}"/>
              </a:ext>
            </a:extLst>
          </p:cNvPr>
          <p:cNvSpPr>
            <a:spLocks noChangeAspect="1"/>
          </p:cNvSpPr>
          <p:nvPr/>
        </p:nvSpPr>
        <p:spPr>
          <a:xfrm>
            <a:off x="2316996" y="2016147"/>
            <a:ext cx="186565" cy="186564"/>
          </a:xfrm>
          <a:custGeom>
            <a:avLst/>
            <a:gdLst>
              <a:gd name="connsiteX0" fmla="*/ 138368 w 138368"/>
              <a:gd name="connsiteY0" fmla="*/ 69184 h 138367"/>
              <a:gd name="connsiteX1" fmla="*/ 69184 w 138368"/>
              <a:gd name="connsiteY1" fmla="*/ 138368 h 138367"/>
              <a:gd name="connsiteX2" fmla="*/ 0 w 138368"/>
              <a:gd name="connsiteY2" fmla="*/ 69184 h 138367"/>
              <a:gd name="connsiteX3" fmla="*/ 69184 w 138368"/>
              <a:gd name="connsiteY3" fmla="*/ 0 h 138367"/>
              <a:gd name="connsiteX4" fmla="*/ 138368 w 138368"/>
              <a:gd name="connsiteY4" fmla="*/ 69184 h 138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68" h="138367">
                <a:moveTo>
                  <a:pt x="138368" y="69184"/>
                </a:moveTo>
                <a:cubicBezTo>
                  <a:pt x="138368" y="107319"/>
                  <a:pt x="107320" y="138368"/>
                  <a:pt x="69184" y="138368"/>
                </a:cubicBezTo>
                <a:cubicBezTo>
                  <a:pt x="31048" y="138368"/>
                  <a:pt x="0" y="107319"/>
                  <a:pt x="0" y="69184"/>
                </a:cubicBezTo>
                <a:cubicBezTo>
                  <a:pt x="0" y="31049"/>
                  <a:pt x="31048" y="0"/>
                  <a:pt x="69184" y="0"/>
                </a:cubicBezTo>
                <a:cubicBezTo>
                  <a:pt x="107320" y="0"/>
                  <a:pt x="138368" y="31049"/>
                  <a:pt x="138368" y="69184"/>
                </a:cubicBezTo>
                <a:close/>
              </a:path>
            </a:pathLst>
          </a:custGeom>
          <a:solidFill>
            <a:srgbClr val="F1F2F3"/>
          </a:solidFill>
          <a:ln w="16869" cap="flat">
            <a:noFill/>
            <a:prstDash val="solid"/>
            <a:miter/>
          </a:ln>
        </p:spPr>
        <p:txBody>
          <a:bodyPr rtlCol="0" anchor="ctr"/>
          <a:lstStyle/>
          <a:p>
            <a:endParaRPr lang="en-US"/>
          </a:p>
        </p:txBody>
      </p:sp>
      <p:sp>
        <p:nvSpPr>
          <p:cNvPr id="5979" name="Freeform: Shape 5978">
            <a:extLst>
              <a:ext uri="{FF2B5EF4-FFF2-40B4-BE49-F238E27FC236}">
                <a16:creationId xmlns:a16="http://schemas.microsoft.com/office/drawing/2014/main" id="{69B453E8-EC54-8036-64BB-2ACD513AC074}"/>
              </a:ext>
            </a:extLst>
          </p:cNvPr>
          <p:cNvSpPr>
            <a:spLocks noChangeAspect="1"/>
          </p:cNvSpPr>
          <p:nvPr/>
        </p:nvSpPr>
        <p:spPr>
          <a:xfrm>
            <a:off x="3174998" y="3170682"/>
            <a:ext cx="186564" cy="186564"/>
          </a:xfrm>
          <a:custGeom>
            <a:avLst/>
            <a:gdLst>
              <a:gd name="connsiteX0" fmla="*/ 138368 w 138367"/>
              <a:gd name="connsiteY0" fmla="*/ 69183 h 138367"/>
              <a:gd name="connsiteX1" fmla="*/ 69184 w 138367"/>
              <a:gd name="connsiteY1" fmla="*/ 138368 h 138367"/>
              <a:gd name="connsiteX2" fmla="*/ 0 w 138367"/>
              <a:gd name="connsiteY2" fmla="*/ 69183 h 138367"/>
              <a:gd name="connsiteX3" fmla="*/ 69184 w 138367"/>
              <a:gd name="connsiteY3" fmla="*/ 0 h 138367"/>
              <a:gd name="connsiteX4" fmla="*/ 138368 w 138367"/>
              <a:gd name="connsiteY4" fmla="*/ 69183 h 138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67" h="138367">
                <a:moveTo>
                  <a:pt x="138368" y="69183"/>
                </a:moveTo>
                <a:cubicBezTo>
                  <a:pt x="138368" y="107319"/>
                  <a:pt x="107319" y="138368"/>
                  <a:pt x="69184" y="138368"/>
                </a:cubicBezTo>
                <a:cubicBezTo>
                  <a:pt x="31048" y="138368"/>
                  <a:pt x="0" y="107319"/>
                  <a:pt x="0" y="69183"/>
                </a:cubicBezTo>
                <a:cubicBezTo>
                  <a:pt x="0" y="31048"/>
                  <a:pt x="31048" y="0"/>
                  <a:pt x="69184" y="0"/>
                </a:cubicBezTo>
                <a:cubicBezTo>
                  <a:pt x="107319" y="0"/>
                  <a:pt x="138368" y="31048"/>
                  <a:pt x="138368" y="69183"/>
                </a:cubicBezTo>
                <a:close/>
              </a:path>
            </a:pathLst>
          </a:custGeom>
          <a:solidFill>
            <a:srgbClr val="FD367E"/>
          </a:solidFill>
          <a:ln w="16869" cap="flat">
            <a:noFill/>
            <a:prstDash val="solid"/>
            <a:miter/>
          </a:ln>
        </p:spPr>
        <p:txBody>
          <a:bodyPr rtlCol="0" anchor="ctr"/>
          <a:lstStyle/>
          <a:p>
            <a:endParaRPr lang="en-US"/>
          </a:p>
        </p:txBody>
      </p:sp>
      <p:sp>
        <p:nvSpPr>
          <p:cNvPr id="5990" name="Freeform: Shape 5989">
            <a:extLst>
              <a:ext uri="{FF2B5EF4-FFF2-40B4-BE49-F238E27FC236}">
                <a16:creationId xmlns:a16="http://schemas.microsoft.com/office/drawing/2014/main" id="{38DCBED9-4B0F-C7A7-49AC-4D1841963A3C}"/>
              </a:ext>
            </a:extLst>
          </p:cNvPr>
          <p:cNvSpPr>
            <a:spLocks noChangeAspect="1"/>
          </p:cNvSpPr>
          <p:nvPr/>
        </p:nvSpPr>
        <p:spPr>
          <a:xfrm>
            <a:off x="6460802" y="1989348"/>
            <a:ext cx="186565" cy="186565"/>
          </a:xfrm>
          <a:custGeom>
            <a:avLst/>
            <a:gdLst>
              <a:gd name="connsiteX0" fmla="*/ 138368 w 138368"/>
              <a:gd name="connsiteY0" fmla="*/ 69184 h 138368"/>
              <a:gd name="connsiteX1" fmla="*/ 69184 w 138368"/>
              <a:gd name="connsiteY1" fmla="*/ 138368 h 138368"/>
              <a:gd name="connsiteX2" fmla="*/ 0 w 138368"/>
              <a:gd name="connsiteY2" fmla="*/ 69184 h 138368"/>
              <a:gd name="connsiteX3" fmla="*/ 69184 w 138368"/>
              <a:gd name="connsiteY3" fmla="*/ 0 h 138368"/>
              <a:gd name="connsiteX4" fmla="*/ 138368 w 138368"/>
              <a:gd name="connsiteY4" fmla="*/ 69184 h 138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68" h="138368">
                <a:moveTo>
                  <a:pt x="138368" y="69184"/>
                </a:moveTo>
                <a:cubicBezTo>
                  <a:pt x="138368" y="107320"/>
                  <a:pt x="107320" y="138368"/>
                  <a:pt x="69184" y="138368"/>
                </a:cubicBezTo>
                <a:cubicBezTo>
                  <a:pt x="31049" y="138368"/>
                  <a:pt x="0" y="107320"/>
                  <a:pt x="0" y="69184"/>
                </a:cubicBezTo>
                <a:cubicBezTo>
                  <a:pt x="0" y="31049"/>
                  <a:pt x="31049" y="0"/>
                  <a:pt x="69184" y="0"/>
                </a:cubicBezTo>
                <a:cubicBezTo>
                  <a:pt x="107320" y="0"/>
                  <a:pt x="138368" y="31049"/>
                  <a:pt x="138368" y="69184"/>
                </a:cubicBezTo>
                <a:close/>
              </a:path>
            </a:pathLst>
          </a:custGeom>
          <a:solidFill>
            <a:srgbClr val="3E4377"/>
          </a:solidFill>
          <a:ln w="16869" cap="flat">
            <a:noFill/>
            <a:prstDash val="solid"/>
            <a:miter/>
          </a:ln>
        </p:spPr>
        <p:txBody>
          <a:bodyPr rtlCol="0" anchor="ctr"/>
          <a:lstStyle/>
          <a:p>
            <a:endParaRPr lang="en-US"/>
          </a:p>
        </p:txBody>
      </p:sp>
      <p:grpSp>
        <p:nvGrpSpPr>
          <p:cNvPr id="36" name="Group 35">
            <a:extLst>
              <a:ext uri="{FF2B5EF4-FFF2-40B4-BE49-F238E27FC236}">
                <a16:creationId xmlns:a16="http://schemas.microsoft.com/office/drawing/2014/main" id="{613BD987-143E-F34E-ED74-C546546DA23B}"/>
              </a:ext>
            </a:extLst>
          </p:cNvPr>
          <p:cNvGrpSpPr/>
          <p:nvPr/>
        </p:nvGrpSpPr>
        <p:grpSpPr>
          <a:xfrm>
            <a:off x="3448378" y="3145687"/>
            <a:ext cx="1341278" cy="1530694"/>
            <a:chOff x="3448378" y="3145687"/>
            <a:chExt cx="1341278" cy="1530694"/>
          </a:xfrm>
        </p:grpSpPr>
        <p:sp>
          <p:nvSpPr>
            <p:cNvPr id="5896" name="Freeform: Shape 5895">
              <a:extLst>
                <a:ext uri="{FF2B5EF4-FFF2-40B4-BE49-F238E27FC236}">
                  <a16:creationId xmlns:a16="http://schemas.microsoft.com/office/drawing/2014/main" id="{72E34FAE-E80F-48B3-F777-191AA2099083}"/>
                </a:ext>
              </a:extLst>
            </p:cNvPr>
            <p:cNvSpPr/>
            <p:nvPr/>
          </p:nvSpPr>
          <p:spPr>
            <a:xfrm>
              <a:off x="3448378" y="3145687"/>
              <a:ext cx="1341278" cy="1530694"/>
            </a:xfrm>
            <a:custGeom>
              <a:avLst/>
              <a:gdLst>
                <a:gd name="connsiteX0" fmla="*/ 390145 w 778389"/>
                <a:gd name="connsiteY0" fmla="*/ -75 h 888313"/>
                <a:gd name="connsiteX1" fmla="*/ 982 w 778389"/>
                <a:gd name="connsiteY1" fmla="*/ 389151 h 888313"/>
                <a:gd name="connsiteX2" fmla="*/ 215814 w 778389"/>
                <a:gd name="connsiteY2" fmla="*/ 736884 h 888313"/>
                <a:gd name="connsiteX3" fmla="*/ 215814 w 778389"/>
                <a:gd name="connsiteY3" fmla="*/ 736884 h 888313"/>
                <a:gd name="connsiteX4" fmla="*/ 156795 w 778389"/>
                <a:gd name="connsiteY4" fmla="*/ 888239 h 888313"/>
                <a:gd name="connsiteX5" fmla="*/ 333480 w 778389"/>
                <a:gd name="connsiteY5" fmla="*/ 774041 h 888313"/>
                <a:gd name="connsiteX6" fmla="*/ 390021 w 778389"/>
                <a:gd name="connsiteY6" fmla="*/ 778191 h 888313"/>
                <a:gd name="connsiteX7" fmla="*/ 779371 w 778389"/>
                <a:gd name="connsiteY7" fmla="*/ 389089 h 888313"/>
                <a:gd name="connsiteX8" fmla="*/ 779371 w 778389"/>
                <a:gd name="connsiteY8" fmla="*/ 388903 h 888313"/>
                <a:gd name="connsiteX9" fmla="*/ 390145 w 778389"/>
                <a:gd name="connsiteY9" fmla="*/ -75 h 88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8389" h="888313">
                  <a:moveTo>
                    <a:pt x="390145" y="-75"/>
                  </a:moveTo>
                  <a:cubicBezTo>
                    <a:pt x="175207" y="-37"/>
                    <a:pt x="982" y="174213"/>
                    <a:pt x="982" y="389151"/>
                  </a:cubicBezTo>
                  <a:cubicBezTo>
                    <a:pt x="1031" y="536375"/>
                    <a:pt x="84178" y="670960"/>
                    <a:pt x="215814" y="736884"/>
                  </a:cubicBezTo>
                  <a:lnTo>
                    <a:pt x="215814" y="736884"/>
                  </a:lnTo>
                  <a:lnTo>
                    <a:pt x="156795" y="888239"/>
                  </a:lnTo>
                  <a:lnTo>
                    <a:pt x="333480" y="774041"/>
                  </a:lnTo>
                  <a:cubicBezTo>
                    <a:pt x="352201" y="776804"/>
                    <a:pt x="371096" y="778191"/>
                    <a:pt x="390021" y="778191"/>
                  </a:cubicBezTo>
                  <a:cubicBezTo>
                    <a:pt x="604984" y="778259"/>
                    <a:pt x="779303" y="604052"/>
                    <a:pt x="779371" y="389089"/>
                  </a:cubicBezTo>
                  <a:cubicBezTo>
                    <a:pt x="779371" y="389027"/>
                    <a:pt x="779371" y="388965"/>
                    <a:pt x="779371" y="388903"/>
                  </a:cubicBezTo>
                  <a:cubicBezTo>
                    <a:pt x="779235" y="174040"/>
                    <a:pt x="605009" y="-75"/>
                    <a:pt x="390145" y="-75"/>
                  </a:cubicBezTo>
                  <a:close/>
                </a:path>
              </a:pathLst>
            </a:custGeom>
            <a:solidFill>
              <a:srgbClr val="75BFC8"/>
            </a:solidFill>
            <a:ln w="6191" cap="flat">
              <a:noFill/>
              <a:prstDash val="solid"/>
              <a:miter/>
            </a:ln>
          </p:spPr>
          <p:txBody>
            <a:bodyPr rtlCol="0" anchor="ctr"/>
            <a:lstStyle/>
            <a:p>
              <a:endParaRPr lang="en-US"/>
            </a:p>
          </p:txBody>
        </p:sp>
        <p:sp>
          <p:nvSpPr>
            <p:cNvPr id="5993" name="Freeform: Shape 5992">
              <a:extLst>
                <a:ext uri="{FF2B5EF4-FFF2-40B4-BE49-F238E27FC236}">
                  <a16:creationId xmlns:a16="http://schemas.microsoft.com/office/drawing/2014/main" id="{7C6CEB03-FFE1-8000-AE5B-87717B661CA3}"/>
                </a:ext>
              </a:extLst>
            </p:cNvPr>
            <p:cNvSpPr>
              <a:spLocks noChangeAspect="1"/>
            </p:cNvSpPr>
            <p:nvPr/>
          </p:nvSpPr>
          <p:spPr>
            <a:xfrm>
              <a:off x="3699875" y="3439854"/>
              <a:ext cx="788549" cy="741712"/>
            </a:xfrm>
            <a:custGeom>
              <a:avLst/>
              <a:gdLst>
                <a:gd name="connsiteX0" fmla="*/ 428215 w 856260"/>
                <a:gd name="connsiteY0" fmla="*/ 805402 h 805401"/>
                <a:gd name="connsiteX1" fmla="*/ 624 w 856260"/>
                <a:gd name="connsiteY1" fmla="*/ 201983 h 805401"/>
                <a:gd name="connsiteX2" fmla="*/ 214420 w 856260"/>
                <a:gd name="connsiteY2" fmla="*/ 0 h 805401"/>
                <a:gd name="connsiteX3" fmla="*/ 428215 w 856260"/>
                <a:gd name="connsiteY3" fmla="*/ 201983 h 805401"/>
                <a:gd name="connsiteX4" fmla="*/ 427877 w 856260"/>
                <a:gd name="connsiteY4" fmla="*/ 212614 h 805401"/>
                <a:gd name="connsiteX5" fmla="*/ 428215 w 856260"/>
                <a:gd name="connsiteY5" fmla="*/ 212614 h 805401"/>
                <a:gd name="connsiteX6" fmla="*/ 642010 w 856260"/>
                <a:gd name="connsiteY6" fmla="*/ 11812 h 805401"/>
                <a:gd name="connsiteX7" fmla="*/ 855299 w 856260"/>
                <a:gd name="connsiteY7" fmla="*/ 201983 h 805401"/>
                <a:gd name="connsiteX8" fmla="*/ 855636 w 856260"/>
                <a:gd name="connsiteY8" fmla="*/ 201983 h 805401"/>
                <a:gd name="connsiteX9" fmla="*/ 428215 w 856260"/>
                <a:gd name="connsiteY9" fmla="*/ 805402 h 80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260" h="805401">
                  <a:moveTo>
                    <a:pt x="428215" y="805402"/>
                  </a:moveTo>
                  <a:cubicBezTo>
                    <a:pt x="-34811" y="470619"/>
                    <a:pt x="624" y="201983"/>
                    <a:pt x="624" y="201983"/>
                  </a:cubicBezTo>
                  <a:cubicBezTo>
                    <a:pt x="624" y="90445"/>
                    <a:pt x="96301" y="0"/>
                    <a:pt x="214420" y="0"/>
                  </a:cubicBezTo>
                  <a:cubicBezTo>
                    <a:pt x="332538" y="0"/>
                    <a:pt x="428215" y="90445"/>
                    <a:pt x="428215" y="201983"/>
                  </a:cubicBezTo>
                  <a:cubicBezTo>
                    <a:pt x="428215" y="205527"/>
                    <a:pt x="428215" y="209070"/>
                    <a:pt x="427877" y="212614"/>
                  </a:cubicBezTo>
                  <a:lnTo>
                    <a:pt x="428215" y="212614"/>
                  </a:lnTo>
                  <a:cubicBezTo>
                    <a:pt x="428890" y="101582"/>
                    <a:pt x="524228" y="11812"/>
                    <a:pt x="642010" y="11812"/>
                  </a:cubicBezTo>
                  <a:cubicBezTo>
                    <a:pt x="759791" y="11812"/>
                    <a:pt x="848887" y="95845"/>
                    <a:pt x="855299" y="201983"/>
                  </a:cubicBezTo>
                  <a:lnTo>
                    <a:pt x="855636" y="201983"/>
                  </a:lnTo>
                  <a:cubicBezTo>
                    <a:pt x="855636" y="201983"/>
                    <a:pt x="891072" y="470788"/>
                    <a:pt x="428215" y="805402"/>
                  </a:cubicBezTo>
                  <a:close/>
                </a:path>
              </a:pathLst>
            </a:custGeom>
            <a:solidFill>
              <a:srgbClr val="FD367E"/>
            </a:solidFill>
            <a:ln w="16869" cap="flat">
              <a:noFill/>
              <a:prstDash val="solid"/>
              <a:miter/>
            </a:ln>
          </p:spPr>
          <p:txBody>
            <a:bodyPr rtlCol="0" anchor="ctr"/>
            <a:lstStyle/>
            <a:p>
              <a:endParaRPr lang="en-US"/>
            </a:p>
          </p:txBody>
        </p:sp>
      </p:grpSp>
      <p:grpSp>
        <p:nvGrpSpPr>
          <p:cNvPr id="39" name="Group 38">
            <a:extLst>
              <a:ext uri="{FF2B5EF4-FFF2-40B4-BE49-F238E27FC236}">
                <a16:creationId xmlns:a16="http://schemas.microsoft.com/office/drawing/2014/main" id="{2D53B8DB-B396-ACE1-5DE0-35D3D5072589}"/>
              </a:ext>
            </a:extLst>
          </p:cNvPr>
          <p:cNvGrpSpPr/>
          <p:nvPr/>
        </p:nvGrpSpPr>
        <p:grpSpPr>
          <a:xfrm>
            <a:off x="9103634" y="79597"/>
            <a:ext cx="888105" cy="916736"/>
            <a:chOff x="9103634" y="79597"/>
            <a:chExt cx="888105" cy="916736"/>
          </a:xfrm>
        </p:grpSpPr>
        <p:sp>
          <p:nvSpPr>
            <p:cNvPr id="1036" name="Freeform: Shape 1035">
              <a:extLst>
                <a:ext uri="{FF2B5EF4-FFF2-40B4-BE49-F238E27FC236}">
                  <a16:creationId xmlns:a16="http://schemas.microsoft.com/office/drawing/2014/main" id="{33B0D368-AED4-066C-BC7E-662ABAF08AC3}"/>
                </a:ext>
              </a:extLst>
            </p:cNvPr>
            <p:cNvSpPr/>
            <p:nvPr/>
          </p:nvSpPr>
          <p:spPr>
            <a:xfrm flipH="1">
              <a:off x="9103634" y="79597"/>
              <a:ext cx="888105" cy="916736"/>
            </a:xfrm>
            <a:custGeom>
              <a:avLst/>
              <a:gdLst>
                <a:gd name="connsiteX0" fmla="*/ 639968 w 731880"/>
                <a:gd name="connsiteY0" fmla="*/ 609186 h 755475"/>
                <a:gd name="connsiteX1" fmla="*/ 732862 w 731880"/>
                <a:gd name="connsiteY1" fmla="*/ 365866 h 755475"/>
                <a:gd name="connsiteX2" fmla="*/ 366922 w 731880"/>
                <a:gd name="connsiteY2" fmla="*/ -75 h 755475"/>
                <a:gd name="connsiteX3" fmla="*/ 982 w 731880"/>
                <a:gd name="connsiteY3" fmla="*/ 365866 h 755475"/>
                <a:gd name="connsiteX4" fmla="*/ 366922 w 731880"/>
                <a:gd name="connsiteY4" fmla="*/ 731806 h 755475"/>
                <a:gd name="connsiteX5" fmla="*/ 540324 w 731880"/>
                <a:gd name="connsiteY5" fmla="*/ 688022 h 755475"/>
                <a:gd name="connsiteX6" fmla="*/ 540324 w 731880"/>
                <a:gd name="connsiteY6" fmla="*/ 688022 h 755475"/>
                <a:gd name="connsiteX7" fmla="*/ 732305 w 731880"/>
                <a:gd name="connsiteY7" fmla="*/ 755401 h 755475"/>
                <a:gd name="connsiteX8" fmla="*/ 639411 w 731880"/>
                <a:gd name="connsiteY8" fmla="*/ 609186 h 75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880" h="755475">
                  <a:moveTo>
                    <a:pt x="639968" y="609186"/>
                  </a:moveTo>
                  <a:cubicBezTo>
                    <a:pt x="699854" y="542296"/>
                    <a:pt x="732936" y="455651"/>
                    <a:pt x="732862" y="365866"/>
                  </a:cubicBezTo>
                  <a:cubicBezTo>
                    <a:pt x="732862" y="163766"/>
                    <a:pt x="569028" y="-75"/>
                    <a:pt x="366922" y="-75"/>
                  </a:cubicBezTo>
                  <a:cubicBezTo>
                    <a:pt x="164834" y="-37"/>
                    <a:pt x="1019" y="163778"/>
                    <a:pt x="982" y="365866"/>
                  </a:cubicBezTo>
                  <a:cubicBezTo>
                    <a:pt x="1013" y="567953"/>
                    <a:pt x="164834" y="731769"/>
                    <a:pt x="366922" y="731806"/>
                  </a:cubicBezTo>
                  <a:cubicBezTo>
                    <a:pt x="427464" y="731861"/>
                    <a:pt x="487065" y="716813"/>
                    <a:pt x="540324" y="688022"/>
                  </a:cubicBezTo>
                  <a:lnTo>
                    <a:pt x="540324" y="688022"/>
                  </a:lnTo>
                  <a:lnTo>
                    <a:pt x="732305" y="755401"/>
                  </a:lnTo>
                  <a:lnTo>
                    <a:pt x="639411" y="609186"/>
                  </a:lnTo>
                  <a:close/>
                </a:path>
              </a:pathLst>
            </a:custGeom>
            <a:solidFill>
              <a:srgbClr val="66A4DD"/>
            </a:solidFill>
            <a:ln w="6191" cap="flat">
              <a:noFill/>
              <a:prstDash val="solid"/>
              <a:miter/>
            </a:ln>
          </p:spPr>
          <p:txBody>
            <a:bodyPr rtlCol="0" anchor="ctr"/>
            <a:lstStyle/>
            <a:p>
              <a:endParaRPr lang="en-US"/>
            </a:p>
          </p:txBody>
        </p:sp>
        <p:sp>
          <p:nvSpPr>
            <p:cNvPr id="6001" name="Freeform: Shape 6000">
              <a:extLst>
                <a:ext uri="{FF2B5EF4-FFF2-40B4-BE49-F238E27FC236}">
                  <a16:creationId xmlns:a16="http://schemas.microsoft.com/office/drawing/2014/main" id="{983285B8-B866-D93A-EB32-E3E233B3FBAC}"/>
                </a:ext>
              </a:extLst>
            </p:cNvPr>
            <p:cNvSpPr>
              <a:spLocks noChangeAspect="1"/>
            </p:cNvSpPr>
            <p:nvPr/>
          </p:nvSpPr>
          <p:spPr>
            <a:xfrm>
              <a:off x="9269533" y="289991"/>
              <a:ext cx="489627" cy="460544"/>
            </a:xfrm>
            <a:custGeom>
              <a:avLst/>
              <a:gdLst>
                <a:gd name="connsiteX0" fmla="*/ 428215 w 856260"/>
                <a:gd name="connsiteY0" fmla="*/ 805402 h 805401"/>
                <a:gd name="connsiteX1" fmla="*/ 624 w 856260"/>
                <a:gd name="connsiteY1" fmla="*/ 201983 h 805401"/>
                <a:gd name="connsiteX2" fmla="*/ 214420 w 856260"/>
                <a:gd name="connsiteY2" fmla="*/ 0 h 805401"/>
                <a:gd name="connsiteX3" fmla="*/ 428215 w 856260"/>
                <a:gd name="connsiteY3" fmla="*/ 201983 h 805401"/>
                <a:gd name="connsiteX4" fmla="*/ 427877 w 856260"/>
                <a:gd name="connsiteY4" fmla="*/ 212614 h 805401"/>
                <a:gd name="connsiteX5" fmla="*/ 428215 w 856260"/>
                <a:gd name="connsiteY5" fmla="*/ 212614 h 805401"/>
                <a:gd name="connsiteX6" fmla="*/ 642010 w 856260"/>
                <a:gd name="connsiteY6" fmla="*/ 11812 h 805401"/>
                <a:gd name="connsiteX7" fmla="*/ 855299 w 856260"/>
                <a:gd name="connsiteY7" fmla="*/ 201983 h 805401"/>
                <a:gd name="connsiteX8" fmla="*/ 855636 w 856260"/>
                <a:gd name="connsiteY8" fmla="*/ 201983 h 805401"/>
                <a:gd name="connsiteX9" fmla="*/ 428215 w 856260"/>
                <a:gd name="connsiteY9" fmla="*/ 805402 h 80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260" h="805401">
                  <a:moveTo>
                    <a:pt x="428215" y="805402"/>
                  </a:moveTo>
                  <a:cubicBezTo>
                    <a:pt x="-34811" y="470619"/>
                    <a:pt x="624" y="201983"/>
                    <a:pt x="624" y="201983"/>
                  </a:cubicBezTo>
                  <a:cubicBezTo>
                    <a:pt x="624" y="90445"/>
                    <a:pt x="96301" y="0"/>
                    <a:pt x="214420" y="0"/>
                  </a:cubicBezTo>
                  <a:cubicBezTo>
                    <a:pt x="332538" y="0"/>
                    <a:pt x="428215" y="90445"/>
                    <a:pt x="428215" y="201983"/>
                  </a:cubicBezTo>
                  <a:cubicBezTo>
                    <a:pt x="428215" y="205527"/>
                    <a:pt x="428215" y="209070"/>
                    <a:pt x="427877" y="212614"/>
                  </a:cubicBezTo>
                  <a:lnTo>
                    <a:pt x="428215" y="212614"/>
                  </a:lnTo>
                  <a:cubicBezTo>
                    <a:pt x="428890" y="101582"/>
                    <a:pt x="524228" y="11812"/>
                    <a:pt x="642010" y="11812"/>
                  </a:cubicBezTo>
                  <a:cubicBezTo>
                    <a:pt x="759791" y="11812"/>
                    <a:pt x="848887" y="95845"/>
                    <a:pt x="855299" y="201983"/>
                  </a:cubicBezTo>
                  <a:lnTo>
                    <a:pt x="855636" y="201983"/>
                  </a:lnTo>
                  <a:cubicBezTo>
                    <a:pt x="855636" y="201983"/>
                    <a:pt x="891072" y="470788"/>
                    <a:pt x="428215" y="805402"/>
                  </a:cubicBezTo>
                  <a:close/>
                </a:path>
              </a:pathLst>
            </a:custGeom>
            <a:solidFill>
              <a:srgbClr val="FD367E"/>
            </a:solidFill>
            <a:ln w="16869" cap="flat">
              <a:noFill/>
              <a:prstDash val="solid"/>
              <a:miter/>
            </a:ln>
          </p:spPr>
          <p:txBody>
            <a:bodyPr rtlCol="0" anchor="ctr"/>
            <a:lstStyle/>
            <a:p>
              <a:endParaRPr lang="en-US"/>
            </a:p>
          </p:txBody>
        </p:sp>
      </p:grpSp>
      <p:grpSp>
        <p:nvGrpSpPr>
          <p:cNvPr id="6002" name="Graphic 1041">
            <a:extLst>
              <a:ext uri="{FF2B5EF4-FFF2-40B4-BE49-F238E27FC236}">
                <a16:creationId xmlns:a16="http://schemas.microsoft.com/office/drawing/2014/main" id="{9D5127BA-E547-2651-41C6-A82F27F99171}"/>
              </a:ext>
            </a:extLst>
          </p:cNvPr>
          <p:cNvGrpSpPr>
            <a:grpSpLocks noChangeAspect="1"/>
          </p:cNvGrpSpPr>
          <p:nvPr/>
        </p:nvGrpSpPr>
        <p:grpSpPr>
          <a:xfrm>
            <a:off x="5569758" y="2059084"/>
            <a:ext cx="410544" cy="527968"/>
            <a:chOff x="-5779869" y="1693818"/>
            <a:chExt cx="652691" cy="839371"/>
          </a:xfrm>
        </p:grpSpPr>
        <p:sp>
          <p:nvSpPr>
            <p:cNvPr id="6003" name="Freeform: Shape 6002">
              <a:extLst>
                <a:ext uri="{FF2B5EF4-FFF2-40B4-BE49-F238E27FC236}">
                  <a16:creationId xmlns:a16="http://schemas.microsoft.com/office/drawing/2014/main" id="{ADB6BFD2-0C4A-DBFD-780E-20E9DE98C62D}"/>
                </a:ext>
              </a:extLst>
            </p:cNvPr>
            <p:cNvSpPr/>
            <p:nvPr/>
          </p:nvSpPr>
          <p:spPr>
            <a:xfrm rot="-2700000">
              <a:off x="-5593617" y="2195474"/>
              <a:ext cx="279773" cy="279773"/>
            </a:xfrm>
            <a:custGeom>
              <a:avLst/>
              <a:gdLst>
                <a:gd name="connsiteX0" fmla="*/ 279773 w 279773"/>
                <a:gd name="connsiteY0" fmla="*/ 139887 h 279773"/>
                <a:gd name="connsiteX1" fmla="*/ 139887 w 279773"/>
                <a:gd name="connsiteY1" fmla="*/ 279773 h 279773"/>
                <a:gd name="connsiteX2" fmla="*/ 0 w 279773"/>
                <a:gd name="connsiteY2" fmla="*/ 139887 h 279773"/>
                <a:gd name="connsiteX3" fmla="*/ 139887 w 279773"/>
                <a:gd name="connsiteY3" fmla="*/ 0 h 279773"/>
                <a:gd name="connsiteX4" fmla="*/ 279773 w 279773"/>
                <a:gd name="connsiteY4" fmla="*/ 139887 h 279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773" h="279773">
                  <a:moveTo>
                    <a:pt x="279773" y="139887"/>
                  </a:moveTo>
                  <a:cubicBezTo>
                    <a:pt x="279773" y="217144"/>
                    <a:pt x="217144" y="279773"/>
                    <a:pt x="139887" y="279773"/>
                  </a:cubicBezTo>
                  <a:cubicBezTo>
                    <a:pt x="62629" y="279773"/>
                    <a:pt x="0" y="217144"/>
                    <a:pt x="0" y="139887"/>
                  </a:cubicBezTo>
                  <a:cubicBezTo>
                    <a:pt x="0" y="62629"/>
                    <a:pt x="62630" y="0"/>
                    <a:pt x="139887" y="0"/>
                  </a:cubicBezTo>
                  <a:cubicBezTo>
                    <a:pt x="217144" y="0"/>
                    <a:pt x="279773" y="62629"/>
                    <a:pt x="279773" y="139887"/>
                  </a:cubicBezTo>
                  <a:close/>
                </a:path>
              </a:pathLst>
            </a:custGeom>
            <a:solidFill>
              <a:srgbClr val="F1F2F3"/>
            </a:solidFill>
            <a:ln w="16869" cap="flat">
              <a:noFill/>
              <a:prstDash val="solid"/>
              <a:miter/>
            </a:ln>
          </p:spPr>
          <p:txBody>
            <a:bodyPr rtlCol="0" anchor="ctr"/>
            <a:lstStyle/>
            <a:p>
              <a:endParaRPr lang="en-US"/>
            </a:p>
          </p:txBody>
        </p:sp>
        <p:sp>
          <p:nvSpPr>
            <p:cNvPr id="6004" name="Freeform: Shape 6003">
              <a:extLst>
                <a:ext uri="{FF2B5EF4-FFF2-40B4-BE49-F238E27FC236}">
                  <a16:creationId xmlns:a16="http://schemas.microsoft.com/office/drawing/2014/main" id="{0CB07291-8198-78BD-6EB0-A88F0C036C6F}"/>
                </a:ext>
              </a:extLst>
            </p:cNvPr>
            <p:cNvSpPr/>
            <p:nvPr/>
          </p:nvSpPr>
          <p:spPr>
            <a:xfrm>
              <a:off x="-5612478" y="2049862"/>
              <a:ext cx="317739" cy="48091"/>
            </a:xfrm>
            <a:custGeom>
              <a:avLst/>
              <a:gdLst>
                <a:gd name="connsiteX0" fmla="*/ 0 w 317739"/>
                <a:gd name="connsiteY0" fmla="*/ 48091 h 48091"/>
                <a:gd name="connsiteX1" fmla="*/ 158954 w 317739"/>
                <a:gd name="connsiteY1" fmla="*/ 0 h 48091"/>
                <a:gd name="connsiteX2" fmla="*/ 317740 w 317739"/>
                <a:gd name="connsiteY2" fmla="*/ 48091 h 48091"/>
              </a:gdLst>
              <a:ahLst/>
              <a:cxnLst>
                <a:cxn ang="0">
                  <a:pos x="connsiteX0" y="connsiteY0"/>
                </a:cxn>
                <a:cxn ang="0">
                  <a:pos x="connsiteX1" y="connsiteY1"/>
                </a:cxn>
                <a:cxn ang="0">
                  <a:pos x="connsiteX2" y="connsiteY2"/>
                </a:cxn>
              </a:cxnLst>
              <a:rect l="l" t="t" r="r" b="b"/>
              <a:pathLst>
                <a:path w="317739" h="48091">
                  <a:moveTo>
                    <a:pt x="0" y="48091"/>
                  </a:moveTo>
                  <a:cubicBezTo>
                    <a:pt x="45391" y="17718"/>
                    <a:pt x="100064" y="0"/>
                    <a:pt x="158954" y="0"/>
                  </a:cubicBezTo>
                  <a:cubicBezTo>
                    <a:pt x="217845" y="0"/>
                    <a:pt x="272348" y="17718"/>
                    <a:pt x="317740" y="48091"/>
                  </a:cubicBezTo>
                </a:path>
              </a:pathLst>
            </a:custGeom>
            <a:noFill/>
            <a:ln w="33737" cap="rnd">
              <a:solidFill>
                <a:srgbClr val="F1F2F3"/>
              </a:solidFill>
              <a:prstDash val="solid"/>
              <a:round/>
            </a:ln>
          </p:spPr>
          <p:txBody>
            <a:bodyPr rtlCol="0" anchor="ctr"/>
            <a:lstStyle/>
            <a:p>
              <a:endParaRPr lang="en-US"/>
            </a:p>
          </p:txBody>
        </p:sp>
        <p:sp>
          <p:nvSpPr>
            <p:cNvPr id="6005" name="Freeform: Shape 6004">
              <a:extLst>
                <a:ext uri="{FF2B5EF4-FFF2-40B4-BE49-F238E27FC236}">
                  <a16:creationId xmlns:a16="http://schemas.microsoft.com/office/drawing/2014/main" id="{F1184EC7-84E4-FC0C-A999-85798CA3927F}"/>
                </a:ext>
              </a:extLst>
            </p:cNvPr>
            <p:cNvSpPr/>
            <p:nvPr/>
          </p:nvSpPr>
          <p:spPr>
            <a:xfrm>
              <a:off x="-5704948" y="1864922"/>
              <a:ext cx="502848" cy="72727"/>
            </a:xfrm>
            <a:custGeom>
              <a:avLst/>
              <a:gdLst>
                <a:gd name="connsiteX0" fmla="*/ 0 w 502848"/>
                <a:gd name="connsiteY0" fmla="*/ 72727 h 72727"/>
                <a:gd name="connsiteX1" fmla="*/ 251425 w 502848"/>
                <a:gd name="connsiteY1" fmla="*/ 0 h 72727"/>
                <a:gd name="connsiteX2" fmla="*/ 502849 w 502848"/>
                <a:gd name="connsiteY2" fmla="*/ 72727 h 72727"/>
              </a:gdLst>
              <a:ahLst/>
              <a:cxnLst>
                <a:cxn ang="0">
                  <a:pos x="connsiteX0" y="connsiteY0"/>
                </a:cxn>
                <a:cxn ang="0">
                  <a:pos x="connsiteX1" y="connsiteY1"/>
                </a:cxn>
                <a:cxn ang="0">
                  <a:pos x="connsiteX2" y="connsiteY2"/>
                </a:cxn>
              </a:cxnLst>
              <a:rect l="l" t="t" r="r" b="b"/>
              <a:pathLst>
                <a:path w="502848" h="72727">
                  <a:moveTo>
                    <a:pt x="0" y="72727"/>
                  </a:moveTo>
                  <a:cubicBezTo>
                    <a:pt x="72727" y="26492"/>
                    <a:pt x="158954" y="0"/>
                    <a:pt x="251425" y="0"/>
                  </a:cubicBezTo>
                  <a:cubicBezTo>
                    <a:pt x="343895" y="0"/>
                    <a:pt x="430121" y="26830"/>
                    <a:pt x="502849" y="72727"/>
                  </a:cubicBezTo>
                </a:path>
              </a:pathLst>
            </a:custGeom>
            <a:noFill/>
            <a:ln w="33737" cap="rnd">
              <a:solidFill>
                <a:srgbClr val="F1F2F3"/>
              </a:solidFill>
              <a:prstDash val="solid"/>
              <a:round/>
            </a:ln>
          </p:spPr>
          <p:txBody>
            <a:bodyPr rtlCol="0" anchor="ctr"/>
            <a:lstStyle/>
            <a:p>
              <a:endParaRPr lang="en-US"/>
            </a:p>
          </p:txBody>
        </p:sp>
        <p:sp>
          <p:nvSpPr>
            <p:cNvPr id="6006" name="Freeform: Shape 6005">
              <a:extLst>
                <a:ext uri="{FF2B5EF4-FFF2-40B4-BE49-F238E27FC236}">
                  <a16:creationId xmlns:a16="http://schemas.microsoft.com/office/drawing/2014/main" id="{C662EA76-55C8-3D78-9F24-72E1CF538388}"/>
                </a:ext>
              </a:extLst>
            </p:cNvPr>
            <p:cNvSpPr/>
            <p:nvPr/>
          </p:nvSpPr>
          <p:spPr>
            <a:xfrm>
              <a:off x="-5779869" y="1693818"/>
              <a:ext cx="652691" cy="92807"/>
            </a:xfrm>
            <a:custGeom>
              <a:avLst/>
              <a:gdLst>
                <a:gd name="connsiteX0" fmla="*/ 0 w 652691"/>
                <a:gd name="connsiteY0" fmla="*/ 92808 h 92807"/>
                <a:gd name="connsiteX1" fmla="*/ 326346 w 652691"/>
                <a:gd name="connsiteY1" fmla="*/ 0 h 92807"/>
                <a:gd name="connsiteX2" fmla="*/ 652691 w 652691"/>
                <a:gd name="connsiteY2" fmla="*/ 92808 h 92807"/>
              </a:gdLst>
              <a:ahLst/>
              <a:cxnLst>
                <a:cxn ang="0">
                  <a:pos x="connsiteX0" y="connsiteY0"/>
                </a:cxn>
                <a:cxn ang="0">
                  <a:pos x="connsiteX1" y="connsiteY1"/>
                </a:cxn>
                <a:cxn ang="0">
                  <a:pos x="connsiteX2" y="connsiteY2"/>
                </a:cxn>
              </a:cxnLst>
              <a:rect l="l" t="t" r="r" b="b"/>
              <a:pathLst>
                <a:path w="652691" h="92807">
                  <a:moveTo>
                    <a:pt x="0" y="92808"/>
                  </a:moveTo>
                  <a:cubicBezTo>
                    <a:pt x="94833" y="33917"/>
                    <a:pt x="206539" y="0"/>
                    <a:pt x="326346" y="0"/>
                  </a:cubicBezTo>
                  <a:cubicBezTo>
                    <a:pt x="446152" y="0"/>
                    <a:pt x="557858" y="34086"/>
                    <a:pt x="652691" y="92808"/>
                  </a:cubicBezTo>
                </a:path>
              </a:pathLst>
            </a:custGeom>
            <a:noFill/>
            <a:ln w="33737" cap="rnd">
              <a:solidFill>
                <a:srgbClr val="F1F2F3"/>
              </a:solidFill>
              <a:prstDash val="solid"/>
              <a:round/>
            </a:ln>
          </p:spPr>
          <p:txBody>
            <a:bodyPr rtlCol="0" anchor="ctr"/>
            <a:lstStyle/>
            <a:p>
              <a:endParaRPr lang="en-US"/>
            </a:p>
          </p:txBody>
        </p:sp>
      </p:grpSp>
      <p:sp>
        <p:nvSpPr>
          <p:cNvPr id="22" name="Freeform: Shape 21">
            <a:extLst>
              <a:ext uri="{FF2B5EF4-FFF2-40B4-BE49-F238E27FC236}">
                <a16:creationId xmlns:a16="http://schemas.microsoft.com/office/drawing/2014/main" id="{8ED8D8B6-1F1F-B06F-E5A2-6F03AD9BDCDA}"/>
              </a:ext>
            </a:extLst>
          </p:cNvPr>
          <p:cNvSpPr/>
          <p:nvPr/>
        </p:nvSpPr>
        <p:spPr>
          <a:xfrm>
            <a:off x="5214269" y="1073638"/>
            <a:ext cx="712629" cy="712629"/>
          </a:xfrm>
          <a:custGeom>
            <a:avLst/>
            <a:gdLst>
              <a:gd name="connsiteX0" fmla="*/ 413564 w 413563"/>
              <a:gd name="connsiteY0" fmla="*/ 206782 h 413563"/>
              <a:gd name="connsiteX1" fmla="*/ 206782 w 413563"/>
              <a:gd name="connsiteY1" fmla="*/ 413564 h 413563"/>
              <a:gd name="connsiteX2" fmla="*/ 0 w 413563"/>
              <a:gd name="connsiteY2" fmla="*/ 206782 h 413563"/>
              <a:gd name="connsiteX3" fmla="*/ 206782 w 413563"/>
              <a:gd name="connsiteY3" fmla="*/ 0 h 413563"/>
              <a:gd name="connsiteX4" fmla="*/ 413564 w 413563"/>
              <a:gd name="connsiteY4" fmla="*/ 206782 h 413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63" h="413563">
                <a:moveTo>
                  <a:pt x="413564" y="206782"/>
                </a:moveTo>
                <a:cubicBezTo>
                  <a:pt x="413564" y="320984"/>
                  <a:pt x="320984" y="413564"/>
                  <a:pt x="206782" y="413564"/>
                </a:cubicBezTo>
                <a:cubicBezTo>
                  <a:pt x="92579" y="413564"/>
                  <a:pt x="0" y="320984"/>
                  <a:pt x="0" y="206782"/>
                </a:cubicBezTo>
                <a:cubicBezTo>
                  <a:pt x="0" y="92579"/>
                  <a:pt x="92579" y="0"/>
                  <a:pt x="206782" y="0"/>
                </a:cubicBezTo>
                <a:cubicBezTo>
                  <a:pt x="320984" y="0"/>
                  <a:pt x="413564" y="92579"/>
                  <a:pt x="413564" y="206782"/>
                </a:cubicBezTo>
                <a:close/>
              </a:path>
            </a:pathLst>
          </a:custGeom>
          <a:solidFill>
            <a:srgbClr val="7DC7F5"/>
          </a:solidFill>
          <a:ln w="6191" cap="flat">
            <a:noFill/>
            <a:prstDash val="solid"/>
            <a:miter/>
          </a:ln>
        </p:spPr>
        <p:txBody>
          <a:bodyPr rtlCol="0" anchor="ctr"/>
          <a:lstStyle/>
          <a:p>
            <a:endParaRPr lang="en-US"/>
          </a:p>
        </p:txBody>
      </p:sp>
      <p:grpSp>
        <p:nvGrpSpPr>
          <p:cNvPr id="34" name="Group 33">
            <a:extLst>
              <a:ext uri="{FF2B5EF4-FFF2-40B4-BE49-F238E27FC236}">
                <a16:creationId xmlns:a16="http://schemas.microsoft.com/office/drawing/2014/main" id="{5E7E628C-E049-67DA-0D12-A3B99DA18651}"/>
              </a:ext>
            </a:extLst>
          </p:cNvPr>
          <p:cNvGrpSpPr/>
          <p:nvPr/>
        </p:nvGrpSpPr>
        <p:grpSpPr>
          <a:xfrm>
            <a:off x="5955713" y="1203507"/>
            <a:ext cx="803336" cy="690861"/>
            <a:chOff x="5955713" y="1203507"/>
            <a:chExt cx="803336" cy="690861"/>
          </a:xfrm>
        </p:grpSpPr>
        <p:sp>
          <p:nvSpPr>
            <p:cNvPr id="5894" name="Freeform: Shape 5893">
              <a:extLst>
                <a:ext uri="{FF2B5EF4-FFF2-40B4-BE49-F238E27FC236}">
                  <a16:creationId xmlns:a16="http://schemas.microsoft.com/office/drawing/2014/main" id="{0E2E894D-7AEB-F118-5B2B-356CB695EC1A}"/>
                </a:ext>
              </a:extLst>
            </p:cNvPr>
            <p:cNvSpPr/>
            <p:nvPr/>
          </p:nvSpPr>
          <p:spPr>
            <a:xfrm>
              <a:off x="5955713" y="1203507"/>
              <a:ext cx="803336" cy="690861"/>
            </a:xfrm>
            <a:custGeom>
              <a:avLst/>
              <a:gdLst>
                <a:gd name="connsiteX0" fmla="*/ 266844 w 466203"/>
                <a:gd name="connsiteY0" fmla="*/ -75 h 400930"/>
                <a:gd name="connsiteX1" fmla="*/ 66379 w 466203"/>
                <a:gd name="connsiteY1" fmla="*/ 200391 h 400930"/>
                <a:gd name="connsiteX2" fmla="*/ 92203 w 466203"/>
                <a:gd name="connsiteY2" fmla="*/ 299044 h 400930"/>
                <a:gd name="connsiteX3" fmla="*/ 92203 w 466203"/>
                <a:gd name="connsiteY3" fmla="*/ 299044 h 400930"/>
                <a:gd name="connsiteX4" fmla="*/ 982 w 466203"/>
                <a:gd name="connsiteY4" fmla="*/ 400856 h 400930"/>
                <a:gd name="connsiteX5" fmla="*/ 150974 w 466203"/>
                <a:gd name="connsiteY5" fmla="*/ 364070 h 400930"/>
                <a:gd name="connsiteX6" fmla="*/ 266720 w 466203"/>
                <a:gd name="connsiteY6" fmla="*/ 400856 h 400930"/>
                <a:gd name="connsiteX7" fmla="*/ 467185 w 466203"/>
                <a:gd name="connsiteY7" fmla="*/ 200391 h 400930"/>
                <a:gd name="connsiteX8" fmla="*/ 266844 w 466203"/>
                <a:gd name="connsiteY8" fmla="*/ -75 h 400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203" h="400930">
                  <a:moveTo>
                    <a:pt x="266844" y="-75"/>
                  </a:moveTo>
                  <a:cubicBezTo>
                    <a:pt x="156133" y="-75"/>
                    <a:pt x="66379" y="89680"/>
                    <a:pt x="66379" y="200391"/>
                  </a:cubicBezTo>
                  <a:cubicBezTo>
                    <a:pt x="66317" y="234953"/>
                    <a:pt x="75216" y="268946"/>
                    <a:pt x="92203" y="299044"/>
                  </a:cubicBezTo>
                  <a:lnTo>
                    <a:pt x="92203" y="299044"/>
                  </a:lnTo>
                  <a:lnTo>
                    <a:pt x="982" y="400856"/>
                  </a:lnTo>
                  <a:lnTo>
                    <a:pt x="150974" y="364070"/>
                  </a:lnTo>
                  <a:cubicBezTo>
                    <a:pt x="184800" y="388055"/>
                    <a:pt x="225252" y="400911"/>
                    <a:pt x="266720" y="400856"/>
                  </a:cubicBezTo>
                  <a:cubicBezTo>
                    <a:pt x="377431" y="400856"/>
                    <a:pt x="467185" y="311101"/>
                    <a:pt x="467185" y="200391"/>
                  </a:cubicBezTo>
                  <a:cubicBezTo>
                    <a:pt x="467185" y="89723"/>
                    <a:pt x="377512" y="-6"/>
                    <a:pt x="266844" y="-75"/>
                  </a:cubicBezTo>
                  <a:close/>
                </a:path>
              </a:pathLst>
            </a:custGeom>
            <a:solidFill>
              <a:srgbClr val="D47775"/>
            </a:solidFill>
            <a:ln w="619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14384E8B-4D37-BCE8-E747-962E02AD6170}"/>
                </a:ext>
              </a:extLst>
            </p:cNvPr>
            <p:cNvSpPr>
              <a:spLocks noChangeAspect="1"/>
            </p:cNvSpPr>
            <p:nvPr/>
          </p:nvSpPr>
          <p:spPr>
            <a:xfrm>
              <a:off x="6225434" y="1400923"/>
              <a:ext cx="367864" cy="346015"/>
            </a:xfrm>
            <a:custGeom>
              <a:avLst/>
              <a:gdLst>
                <a:gd name="connsiteX0" fmla="*/ 428215 w 856260"/>
                <a:gd name="connsiteY0" fmla="*/ 805402 h 805401"/>
                <a:gd name="connsiteX1" fmla="*/ 624 w 856260"/>
                <a:gd name="connsiteY1" fmla="*/ 201983 h 805401"/>
                <a:gd name="connsiteX2" fmla="*/ 214420 w 856260"/>
                <a:gd name="connsiteY2" fmla="*/ 0 h 805401"/>
                <a:gd name="connsiteX3" fmla="*/ 428215 w 856260"/>
                <a:gd name="connsiteY3" fmla="*/ 201983 h 805401"/>
                <a:gd name="connsiteX4" fmla="*/ 427877 w 856260"/>
                <a:gd name="connsiteY4" fmla="*/ 212614 h 805401"/>
                <a:gd name="connsiteX5" fmla="*/ 428215 w 856260"/>
                <a:gd name="connsiteY5" fmla="*/ 212614 h 805401"/>
                <a:gd name="connsiteX6" fmla="*/ 642010 w 856260"/>
                <a:gd name="connsiteY6" fmla="*/ 11812 h 805401"/>
                <a:gd name="connsiteX7" fmla="*/ 855299 w 856260"/>
                <a:gd name="connsiteY7" fmla="*/ 201983 h 805401"/>
                <a:gd name="connsiteX8" fmla="*/ 855636 w 856260"/>
                <a:gd name="connsiteY8" fmla="*/ 201983 h 805401"/>
                <a:gd name="connsiteX9" fmla="*/ 428215 w 856260"/>
                <a:gd name="connsiteY9" fmla="*/ 805402 h 80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260" h="805401">
                  <a:moveTo>
                    <a:pt x="428215" y="805402"/>
                  </a:moveTo>
                  <a:cubicBezTo>
                    <a:pt x="-34811" y="470619"/>
                    <a:pt x="624" y="201983"/>
                    <a:pt x="624" y="201983"/>
                  </a:cubicBezTo>
                  <a:cubicBezTo>
                    <a:pt x="624" y="90445"/>
                    <a:pt x="96301" y="0"/>
                    <a:pt x="214420" y="0"/>
                  </a:cubicBezTo>
                  <a:cubicBezTo>
                    <a:pt x="332538" y="0"/>
                    <a:pt x="428215" y="90445"/>
                    <a:pt x="428215" y="201983"/>
                  </a:cubicBezTo>
                  <a:cubicBezTo>
                    <a:pt x="428215" y="205527"/>
                    <a:pt x="428215" y="209070"/>
                    <a:pt x="427877" y="212614"/>
                  </a:cubicBezTo>
                  <a:lnTo>
                    <a:pt x="428215" y="212614"/>
                  </a:lnTo>
                  <a:cubicBezTo>
                    <a:pt x="428890" y="101582"/>
                    <a:pt x="524228" y="11812"/>
                    <a:pt x="642010" y="11812"/>
                  </a:cubicBezTo>
                  <a:cubicBezTo>
                    <a:pt x="759791" y="11812"/>
                    <a:pt x="848887" y="95845"/>
                    <a:pt x="855299" y="201983"/>
                  </a:cubicBezTo>
                  <a:lnTo>
                    <a:pt x="855636" y="201983"/>
                  </a:lnTo>
                  <a:cubicBezTo>
                    <a:pt x="855636" y="201983"/>
                    <a:pt x="891072" y="470788"/>
                    <a:pt x="428215" y="805402"/>
                  </a:cubicBezTo>
                  <a:close/>
                </a:path>
              </a:pathLst>
            </a:custGeom>
            <a:solidFill>
              <a:srgbClr val="FF9900"/>
            </a:solidFill>
            <a:ln w="16869" cap="flat">
              <a:noFill/>
              <a:prstDash val="solid"/>
              <a:miter/>
            </a:ln>
          </p:spPr>
          <p:txBody>
            <a:bodyPr rtlCol="0" anchor="ctr"/>
            <a:lstStyle/>
            <a:p>
              <a:endParaRPr lang="en-US"/>
            </a:p>
          </p:txBody>
        </p:sp>
      </p:grpSp>
    </p:spTree>
    <p:extLst>
      <p:ext uri="{BB962C8B-B14F-4D97-AF65-F5344CB8AC3E}">
        <p14:creationId xmlns:p14="http://schemas.microsoft.com/office/powerpoint/2010/main" val="158229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924"/>
                                        </p:tgtEl>
                                        <p:attrNameLst>
                                          <p:attrName>style.visibility</p:attrName>
                                        </p:attrNameLst>
                                      </p:cBhvr>
                                      <p:to>
                                        <p:strVal val="visible"/>
                                      </p:to>
                                    </p:set>
                                    <p:anim calcmode="lin" valueType="num">
                                      <p:cBhvr additive="base">
                                        <p:cTn id="7" dur="500" fill="hold"/>
                                        <p:tgtEl>
                                          <p:spTgt spid="5924"/>
                                        </p:tgtEl>
                                        <p:attrNameLst>
                                          <p:attrName>ppt_x</p:attrName>
                                        </p:attrNameLst>
                                      </p:cBhvr>
                                      <p:tavLst>
                                        <p:tav tm="0">
                                          <p:val>
                                            <p:strVal val="0-#ppt_w/2"/>
                                          </p:val>
                                        </p:tav>
                                        <p:tav tm="100000">
                                          <p:val>
                                            <p:strVal val="#ppt_x"/>
                                          </p:val>
                                        </p:tav>
                                      </p:tavLst>
                                    </p:anim>
                                    <p:anim calcmode="lin" valueType="num">
                                      <p:cBhvr additive="base">
                                        <p:cTn id="8" dur="500" fill="hold"/>
                                        <p:tgtEl>
                                          <p:spTgt spid="59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064"/>
                                        </p:tgtEl>
                                        <p:attrNameLst>
                                          <p:attrName>style.visibility</p:attrName>
                                        </p:attrNameLst>
                                      </p:cBhvr>
                                      <p:to>
                                        <p:strVal val="visible"/>
                                      </p:to>
                                    </p:set>
                                    <p:anim calcmode="lin" valueType="num">
                                      <p:cBhvr>
                                        <p:cTn id="12" dur="500" fill="hold"/>
                                        <p:tgtEl>
                                          <p:spTgt spid="2064"/>
                                        </p:tgtEl>
                                        <p:attrNameLst>
                                          <p:attrName>ppt_w</p:attrName>
                                        </p:attrNameLst>
                                      </p:cBhvr>
                                      <p:tavLst>
                                        <p:tav tm="0">
                                          <p:val>
                                            <p:fltVal val="0"/>
                                          </p:val>
                                        </p:tav>
                                        <p:tav tm="100000">
                                          <p:val>
                                            <p:strVal val="#ppt_w"/>
                                          </p:val>
                                        </p:tav>
                                      </p:tavLst>
                                    </p:anim>
                                    <p:anim calcmode="lin" valueType="num">
                                      <p:cBhvr>
                                        <p:cTn id="13" dur="500" fill="hold"/>
                                        <p:tgtEl>
                                          <p:spTgt spid="2064"/>
                                        </p:tgtEl>
                                        <p:attrNameLst>
                                          <p:attrName>ppt_h</p:attrName>
                                        </p:attrNameLst>
                                      </p:cBhvr>
                                      <p:tavLst>
                                        <p:tav tm="0">
                                          <p:val>
                                            <p:fltVal val="0"/>
                                          </p:val>
                                        </p:tav>
                                        <p:tav tm="100000">
                                          <p:val>
                                            <p:strVal val="#ppt_h"/>
                                          </p:val>
                                        </p:tav>
                                      </p:tavLst>
                                    </p:anim>
                                    <p:animEffect transition="in" filter="fade">
                                      <p:cBhvr>
                                        <p:cTn id="14" dur="500"/>
                                        <p:tgtEl>
                                          <p:spTgt spid="206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65"/>
                                        </p:tgtEl>
                                        <p:attrNameLst>
                                          <p:attrName>style.visibility</p:attrName>
                                        </p:attrNameLst>
                                      </p:cBhvr>
                                      <p:to>
                                        <p:strVal val="visible"/>
                                      </p:to>
                                    </p:set>
                                    <p:anim calcmode="lin" valueType="num">
                                      <p:cBhvr>
                                        <p:cTn id="17" dur="500" fill="hold"/>
                                        <p:tgtEl>
                                          <p:spTgt spid="2065"/>
                                        </p:tgtEl>
                                        <p:attrNameLst>
                                          <p:attrName>ppt_w</p:attrName>
                                        </p:attrNameLst>
                                      </p:cBhvr>
                                      <p:tavLst>
                                        <p:tav tm="0">
                                          <p:val>
                                            <p:fltVal val="0"/>
                                          </p:val>
                                        </p:tav>
                                        <p:tav tm="100000">
                                          <p:val>
                                            <p:strVal val="#ppt_w"/>
                                          </p:val>
                                        </p:tav>
                                      </p:tavLst>
                                    </p:anim>
                                    <p:anim calcmode="lin" valueType="num">
                                      <p:cBhvr>
                                        <p:cTn id="18" dur="500" fill="hold"/>
                                        <p:tgtEl>
                                          <p:spTgt spid="2065"/>
                                        </p:tgtEl>
                                        <p:attrNameLst>
                                          <p:attrName>ppt_h</p:attrName>
                                        </p:attrNameLst>
                                      </p:cBhvr>
                                      <p:tavLst>
                                        <p:tav tm="0">
                                          <p:val>
                                            <p:fltVal val="0"/>
                                          </p:val>
                                        </p:tav>
                                        <p:tav tm="100000">
                                          <p:val>
                                            <p:strVal val="#ppt_h"/>
                                          </p:val>
                                        </p:tav>
                                      </p:tavLst>
                                    </p:anim>
                                    <p:animEffect transition="in" filter="fade">
                                      <p:cBhvr>
                                        <p:cTn id="19" dur="500"/>
                                        <p:tgtEl>
                                          <p:spTgt spid="206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56"/>
                                        </p:tgtEl>
                                        <p:attrNameLst>
                                          <p:attrName>style.visibility</p:attrName>
                                        </p:attrNameLst>
                                      </p:cBhvr>
                                      <p:to>
                                        <p:strVal val="visible"/>
                                      </p:to>
                                    </p:set>
                                    <p:anim calcmode="lin" valueType="num">
                                      <p:cBhvr>
                                        <p:cTn id="22" dur="500" fill="hold"/>
                                        <p:tgtEl>
                                          <p:spTgt spid="2056"/>
                                        </p:tgtEl>
                                        <p:attrNameLst>
                                          <p:attrName>ppt_w</p:attrName>
                                        </p:attrNameLst>
                                      </p:cBhvr>
                                      <p:tavLst>
                                        <p:tav tm="0">
                                          <p:val>
                                            <p:fltVal val="0"/>
                                          </p:val>
                                        </p:tav>
                                        <p:tav tm="100000">
                                          <p:val>
                                            <p:strVal val="#ppt_w"/>
                                          </p:val>
                                        </p:tav>
                                      </p:tavLst>
                                    </p:anim>
                                    <p:anim calcmode="lin" valueType="num">
                                      <p:cBhvr>
                                        <p:cTn id="23" dur="500" fill="hold"/>
                                        <p:tgtEl>
                                          <p:spTgt spid="2056"/>
                                        </p:tgtEl>
                                        <p:attrNameLst>
                                          <p:attrName>ppt_h</p:attrName>
                                        </p:attrNameLst>
                                      </p:cBhvr>
                                      <p:tavLst>
                                        <p:tav tm="0">
                                          <p:val>
                                            <p:fltVal val="0"/>
                                          </p:val>
                                        </p:tav>
                                        <p:tav tm="100000">
                                          <p:val>
                                            <p:strVal val="#ppt_h"/>
                                          </p:val>
                                        </p:tav>
                                      </p:tavLst>
                                    </p:anim>
                                    <p:animEffect transition="in" filter="fade">
                                      <p:cBhvr>
                                        <p:cTn id="24" dur="500"/>
                                        <p:tgtEl>
                                          <p:spTgt spid="2056"/>
                                        </p:tgtEl>
                                      </p:cBhvr>
                                    </p:animEffect>
                                  </p:childTnLst>
                                </p:cTn>
                              </p:par>
                              <p:par>
                                <p:cTn id="25" presetID="53" presetClass="entr" presetSubtype="16"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nodeType="withEffect">
                                  <p:stCondLst>
                                    <p:cond delay="0"/>
                                  </p:stCondLst>
                                  <p:childTnLst>
                                    <p:set>
                                      <p:cBhvr>
                                        <p:cTn id="31" dur="1" fill="hold">
                                          <p:stCondLst>
                                            <p:cond delay="0"/>
                                          </p:stCondLst>
                                        </p:cTn>
                                        <p:tgtEl>
                                          <p:spTgt spid="1050"/>
                                        </p:tgtEl>
                                        <p:attrNameLst>
                                          <p:attrName>style.visibility</p:attrName>
                                        </p:attrNameLst>
                                      </p:cBhvr>
                                      <p:to>
                                        <p:strVal val="visible"/>
                                      </p:to>
                                    </p:set>
                                    <p:anim calcmode="lin" valueType="num">
                                      <p:cBhvr>
                                        <p:cTn id="32" dur="500" fill="hold"/>
                                        <p:tgtEl>
                                          <p:spTgt spid="1050"/>
                                        </p:tgtEl>
                                        <p:attrNameLst>
                                          <p:attrName>ppt_w</p:attrName>
                                        </p:attrNameLst>
                                      </p:cBhvr>
                                      <p:tavLst>
                                        <p:tav tm="0">
                                          <p:val>
                                            <p:fltVal val="0"/>
                                          </p:val>
                                        </p:tav>
                                        <p:tav tm="100000">
                                          <p:val>
                                            <p:strVal val="#ppt_w"/>
                                          </p:val>
                                        </p:tav>
                                      </p:tavLst>
                                    </p:anim>
                                    <p:anim calcmode="lin" valueType="num">
                                      <p:cBhvr>
                                        <p:cTn id="33" dur="500" fill="hold"/>
                                        <p:tgtEl>
                                          <p:spTgt spid="1050"/>
                                        </p:tgtEl>
                                        <p:attrNameLst>
                                          <p:attrName>ppt_h</p:attrName>
                                        </p:attrNameLst>
                                      </p:cBhvr>
                                      <p:tavLst>
                                        <p:tav tm="0">
                                          <p:val>
                                            <p:fltVal val="0"/>
                                          </p:val>
                                        </p:tav>
                                        <p:tav tm="100000">
                                          <p:val>
                                            <p:strVal val="#ppt_h"/>
                                          </p:val>
                                        </p:tav>
                                      </p:tavLst>
                                    </p:anim>
                                    <p:animEffect transition="in" filter="fade">
                                      <p:cBhvr>
                                        <p:cTn id="34" dur="500"/>
                                        <p:tgtEl>
                                          <p:spTgt spid="105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069"/>
                                        </p:tgtEl>
                                        <p:attrNameLst>
                                          <p:attrName>style.visibility</p:attrName>
                                        </p:attrNameLst>
                                      </p:cBhvr>
                                      <p:to>
                                        <p:strVal val="visible"/>
                                      </p:to>
                                    </p:set>
                                    <p:anim calcmode="lin" valueType="num">
                                      <p:cBhvr>
                                        <p:cTn id="37" dur="500" fill="hold"/>
                                        <p:tgtEl>
                                          <p:spTgt spid="2069"/>
                                        </p:tgtEl>
                                        <p:attrNameLst>
                                          <p:attrName>ppt_w</p:attrName>
                                        </p:attrNameLst>
                                      </p:cBhvr>
                                      <p:tavLst>
                                        <p:tav tm="0">
                                          <p:val>
                                            <p:fltVal val="0"/>
                                          </p:val>
                                        </p:tav>
                                        <p:tav tm="100000">
                                          <p:val>
                                            <p:strVal val="#ppt_w"/>
                                          </p:val>
                                        </p:tav>
                                      </p:tavLst>
                                    </p:anim>
                                    <p:anim calcmode="lin" valueType="num">
                                      <p:cBhvr>
                                        <p:cTn id="38" dur="500" fill="hold"/>
                                        <p:tgtEl>
                                          <p:spTgt spid="2069"/>
                                        </p:tgtEl>
                                        <p:attrNameLst>
                                          <p:attrName>ppt_h</p:attrName>
                                        </p:attrNameLst>
                                      </p:cBhvr>
                                      <p:tavLst>
                                        <p:tav tm="0">
                                          <p:val>
                                            <p:fltVal val="0"/>
                                          </p:val>
                                        </p:tav>
                                        <p:tav tm="100000">
                                          <p:val>
                                            <p:strVal val="#ppt_h"/>
                                          </p:val>
                                        </p:tav>
                                      </p:tavLst>
                                    </p:anim>
                                    <p:animEffect transition="in" filter="fade">
                                      <p:cBhvr>
                                        <p:cTn id="39" dur="500"/>
                                        <p:tgtEl>
                                          <p:spTgt spid="206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979"/>
                                        </p:tgtEl>
                                        <p:attrNameLst>
                                          <p:attrName>style.visibility</p:attrName>
                                        </p:attrNameLst>
                                      </p:cBhvr>
                                      <p:to>
                                        <p:strVal val="visible"/>
                                      </p:to>
                                    </p:set>
                                    <p:anim calcmode="lin" valueType="num">
                                      <p:cBhvr>
                                        <p:cTn id="42" dur="500" fill="hold"/>
                                        <p:tgtEl>
                                          <p:spTgt spid="5979"/>
                                        </p:tgtEl>
                                        <p:attrNameLst>
                                          <p:attrName>ppt_w</p:attrName>
                                        </p:attrNameLst>
                                      </p:cBhvr>
                                      <p:tavLst>
                                        <p:tav tm="0">
                                          <p:val>
                                            <p:fltVal val="0"/>
                                          </p:val>
                                        </p:tav>
                                        <p:tav tm="100000">
                                          <p:val>
                                            <p:strVal val="#ppt_w"/>
                                          </p:val>
                                        </p:tav>
                                      </p:tavLst>
                                    </p:anim>
                                    <p:anim calcmode="lin" valueType="num">
                                      <p:cBhvr>
                                        <p:cTn id="43" dur="500" fill="hold"/>
                                        <p:tgtEl>
                                          <p:spTgt spid="5979"/>
                                        </p:tgtEl>
                                        <p:attrNameLst>
                                          <p:attrName>ppt_h</p:attrName>
                                        </p:attrNameLst>
                                      </p:cBhvr>
                                      <p:tavLst>
                                        <p:tav tm="0">
                                          <p:val>
                                            <p:fltVal val="0"/>
                                          </p:val>
                                        </p:tav>
                                        <p:tav tm="100000">
                                          <p:val>
                                            <p:strVal val="#ppt_h"/>
                                          </p:val>
                                        </p:tav>
                                      </p:tavLst>
                                    </p:anim>
                                    <p:animEffect transition="in" filter="fade">
                                      <p:cBhvr>
                                        <p:cTn id="44" dur="500"/>
                                        <p:tgtEl>
                                          <p:spTgt spid="597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048"/>
                                        </p:tgtEl>
                                        <p:attrNameLst>
                                          <p:attrName>style.visibility</p:attrName>
                                        </p:attrNameLst>
                                      </p:cBhvr>
                                      <p:to>
                                        <p:strVal val="visible"/>
                                      </p:to>
                                    </p:set>
                                    <p:anim calcmode="lin" valueType="num">
                                      <p:cBhvr>
                                        <p:cTn id="47" dur="500" fill="hold"/>
                                        <p:tgtEl>
                                          <p:spTgt spid="2048"/>
                                        </p:tgtEl>
                                        <p:attrNameLst>
                                          <p:attrName>ppt_w</p:attrName>
                                        </p:attrNameLst>
                                      </p:cBhvr>
                                      <p:tavLst>
                                        <p:tav tm="0">
                                          <p:val>
                                            <p:fltVal val="0"/>
                                          </p:val>
                                        </p:tav>
                                        <p:tav tm="100000">
                                          <p:val>
                                            <p:strVal val="#ppt_w"/>
                                          </p:val>
                                        </p:tav>
                                      </p:tavLst>
                                    </p:anim>
                                    <p:anim calcmode="lin" valueType="num">
                                      <p:cBhvr>
                                        <p:cTn id="48" dur="500" fill="hold"/>
                                        <p:tgtEl>
                                          <p:spTgt spid="2048"/>
                                        </p:tgtEl>
                                        <p:attrNameLst>
                                          <p:attrName>ppt_h</p:attrName>
                                        </p:attrNameLst>
                                      </p:cBhvr>
                                      <p:tavLst>
                                        <p:tav tm="0">
                                          <p:val>
                                            <p:fltVal val="0"/>
                                          </p:val>
                                        </p:tav>
                                        <p:tav tm="100000">
                                          <p:val>
                                            <p:strVal val="#ppt_h"/>
                                          </p:val>
                                        </p:tav>
                                      </p:tavLst>
                                    </p:anim>
                                    <p:animEffect transition="in" filter="fade">
                                      <p:cBhvr>
                                        <p:cTn id="49" dur="500"/>
                                        <p:tgtEl>
                                          <p:spTgt spid="2048"/>
                                        </p:tgtEl>
                                      </p:cBhvr>
                                    </p:animEffect>
                                  </p:childTnLst>
                                </p:cTn>
                              </p:par>
                              <p:par>
                                <p:cTn id="50" presetID="53" presetClass="entr" presetSubtype="16"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Effect transition="in" filter="fade">
                                      <p:cBhvr>
                                        <p:cTn id="54" dur="500"/>
                                        <p:tgtEl>
                                          <p:spTgt spid="36"/>
                                        </p:tgtEl>
                                      </p:cBhvr>
                                    </p:animEffect>
                                  </p:childTnLst>
                                </p:cTn>
                              </p:par>
                              <p:par>
                                <p:cTn id="55" presetID="53" presetClass="entr" presetSubtype="16" fill="hold" nodeType="withEffect">
                                  <p:stCondLst>
                                    <p:cond delay="5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par>
                                <p:cTn id="60" presetID="53" presetClass="entr" presetSubtype="16" fill="hold" grpId="0" nodeType="withEffect">
                                  <p:stCondLst>
                                    <p:cond delay="50"/>
                                  </p:stCondLst>
                                  <p:childTnLst>
                                    <p:set>
                                      <p:cBhvr>
                                        <p:cTn id="61" dur="1" fill="hold">
                                          <p:stCondLst>
                                            <p:cond delay="0"/>
                                          </p:stCondLst>
                                        </p:cTn>
                                        <p:tgtEl>
                                          <p:spTgt spid="5946"/>
                                        </p:tgtEl>
                                        <p:attrNameLst>
                                          <p:attrName>style.visibility</p:attrName>
                                        </p:attrNameLst>
                                      </p:cBhvr>
                                      <p:to>
                                        <p:strVal val="visible"/>
                                      </p:to>
                                    </p:set>
                                    <p:anim calcmode="lin" valueType="num">
                                      <p:cBhvr>
                                        <p:cTn id="62" dur="500" fill="hold"/>
                                        <p:tgtEl>
                                          <p:spTgt spid="5946"/>
                                        </p:tgtEl>
                                        <p:attrNameLst>
                                          <p:attrName>ppt_w</p:attrName>
                                        </p:attrNameLst>
                                      </p:cBhvr>
                                      <p:tavLst>
                                        <p:tav tm="0">
                                          <p:val>
                                            <p:fltVal val="0"/>
                                          </p:val>
                                        </p:tav>
                                        <p:tav tm="100000">
                                          <p:val>
                                            <p:strVal val="#ppt_w"/>
                                          </p:val>
                                        </p:tav>
                                      </p:tavLst>
                                    </p:anim>
                                    <p:anim calcmode="lin" valueType="num">
                                      <p:cBhvr>
                                        <p:cTn id="63" dur="500" fill="hold"/>
                                        <p:tgtEl>
                                          <p:spTgt spid="5946"/>
                                        </p:tgtEl>
                                        <p:attrNameLst>
                                          <p:attrName>ppt_h</p:attrName>
                                        </p:attrNameLst>
                                      </p:cBhvr>
                                      <p:tavLst>
                                        <p:tav tm="0">
                                          <p:val>
                                            <p:fltVal val="0"/>
                                          </p:val>
                                        </p:tav>
                                        <p:tav tm="100000">
                                          <p:val>
                                            <p:strVal val="#ppt_h"/>
                                          </p:val>
                                        </p:tav>
                                      </p:tavLst>
                                    </p:anim>
                                    <p:animEffect transition="in" filter="fade">
                                      <p:cBhvr>
                                        <p:cTn id="64" dur="500"/>
                                        <p:tgtEl>
                                          <p:spTgt spid="5946"/>
                                        </p:tgtEl>
                                      </p:cBhvr>
                                    </p:animEffect>
                                  </p:childTnLst>
                                </p:cTn>
                              </p:par>
                              <p:par>
                                <p:cTn id="65" presetID="53" presetClass="entr" presetSubtype="16" fill="hold" grpId="0" nodeType="withEffect">
                                  <p:stCondLst>
                                    <p:cond delay="50"/>
                                  </p:stCondLst>
                                  <p:childTnLst>
                                    <p:set>
                                      <p:cBhvr>
                                        <p:cTn id="66" dur="1" fill="hold">
                                          <p:stCondLst>
                                            <p:cond delay="0"/>
                                          </p:stCondLst>
                                        </p:cTn>
                                        <p:tgtEl>
                                          <p:spTgt spid="5976"/>
                                        </p:tgtEl>
                                        <p:attrNameLst>
                                          <p:attrName>style.visibility</p:attrName>
                                        </p:attrNameLst>
                                      </p:cBhvr>
                                      <p:to>
                                        <p:strVal val="visible"/>
                                      </p:to>
                                    </p:set>
                                    <p:anim calcmode="lin" valueType="num">
                                      <p:cBhvr>
                                        <p:cTn id="67" dur="500" fill="hold"/>
                                        <p:tgtEl>
                                          <p:spTgt spid="5976"/>
                                        </p:tgtEl>
                                        <p:attrNameLst>
                                          <p:attrName>ppt_w</p:attrName>
                                        </p:attrNameLst>
                                      </p:cBhvr>
                                      <p:tavLst>
                                        <p:tav tm="0">
                                          <p:val>
                                            <p:fltVal val="0"/>
                                          </p:val>
                                        </p:tav>
                                        <p:tav tm="100000">
                                          <p:val>
                                            <p:strVal val="#ppt_w"/>
                                          </p:val>
                                        </p:tav>
                                      </p:tavLst>
                                    </p:anim>
                                    <p:anim calcmode="lin" valueType="num">
                                      <p:cBhvr>
                                        <p:cTn id="68" dur="500" fill="hold"/>
                                        <p:tgtEl>
                                          <p:spTgt spid="5976"/>
                                        </p:tgtEl>
                                        <p:attrNameLst>
                                          <p:attrName>ppt_h</p:attrName>
                                        </p:attrNameLst>
                                      </p:cBhvr>
                                      <p:tavLst>
                                        <p:tav tm="0">
                                          <p:val>
                                            <p:fltVal val="0"/>
                                          </p:val>
                                        </p:tav>
                                        <p:tav tm="100000">
                                          <p:val>
                                            <p:strVal val="#ppt_h"/>
                                          </p:val>
                                        </p:tav>
                                      </p:tavLst>
                                    </p:anim>
                                    <p:animEffect transition="in" filter="fade">
                                      <p:cBhvr>
                                        <p:cTn id="69" dur="500"/>
                                        <p:tgtEl>
                                          <p:spTgt spid="5976"/>
                                        </p:tgtEl>
                                      </p:cBhvr>
                                    </p:animEffect>
                                  </p:childTnLst>
                                </p:cTn>
                              </p:par>
                              <p:par>
                                <p:cTn id="70" presetID="53" presetClass="entr" presetSubtype="16" fill="hold" grpId="0" nodeType="withEffect">
                                  <p:stCondLst>
                                    <p:cond delay="50"/>
                                  </p:stCondLst>
                                  <p:childTnLst>
                                    <p:set>
                                      <p:cBhvr>
                                        <p:cTn id="71" dur="1" fill="hold">
                                          <p:stCondLst>
                                            <p:cond delay="0"/>
                                          </p:stCondLst>
                                        </p:cTn>
                                        <p:tgtEl>
                                          <p:spTgt spid="2071"/>
                                        </p:tgtEl>
                                        <p:attrNameLst>
                                          <p:attrName>style.visibility</p:attrName>
                                        </p:attrNameLst>
                                      </p:cBhvr>
                                      <p:to>
                                        <p:strVal val="visible"/>
                                      </p:to>
                                    </p:set>
                                    <p:anim calcmode="lin" valueType="num">
                                      <p:cBhvr>
                                        <p:cTn id="72" dur="500" fill="hold"/>
                                        <p:tgtEl>
                                          <p:spTgt spid="2071"/>
                                        </p:tgtEl>
                                        <p:attrNameLst>
                                          <p:attrName>ppt_w</p:attrName>
                                        </p:attrNameLst>
                                      </p:cBhvr>
                                      <p:tavLst>
                                        <p:tav tm="0">
                                          <p:val>
                                            <p:fltVal val="0"/>
                                          </p:val>
                                        </p:tav>
                                        <p:tav tm="100000">
                                          <p:val>
                                            <p:strVal val="#ppt_w"/>
                                          </p:val>
                                        </p:tav>
                                      </p:tavLst>
                                    </p:anim>
                                    <p:anim calcmode="lin" valueType="num">
                                      <p:cBhvr>
                                        <p:cTn id="73" dur="500" fill="hold"/>
                                        <p:tgtEl>
                                          <p:spTgt spid="2071"/>
                                        </p:tgtEl>
                                        <p:attrNameLst>
                                          <p:attrName>ppt_h</p:attrName>
                                        </p:attrNameLst>
                                      </p:cBhvr>
                                      <p:tavLst>
                                        <p:tav tm="0">
                                          <p:val>
                                            <p:fltVal val="0"/>
                                          </p:val>
                                        </p:tav>
                                        <p:tav tm="100000">
                                          <p:val>
                                            <p:strVal val="#ppt_h"/>
                                          </p:val>
                                        </p:tav>
                                      </p:tavLst>
                                    </p:anim>
                                    <p:animEffect transition="in" filter="fade">
                                      <p:cBhvr>
                                        <p:cTn id="74" dur="500"/>
                                        <p:tgtEl>
                                          <p:spTgt spid="2071"/>
                                        </p:tgtEl>
                                      </p:cBhvr>
                                    </p:animEffect>
                                  </p:childTnLst>
                                </p:cTn>
                              </p:par>
                              <p:par>
                                <p:cTn id="75" presetID="53" presetClass="entr" presetSubtype="16" fill="hold" grpId="0" nodeType="withEffect">
                                  <p:stCondLst>
                                    <p:cond delay="50"/>
                                  </p:stCondLst>
                                  <p:childTnLst>
                                    <p:set>
                                      <p:cBhvr>
                                        <p:cTn id="76" dur="1" fill="hold">
                                          <p:stCondLst>
                                            <p:cond delay="0"/>
                                          </p:stCondLst>
                                        </p:cTn>
                                        <p:tgtEl>
                                          <p:spTgt spid="2070"/>
                                        </p:tgtEl>
                                        <p:attrNameLst>
                                          <p:attrName>style.visibility</p:attrName>
                                        </p:attrNameLst>
                                      </p:cBhvr>
                                      <p:to>
                                        <p:strVal val="visible"/>
                                      </p:to>
                                    </p:set>
                                    <p:anim calcmode="lin" valueType="num">
                                      <p:cBhvr>
                                        <p:cTn id="77" dur="500" fill="hold"/>
                                        <p:tgtEl>
                                          <p:spTgt spid="2070"/>
                                        </p:tgtEl>
                                        <p:attrNameLst>
                                          <p:attrName>ppt_w</p:attrName>
                                        </p:attrNameLst>
                                      </p:cBhvr>
                                      <p:tavLst>
                                        <p:tav tm="0">
                                          <p:val>
                                            <p:fltVal val="0"/>
                                          </p:val>
                                        </p:tav>
                                        <p:tav tm="100000">
                                          <p:val>
                                            <p:strVal val="#ppt_w"/>
                                          </p:val>
                                        </p:tav>
                                      </p:tavLst>
                                    </p:anim>
                                    <p:anim calcmode="lin" valueType="num">
                                      <p:cBhvr>
                                        <p:cTn id="78" dur="500" fill="hold"/>
                                        <p:tgtEl>
                                          <p:spTgt spid="2070"/>
                                        </p:tgtEl>
                                        <p:attrNameLst>
                                          <p:attrName>ppt_h</p:attrName>
                                        </p:attrNameLst>
                                      </p:cBhvr>
                                      <p:tavLst>
                                        <p:tav tm="0">
                                          <p:val>
                                            <p:fltVal val="0"/>
                                          </p:val>
                                        </p:tav>
                                        <p:tav tm="100000">
                                          <p:val>
                                            <p:strVal val="#ppt_h"/>
                                          </p:val>
                                        </p:tav>
                                      </p:tavLst>
                                    </p:anim>
                                    <p:animEffect transition="in" filter="fade">
                                      <p:cBhvr>
                                        <p:cTn id="79" dur="500"/>
                                        <p:tgtEl>
                                          <p:spTgt spid="2070"/>
                                        </p:tgtEl>
                                      </p:cBhvr>
                                    </p:animEffect>
                                  </p:childTnLst>
                                </p:cTn>
                              </p:par>
                              <p:par>
                                <p:cTn id="80" presetID="53" presetClass="entr" presetSubtype="16" fill="hold" grpId="0" nodeType="withEffect">
                                  <p:stCondLst>
                                    <p:cond delay="5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fltVal val="0"/>
                                          </p:val>
                                        </p:tav>
                                        <p:tav tm="100000">
                                          <p:val>
                                            <p:strVal val="#ppt_w"/>
                                          </p:val>
                                        </p:tav>
                                      </p:tavLst>
                                    </p:anim>
                                    <p:anim calcmode="lin" valueType="num">
                                      <p:cBhvr>
                                        <p:cTn id="83" dur="500" fill="hold"/>
                                        <p:tgtEl>
                                          <p:spTgt spid="20"/>
                                        </p:tgtEl>
                                        <p:attrNameLst>
                                          <p:attrName>ppt_h</p:attrName>
                                        </p:attrNameLst>
                                      </p:cBhvr>
                                      <p:tavLst>
                                        <p:tav tm="0">
                                          <p:val>
                                            <p:fltVal val="0"/>
                                          </p:val>
                                        </p:tav>
                                        <p:tav tm="100000">
                                          <p:val>
                                            <p:strVal val="#ppt_h"/>
                                          </p:val>
                                        </p:tav>
                                      </p:tavLst>
                                    </p:anim>
                                    <p:animEffect transition="in" filter="fade">
                                      <p:cBhvr>
                                        <p:cTn id="84" dur="500"/>
                                        <p:tgtEl>
                                          <p:spTgt spid="20"/>
                                        </p:tgtEl>
                                      </p:cBhvr>
                                    </p:animEffect>
                                  </p:childTnLst>
                                </p:cTn>
                              </p:par>
                              <p:par>
                                <p:cTn id="85" presetID="53" presetClass="entr" presetSubtype="16" fill="hold" nodeType="withEffect">
                                  <p:stCondLst>
                                    <p:cond delay="50"/>
                                  </p:stCondLst>
                                  <p:childTnLst>
                                    <p:set>
                                      <p:cBhvr>
                                        <p:cTn id="86" dur="1" fill="hold">
                                          <p:stCondLst>
                                            <p:cond delay="0"/>
                                          </p:stCondLst>
                                        </p:cTn>
                                        <p:tgtEl>
                                          <p:spTgt spid="5960"/>
                                        </p:tgtEl>
                                        <p:attrNameLst>
                                          <p:attrName>style.visibility</p:attrName>
                                        </p:attrNameLst>
                                      </p:cBhvr>
                                      <p:to>
                                        <p:strVal val="visible"/>
                                      </p:to>
                                    </p:set>
                                    <p:anim calcmode="lin" valueType="num">
                                      <p:cBhvr>
                                        <p:cTn id="87" dur="500" fill="hold"/>
                                        <p:tgtEl>
                                          <p:spTgt spid="5960"/>
                                        </p:tgtEl>
                                        <p:attrNameLst>
                                          <p:attrName>ppt_w</p:attrName>
                                        </p:attrNameLst>
                                      </p:cBhvr>
                                      <p:tavLst>
                                        <p:tav tm="0">
                                          <p:val>
                                            <p:fltVal val="0"/>
                                          </p:val>
                                        </p:tav>
                                        <p:tav tm="100000">
                                          <p:val>
                                            <p:strVal val="#ppt_w"/>
                                          </p:val>
                                        </p:tav>
                                      </p:tavLst>
                                    </p:anim>
                                    <p:anim calcmode="lin" valueType="num">
                                      <p:cBhvr>
                                        <p:cTn id="88" dur="500" fill="hold"/>
                                        <p:tgtEl>
                                          <p:spTgt spid="5960"/>
                                        </p:tgtEl>
                                        <p:attrNameLst>
                                          <p:attrName>ppt_h</p:attrName>
                                        </p:attrNameLst>
                                      </p:cBhvr>
                                      <p:tavLst>
                                        <p:tav tm="0">
                                          <p:val>
                                            <p:fltVal val="0"/>
                                          </p:val>
                                        </p:tav>
                                        <p:tav tm="100000">
                                          <p:val>
                                            <p:strVal val="#ppt_h"/>
                                          </p:val>
                                        </p:tav>
                                      </p:tavLst>
                                    </p:anim>
                                    <p:animEffect transition="in" filter="fade">
                                      <p:cBhvr>
                                        <p:cTn id="89" dur="500"/>
                                        <p:tgtEl>
                                          <p:spTgt spid="5960"/>
                                        </p:tgtEl>
                                      </p:cBhvr>
                                    </p:animEffect>
                                  </p:childTnLst>
                                </p:cTn>
                              </p:par>
                              <p:par>
                                <p:cTn id="90" presetID="53" presetClass="entr" presetSubtype="16" fill="hold" nodeType="withEffect">
                                  <p:stCondLst>
                                    <p:cond delay="50"/>
                                  </p:stCondLst>
                                  <p:childTnLst>
                                    <p:set>
                                      <p:cBhvr>
                                        <p:cTn id="91" dur="1" fill="hold">
                                          <p:stCondLst>
                                            <p:cond delay="0"/>
                                          </p:stCondLst>
                                        </p:cTn>
                                        <p:tgtEl>
                                          <p:spTgt spid="37"/>
                                        </p:tgtEl>
                                        <p:attrNameLst>
                                          <p:attrName>style.visibility</p:attrName>
                                        </p:attrNameLst>
                                      </p:cBhvr>
                                      <p:to>
                                        <p:strVal val="visible"/>
                                      </p:to>
                                    </p:set>
                                    <p:anim calcmode="lin" valueType="num">
                                      <p:cBhvr>
                                        <p:cTn id="92" dur="500" fill="hold"/>
                                        <p:tgtEl>
                                          <p:spTgt spid="37"/>
                                        </p:tgtEl>
                                        <p:attrNameLst>
                                          <p:attrName>ppt_w</p:attrName>
                                        </p:attrNameLst>
                                      </p:cBhvr>
                                      <p:tavLst>
                                        <p:tav tm="0">
                                          <p:val>
                                            <p:fltVal val="0"/>
                                          </p:val>
                                        </p:tav>
                                        <p:tav tm="100000">
                                          <p:val>
                                            <p:strVal val="#ppt_w"/>
                                          </p:val>
                                        </p:tav>
                                      </p:tavLst>
                                    </p:anim>
                                    <p:anim calcmode="lin" valueType="num">
                                      <p:cBhvr>
                                        <p:cTn id="93" dur="500" fill="hold"/>
                                        <p:tgtEl>
                                          <p:spTgt spid="37"/>
                                        </p:tgtEl>
                                        <p:attrNameLst>
                                          <p:attrName>ppt_h</p:attrName>
                                        </p:attrNameLst>
                                      </p:cBhvr>
                                      <p:tavLst>
                                        <p:tav tm="0">
                                          <p:val>
                                            <p:fltVal val="0"/>
                                          </p:val>
                                        </p:tav>
                                        <p:tav tm="100000">
                                          <p:val>
                                            <p:strVal val="#ppt_h"/>
                                          </p:val>
                                        </p:tav>
                                      </p:tavLst>
                                    </p:anim>
                                    <p:animEffect transition="in" filter="fade">
                                      <p:cBhvr>
                                        <p:cTn id="94" dur="500"/>
                                        <p:tgtEl>
                                          <p:spTgt spid="37"/>
                                        </p:tgtEl>
                                      </p:cBhvr>
                                    </p:animEffect>
                                  </p:childTnLst>
                                </p:cTn>
                              </p:par>
                              <p:par>
                                <p:cTn id="95" presetID="53" presetClass="entr" presetSubtype="16" fill="hold" nodeType="withEffect">
                                  <p:stCondLst>
                                    <p:cond delay="150"/>
                                  </p:stCondLst>
                                  <p:childTnLst>
                                    <p:set>
                                      <p:cBhvr>
                                        <p:cTn id="96" dur="1" fill="hold">
                                          <p:stCondLst>
                                            <p:cond delay="0"/>
                                          </p:stCondLst>
                                        </p:cTn>
                                        <p:tgtEl>
                                          <p:spTgt spid="6002"/>
                                        </p:tgtEl>
                                        <p:attrNameLst>
                                          <p:attrName>style.visibility</p:attrName>
                                        </p:attrNameLst>
                                      </p:cBhvr>
                                      <p:to>
                                        <p:strVal val="visible"/>
                                      </p:to>
                                    </p:set>
                                    <p:anim calcmode="lin" valueType="num">
                                      <p:cBhvr>
                                        <p:cTn id="97" dur="500" fill="hold"/>
                                        <p:tgtEl>
                                          <p:spTgt spid="6002"/>
                                        </p:tgtEl>
                                        <p:attrNameLst>
                                          <p:attrName>ppt_w</p:attrName>
                                        </p:attrNameLst>
                                      </p:cBhvr>
                                      <p:tavLst>
                                        <p:tav tm="0">
                                          <p:val>
                                            <p:fltVal val="0"/>
                                          </p:val>
                                        </p:tav>
                                        <p:tav tm="100000">
                                          <p:val>
                                            <p:strVal val="#ppt_w"/>
                                          </p:val>
                                        </p:tav>
                                      </p:tavLst>
                                    </p:anim>
                                    <p:anim calcmode="lin" valueType="num">
                                      <p:cBhvr>
                                        <p:cTn id="98" dur="500" fill="hold"/>
                                        <p:tgtEl>
                                          <p:spTgt spid="6002"/>
                                        </p:tgtEl>
                                        <p:attrNameLst>
                                          <p:attrName>ppt_h</p:attrName>
                                        </p:attrNameLst>
                                      </p:cBhvr>
                                      <p:tavLst>
                                        <p:tav tm="0">
                                          <p:val>
                                            <p:fltVal val="0"/>
                                          </p:val>
                                        </p:tav>
                                        <p:tav tm="100000">
                                          <p:val>
                                            <p:strVal val="#ppt_h"/>
                                          </p:val>
                                        </p:tav>
                                      </p:tavLst>
                                    </p:anim>
                                    <p:animEffect transition="in" filter="fade">
                                      <p:cBhvr>
                                        <p:cTn id="99" dur="500"/>
                                        <p:tgtEl>
                                          <p:spTgt spid="6002"/>
                                        </p:tgtEl>
                                      </p:cBhvr>
                                    </p:animEffect>
                                  </p:childTnLst>
                                </p:cTn>
                              </p:par>
                              <p:par>
                                <p:cTn id="100" presetID="53" presetClass="entr" presetSubtype="16" fill="hold" grpId="0" nodeType="withEffect">
                                  <p:stCondLst>
                                    <p:cond delay="150"/>
                                  </p:stCondLst>
                                  <p:childTnLst>
                                    <p:set>
                                      <p:cBhvr>
                                        <p:cTn id="101" dur="1" fill="hold">
                                          <p:stCondLst>
                                            <p:cond delay="0"/>
                                          </p:stCondLst>
                                        </p:cTn>
                                        <p:tgtEl>
                                          <p:spTgt spid="2057"/>
                                        </p:tgtEl>
                                        <p:attrNameLst>
                                          <p:attrName>style.visibility</p:attrName>
                                        </p:attrNameLst>
                                      </p:cBhvr>
                                      <p:to>
                                        <p:strVal val="visible"/>
                                      </p:to>
                                    </p:set>
                                    <p:anim calcmode="lin" valueType="num">
                                      <p:cBhvr>
                                        <p:cTn id="102" dur="500" fill="hold"/>
                                        <p:tgtEl>
                                          <p:spTgt spid="2057"/>
                                        </p:tgtEl>
                                        <p:attrNameLst>
                                          <p:attrName>ppt_w</p:attrName>
                                        </p:attrNameLst>
                                      </p:cBhvr>
                                      <p:tavLst>
                                        <p:tav tm="0">
                                          <p:val>
                                            <p:fltVal val="0"/>
                                          </p:val>
                                        </p:tav>
                                        <p:tav tm="100000">
                                          <p:val>
                                            <p:strVal val="#ppt_w"/>
                                          </p:val>
                                        </p:tav>
                                      </p:tavLst>
                                    </p:anim>
                                    <p:anim calcmode="lin" valueType="num">
                                      <p:cBhvr>
                                        <p:cTn id="103" dur="500" fill="hold"/>
                                        <p:tgtEl>
                                          <p:spTgt spid="2057"/>
                                        </p:tgtEl>
                                        <p:attrNameLst>
                                          <p:attrName>ppt_h</p:attrName>
                                        </p:attrNameLst>
                                      </p:cBhvr>
                                      <p:tavLst>
                                        <p:tav tm="0">
                                          <p:val>
                                            <p:fltVal val="0"/>
                                          </p:val>
                                        </p:tav>
                                        <p:tav tm="100000">
                                          <p:val>
                                            <p:strVal val="#ppt_h"/>
                                          </p:val>
                                        </p:tav>
                                      </p:tavLst>
                                    </p:anim>
                                    <p:animEffect transition="in" filter="fade">
                                      <p:cBhvr>
                                        <p:cTn id="104" dur="500"/>
                                        <p:tgtEl>
                                          <p:spTgt spid="2057"/>
                                        </p:tgtEl>
                                      </p:cBhvr>
                                    </p:animEffect>
                                  </p:childTnLst>
                                </p:cTn>
                              </p:par>
                              <p:par>
                                <p:cTn id="105" presetID="53" presetClass="entr" presetSubtype="16" fill="hold" grpId="0" nodeType="withEffect">
                                  <p:stCondLst>
                                    <p:cond delay="250"/>
                                  </p:stCondLst>
                                  <p:childTnLst>
                                    <p:set>
                                      <p:cBhvr>
                                        <p:cTn id="106" dur="1" fill="hold">
                                          <p:stCondLst>
                                            <p:cond delay="0"/>
                                          </p:stCondLst>
                                        </p:cTn>
                                        <p:tgtEl>
                                          <p:spTgt spid="5947"/>
                                        </p:tgtEl>
                                        <p:attrNameLst>
                                          <p:attrName>style.visibility</p:attrName>
                                        </p:attrNameLst>
                                      </p:cBhvr>
                                      <p:to>
                                        <p:strVal val="visible"/>
                                      </p:to>
                                    </p:set>
                                    <p:anim calcmode="lin" valueType="num">
                                      <p:cBhvr>
                                        <p:cTn id="107" dur="500" fill="hold"/>
                                        <p:tgtEl>
                                          <p:spTgt spid="5947"/>
                                        </p:tgtEl>
                                        <p:attrNameLst>
                                          <p:attrName>ppt_w</p:attrName>
                                        </p:attrNameLst>
                                      </p:cBhvr>
                                      <p:tavLst>
                                        <p:tav tm="0">
                                          <p:val>
                                            <p:fltVal val="0"/>
                                          </p:val>
                                        </p:tav>
                                        <p:tav tm="100000">
                                          <p:val>
                                            <p:strVal val="#ppt_w"/>
                                          </p:val>
                                        </p:tav>
                                      </p:tavLst>
                                    </p:anim>
                                    <p:anim calcmode="lin" valueType="num">
                                      <p:cBhvr>
                                        <p:cTn id="108" dur="500" fill="hold"/>
                                        <p:tgtEl>
                                          <p:spTgt spid="5947"/>
                                        </p:tgtEl>
                                        <p:attrNameLst>
                                          <p:attrName>ppt_h</p:attrName>
                                        </p:attrNameLst>
                                      </p:cBhvr>
                                      <p:tavLst>
                                        <p:tav tm="0">
                                          <p:val>
                                            <p:fltVal val="0"/>
                                          </p:val>
                                        </p:tav>
                                        <p:tav tm="100000">
                                          <p:val>
                                            <p:strVal val="#ppt_h"/>
                                          </p:val>
                                        </p:tav>
                                      </p:tavLst>
                                    </p:anim>
                                    <p:animEffect transition="in" filter="fade">
                                      <p:cBhvr>
                                        <p:cTn id="109" dur="500"/>
                                        <p:tgtEl>
                                          <p:spTgt spid="5947"/>
                                        </p:tgtEl>
                                      </p:cBhvr>
                                    </p:animEffect>
                                  </p:childTnLst>
                                </p:cTn>
                              </p:par>
                              <p:par>
                                <p:cTn id="110" presetID="53" presetClass="entr" presetSubtype="16" fill="hold" nodeType="withEffect">
                                  <p:stCondLst>
                                    <p:cond delay="25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500" fill="hold"/>
                                        <p:tgtEl>
                                          <p:spTgt spid="31"/>
                                        </p:tgtEl>
                                        <p:attrNameLst>
                                          <p:attrName>ppt_w</p:attrName>
                                        </p:attrNameLst>
                                      </p:cBhvr>
                                      <p:tavLst>
                                        <p:tav tm="0">
                                          <p:val>
                                            <p:fltVal val="0"/>
                                          </p:val>
                                        </p:tav>
                                        <p:tav tm="100000">
                                          <p:val>
                                            <p:strVal val="#ppt_w"/>
                                          </p:val>
                                        </p:tav>
                                      </p:tavLst>
                                    </p:anim>
                                    <p:anim calcmode="lin" valueType="num">
                                      <p:cBhvr>
                                        <p:cTn id="113" dur="500" fill="hold"/>
                                        <p:tgtEl>
                                          <p:spTgt spid="31"/>
                                        </p:tgtEl>
                                        <p:attrNameLst>
                                          <p:attrName>ppt_h</p:attrName>
                                        </p:attrNameLst>
                                      </p:cBhvr>
                                      <p:tavLst>
                                        <p:tav tm="0">
                                          <p:val>
                                            <p:fltVal val="0"/>
                                          </p:val>
                                        </p:tav>
                                        <p:tav tm="100000">
                                          <p:val>
                                            <p:strVal val="#ppt_h"/>
                                          </p:val>
                                        </p:tav>
                                      </p:tavLst>
                                    </p:anim>
                                    <p:animEffect transition="in" filter="fade">
                                      <p:cBhvr>
                                        <p:cTn id="114" dur="500"/>
                                        <p:tgtEl>
                                          <p:spTgt spid="31"/>
                                        </p:tgtEl>
                                      </p:cBhvr>
                                    </p:animEffect>
                                  </p:childTnLst>
                                </p:cTn>
                              </p:par>
                              <p:par>
                                <p:cTn id="115" presetID="53" presetClass="entr" presetSubtype="16" fill="hold" nodeType="withEffect">
                                  <p:stCondLst>
                                    <p:cond delay="250"/>
                                  </p:stCondLst>
                                  <p:childTnLst>
                                    <p:set>
                                      <p:cBhvr>
                                        <p:cTn id="116" dur="1" fill="hold">
                                          <p:stCondLst>
                                            <p:cond delay="0"/>
                                          </p:stCondLst>
                                        </p:cTn>
                                        <p:tgtEl>
                                          <p:spTgt spid="34"/>
                                        </p:tgtEl>
                                        <p:attrNameLst>
                                          <p:attrName>style.visibility</p:attrName>
                                        </p:attrNameLst>
                                      </p:cBhvr>
                                      <p:to>
                                        <p:strVal val="visible"/>
                                      </p:to>
                                    </p:set>
                                    <p:anim calcmode="lin" valueType="num">
                                      <p:cBhvr>
                                        <p:cTn id="117" dur="500" fill="hold"/>
                                        <p:tgtEl>
                                          <p:spTgt spid="34"/>
                                        </p:tgtEl>
                                        <p:attrNameLst>
                                          <p:attrName>ppt_w</p:attrName>
                                        </p:attrNameLst>
                                      </p:cBhvr>
                                      <p:tavLst>
                                        <p:tav tm="0">
                                          <p:val>
                                            <p:fltVal val="0"/>
                                          </p:val>
                                        </p:tav>
                                        <p:tav tm="100000">
                                          <p:val>
                                            <p:strVal val="#ppt_w"/>
                                          </p:val>
                                        </p:tav>
                                      </p:tavLst>
                                    </p:anim>
                                    <p:anim calcmode="lin" valueType="num">
                                      <p:cBhvr>
                                        <p:cTn id="118" dur="500" fill="hold"/>
                                        <p:tgtEl>
                                          <p:spTgt spid="34"/>
                                        </p:tgtEl>
                                        <p:attrNameLst>
                                          <p:attrName>ppt_h</p:attrName>
                                        </p:attrNameLst>
                                      </p:cBhvr>
                                      <p:tavLst>
                                        <p:tav tm="0">
                                          <p:val>
                                            <p:fltVal val="0"/>
                                          </p:val>
                                        </p:tav>
                                        <p:tav tm="100000">
                                          <p:val>
                                            <p:strVal val="#ppt_h"/>
                                          </p:val>
                                        </p:tav>
                                      </p:tavLst>
                                    </p:anim>
                                    <p:animEffect transition="in" filter="fade">
                                      <p:cBhvr>
                                        <p:cTn id="119" dur="500"/>
                                        <p:tgtEl>
                                          <p:spTgt spid="34"/>
                                        </p:tgtEl>
                                      </p:cBhvr>
                                    </p:animEffect>
                                  </p:childTnLst>
                                </p:cTn>
                              </p:par>
                              <p:par>
                                <p:cTn id="120" presetID="53" presetClass="entr" presetSubtype="16" fill="hold" grpId="0" nodeType="withEffect">
                                  <p:stCondLst>
                                    <p:cond delay="250"/>
                                  </p:stCondLst>
                                  <p:childTnLst>
                                    <p:set>
                                      <p:cBhvr>
                                        <p:cTn id="121" dur="1" fill="hold">
                                          <p:stCondLst>
                                            <p:cond delay="0"/>
                                          </p:stCondLst>
                                        </p:cTn>
                                        <p:tgtEl>
                                          <p:spTgt spid="5990"/>
                                        </p:tgtEl>
                                        <p:attrNameLst>
                                          <p:attrName>style.visibility</p:attrName>
                                        </p:attrNameLst>
                                      </p:cBhvr>
                                      <p:to>
                                        <p:strVal val="visible"/>
                                      </p:to>
                                    </p:set>
                                    <p:anim calcmode="lin" valueType="num">
                                      <p:cBhvr>
                                        <p:cTn id="122" dur="500" fill="hold"/>
                                        <p:tgtEl>
                                          <p:spTgt spid="5990"/>
                                        </p:tgtEl>
                                        <p:attrNameLst>
                                          <p:attrName>ppt_w</p:attrName>
                                        </p:attrNameLst>
                                      </p:cBhvr>
                                      <p:tavLst>
                                        <p:tav tm="0">
                                          <p:val>
                                            <p:fltVal val="0"/>
                                          </p:val>
                                        </p:tav>
                                        <p:tav tm="100000">
                                          <p:val>
                                            <p:strVal val="#ppt_w"/>
                                          </p:val>
                                        </p:tav>
                                      </p:tavLst>
                                    </p:anim>
                                    <p:anim calcmode="lin" valueType="num">
                                      <p:cBhvr>
                                        <p:cTn id="123" dur="500" fill="hold"/>
                                        <p:tgtEl>
                                          <p:spTgt spid="5990"/>
                                        </p:tgtEl>
                                        <p:attrNameLst>
                                          <p:attrName>ppt_h</p:attrName>
                                        </p:attrNameLst>
                                      </p:cBhvr>
                                      <p:tavLst>
                                        <p:tav tm="0">
                                          <p:val>
                                            <p:fltVal val="0"/>
                                          </p:val>
                                        </p:tav>
                                        <p:tav tm="100000">
                                          <p:val>
                                            <p:strVal val="#ppt_h"/>
                                          </p:val>
                                        </p:tav>
                                      </p:tavLst>
                                    </p:anim>
                                    <p:animEffect transition="in" filter="fade">
                                      <p:cBhvr>
                                        <p:cTn id="124" dur="500"/>
                                        <p:tgtEl>
                                          <p:spTgt spid="5990"/>
                                        </p:tgtEl>
                                      </p:cBhvr>
                                    </p:animEffect>
                                  </p:childTnLst>
                                </p:cTn>
                              </p:par>
                              <p:par>
                                <p:cTn id="125" presetID="53" presetClass="entr" presetSubtype="16" fill="hold" grpId="0" nodeType="withEffect">
                                  <p:stCondLst>
                                    <p:cond delay="350"/>
                                  </p:stCondLst>
                                  <p:childTnLst>
                                    <p:set>
                                      <p:cBhvr>
                                        <p:cTn id="126" dur="1" fill="hold">
                                          <p:stCondLst>
                                            <p:cond delay="0"/>
                                          </p:stCondLst>
                                        </p:cTn>
                                        <p:tgtEl>
                                          <p:spTgt spid="5944"/>
                                        </p:tgtEl>
                                        <p:attrNameLst>
                                          <p:attrName>style.visibility</p:attrName>
                                        </p:attrNameLst>
                                      </p:cBhvr>
                                      <p:to>
                                        <p:strVal val="visible"/>
                                      </p:to>
                                    </p:set>
                                    <p:anim calcmode="lin" valueType="num">
                                      <p:cBhvr>
                                        <p:cTn id="127" dur="500" fill="hold"/>
                                        <p:tgtEl>
                                          <p:spTgt spid="5944"/>
                                        </p:tgtEl>
                                        <p:attrNameLst>
                                          <p:attrName>ppt_w</p:attrName>
                                        </p:attrNameLst>
                                      </p:cBhvr>
                                      <p:tavLst>
                                        <p:tav tm="0">
                                          <p:val>
                                            <p:fltVal val="0"/>
                                          </p:val>
                                        </p:tav>
                                        <p:tav tm="100000">
                                          <p:val>
                                            <p:strVal val="#ppt_w"/>
                                          </p:val>
                                        </p:tav>
                                      </p:tavLst>
                                    </p:anim>
                                    <p:anim calcmode="lin" valueType="num">
                                      <p:cBhvr>
                                        <p:cTn id="128" dur="500" fill="hold"/>
                                        <p:tgtEl>
                                          <p:spTgt spid="5944"/>
                                        </p:tgtEl>
                                        <p:attrNameLst>
                                          <p:attrName>ppt_h</p:attrName>
                                        </p:attrNameLst>
                                      </p:cBhvr>
                                      <p:tavLst>
                                        <p:tav tm="0">
                                          <p:val>
                                            <p:fltVal val="0"/>
                                          </p:val>
                                        </p:tav>
                                        <p:tav tm="100000">
                                          <p:val>
                                            <p:strVal val="#ppt_h"/>
                                          </p:val>
                                        </p:tav>
                                      </p:tavLst>
                                    </p:anim>
                                    <p:animEffect transition="in" filter="fade">
                                      <p:cBhvr>
                                        <p:cTn id="129" dur="500"/>
                                        <p:tgtEl>
                                          <p:spTgt spid="5944"/>
                                        </p:tgtEl>
                                      </p:cBhvr>
                                    </p:animEffect>
                                  </p:childTnLst>
                                </p:cTn>
                              </p:par>
                              <p:par>
                                <p:cTn id="130" presetID="53" presetClass="entr" presetSubtype="16" fill="hold" nodeType="withEffect">
                                  <p:stCondLst>
                                    <p:cond delay="350"/>
                                  </p:stCondLst>
                                  <p:childTnLst>
                                    <p:set>
                                      <p:cBhvr>
                                        <p:cTn id="131" dur="1" fill="hold">
                                          <p:stCondLst>
                                            <p:cond delay="0"/>
                                          </p:stCondLst>
                                        </p:cTn>
                                        <p:tgtEl>
                                          <p:spTgt spid="1029"/>
                                        </p:tgtEl>
                                        <p:attrNameLst>
                                          <p:attrName>style.visibility</p:attrName>
                                        </p:attrNameLst>
                                      </p:cBhvr>
                                      <p:to>
                                        <p:strVal val="visible"/>
                                      </p:to>
                                    </p:set>
                                    <p:anim calcmode="lin" valueType="num">
                                      <p:cBhvr>
                                        <p:cTn id="132" dur="500" fill="hold"/>
                                        <p:tgtEl>
                                          <p:spTgt spid="1029"/>
                                        </p:tgtEl>
                                        <p:attrNameLst>
                                          <p:attrName>ppt_w</p:attrName>
                                        </p:attrNameLst>
                                      </p:cBhvr>
                                      <p:tavLst>
                                        <p:tav tm="0">
                                          <p:val>
                                            <p:fltVal val="0"/>
                                          </p:val>
                                        </p:tav>
                                        <p:tav tm="100000">
                                          <p:val>
                                            <p:strVal val="#ppt_w"/>
                                          </p:val>
                                        </p:tav>
                                      </p:tavLst>
                                    </p:anim>
                                    <p:anim calcmode="lin" valueType="num">
                                      <p:cBhvr>
                                        <p:cTn id="133" dur="500" fill="hold"/>
                                        <p:tgtEl>
                                          <p:spTgt spid="1029"/>
                                        </p:tgtEl>
                                        <p:attrNameLst>
                                          <p:attrName>ppt_h</p:attrName>
                                        </p:attrNameLst>
                                      </p:cBhvr>
                                      <p:tavLst>
                                        <p:tav tm="0">
                                          <p:val>
                                            <p:fltVal val="0"/>
                                          </p:val>
                                        </p:tav>
                                        <p:tav tm="100000">
                                          <p:val>
                                            <p:strVal val="#ppt_h"/>
                                          </p:val>
                                        </p:tav>
                                      </p:tavLst>
                                    </p:anim>
                                    <p:animEffect transition="in" filter="fade">
                                      <p:cBhvr>
                                        <p:cTn id="134" dur="500"/>
                                        <p:tgtEl>
                                          <p:spTgt spid="1029"/>
                                        </p:tgtEl>
                                      </p:cBhvr>
                                    </p:animEffect>
                                  </p:childTnLst>
                                </p:cTn>
                              </p:par>
                              <p:par>
                                <p:cTn id="135" presetID="53" presetClass="entr" presetSubtype="16" fill="hold" nodeType="withEffect">
                                  <p:stCondLst>
                                    <p:cond delay="350"/>
                                  </p:stCondLst>
                                  <p:childTnLst>
                                    <p:set>
                                      <p:cBhvr>
                                        <p:cTn id="136" dur="1" fill="hold">
                                          <p:stCondLst>
                                            <p:cond delay="0"/>
                                          </p:stCondLst>
                                        </p:cTn>
                                        <p:tgtEl>
                                          <p:spTgt spid="5937"/>
                                        </p:tgtEl>
                                        <p:attrNameLst>
                                          <p:attrName>style.visibility</p:attrName>
                                        </p:attrNameLst>
                                      </p:cBhvr>
                                      <p:to>
                                        <p:strVal val="visible"/>
                                      </p:to>
                                    </p:set>
                                    <p:anim calcmode="lin" valueType="num">
                                      <p:cBhvr>
                                        <p:cTn id="137" dur="500" fill="hold"/>
                                        <p:tgtEl>
                                          <p:spTgt spid="5937"/>
                                        </p:tgtEl>
                                        <p:attrNameLst>
                                          <p:attrName>ppt_w</p:attrName>
                                        </p:attrNameLst>
                                      </p:cBhvr>
                                      <p:tavLst>
                                        <p:tav tm="0">
                                          <p:val>
                                            <p:fltVal val="0"/>
                                          </p:val>
                                        </p:tav>
                                        <p:tav tm="100000">
                                          <p:val>
                                            <p:strVal val="#ppt_w"/>
                                          </p:val>
                                        </p:tav>
                                      </p:tavLst>
                                    </p:anim>
                                    <p:anim calcmode="lin" valueType="num">
                                      <p:cBhvr>
                                        <p:cTn id="138" dur="500" fill="hold"/>
                                        <p:tgtEl>
                                          <p:spTgt spid="5937"/>
                                        </p:tgtEl>
                                        <p:attrNameLst>
                                          <p:attrName>ppt_h</p:attrName>
                                        </p:attrNameLst>
                                      </p:cBhvr>
                                      <p:tavLst>
                                        <p:tav tm="0">
                                          <p:val>
                                            <p:fltVal val="0"/>
                                          </p:val>
                                        </p:tav>
                                        <p:tav tm="100000">
                                          <p:val>
                                            <p:strVal val="#ppt_h"/>
                                          </p:val>
                                        </p:tav>
                                      </p:tavLst>
                                    </p:anim>
                                    <p:animEffect transition="in" filter="fade">
                                      <p:cBhvr>
                                        <p:cTn id="139" dur="500"/>
                                        <p:tgtEl>
                                          <p:spTgt spid="5937"/>
                                        </p:tgtEl>
                                      </p:cBhvr>
                                    </p:animEffect>
                                  </p:childTnLst>
                                </p:cTn>
                              </p:par>
                              <p:par>
                                <p:cTn id="140" presetID="53" presetClass="entr" presetSubtype="16" fill="hold" nodeType="withEffect">
                                  <p:stCondLst>
                                    <p:cond delay="350"/>
                                  </p:stCondLst>
                                  <p:childTnLst>
                                    <p:set>
                                      <p:cBhvr>
                                        <p:cTn id="141" dur="1" fill="hold">
                                          <p:stCondLst>
                                            <p:cond delay="0"/>
                                          </p:stCondLst>
                                        </p:cTn>
                                        <p:tgtEl>
                                          <p:spTgt spid="4473"/>
                                        </p:tgtEl>
                                        <p:attrNameLst>
                                          <p:attrName>style.visibility</p:attrName>
                                        </p:attrNameLst>
                                      </p:cBhvr>
                                      <p:to>
                                        <p:strVal val="visible"/>
                                      </p:to>
                                    </p:set>
                                    <p:anim calcmode="lin" valueType="num">
                                      <p:cBhvr>
                                        <p:cTn id="142" dur="500" fill="hold"/>
                                        <p:tgtEl>
                                          <p:spTgt spid="4473"/>
                                        </p:tgtEl>
                                        <p:attrNameLst>
                                          <p:attrName>ppt_w</p:attrName>
                                        </p:attrNameLst>
                                      </p:cBhvr>
                                      <p:tavLst>
                                        <p:tav tm="0">
                                          <p:val>
                                            <p:fltVal val="0"/>
                                          </p:val>
                                        </p:tav>
                                        <p:tav tm="100000">
                                          <p:val>
                                            <p:strVal val="#ppt_w"/>
                                          </p:val>
                                        </p:tav>
                                      </p:tavLst>
                                    </p:anim>
                                    <p:anim calcmode="lin" valueType="num">
                                      <p:cBhvr>
                                        <p:cTn id="143" dur="500" fill="hold"/>
                                        <p:tgtEl>
                                          <p:spTgt spid="4473"/>
                                        </p:tgtEl>
                                        <p:attrNameLst>
                                          <p:attrName>ppt_h</p:attrName>
                                        </p:attrNameLst>
                                      </p:cBhvr>
                                      <p:tavLst>
                                        <p:tav tm="0">
                                          <p:val>
                                            <p:fltVal val="0"/>
                                          </p:val>
                                        </p:tav>
                                        <p:tav tm="100000">
                                          <p:val>
                                            <p:strVal val="#ppt_h"/>
                                          </p:val>
                                        </p:tav>
                                      </p:tavLst>
                                    </p:anim>
                                    <p:animEffect transition="in" filter="fade">
                                      <p:cBhvr>
                                        <p:cTn id="144" dur="500"/>
                                        <p:tgtEl>
                                          <p:spTgt spid="4473"/>
                                        </p:tgtEl>
                                      </p:cBhvr>
                                    </p:animEffect>
                                  </p:childTnLst>
                                </p:cTn>
                              </p:par>
                              <p:par>
                                <p:cTn id="145" presetID="53" presetClass="entr" presetSubtype="16" fill="hold" grpId="0" nodeType="withEffect">
                                  <p:stCondLst>
                                    <p:cond delay="450"/>
                                  </p:stCondLst>
                                  <p:childTnLst>
                                    <p:set>
                                      <p:cBhvr>
                                        <p:cTn id="146" dur="1" fill="hold">
                                          <p:stCondLst>
                                            <p:cond delay="0"/>
                                          </p:stCondLst>
                                        </p:cTn>
                                        <p:tgtEl>
                                          <p:spTgt spid="28"/>
                                        </p:tgtEl>
                                        <p:attrNameLst>
                                          <p:attrName>style.visibility</p:attrName>
                                        </p:attrNameLst>
                                      </p:cBhvr>
                                      <p:to>
                                        <p:strVal val="visible"/>
                                      </p:to>
                                    </p:set>
                                    <p:anim calcmode="lin" valueType="num">
                                      <p:cBhvr>
                                        <p:cTn id="147" dur="500" fill="hold"/>
                                        <p:tgtEl>
                                          <p:spTgt spid="28"/>
                                        </p:tgtEl>
                                        <p:attrNameLst>
                                          <p:attrName>ppt_w</p:attrName>
                                        </p:attrNameLst>
                                      </p:cBhvr>
                                      <p:tavLst>
                                        <p:tav tm="0">
                                          <p:val>
                                            <p:fltVal val="0"/>
                                          </p:val>
                                        </p:tav>
                                        <p:tav tm="100000">
                                          <p:val>
                                            <p:strVal val="#ppt_w"/>
                                          </p:val>
                                        </p:tav>
                                      </p:tavLst>
                                    </p:anim>
                                    <p:anim calcmode="lin" valueType="num">
                                      <p:cBhvr>
                                        <p:cTn id="148" dur="500" fill="hold"/>
                                        <p:tgtEl>
                                          <p:spTgt spid="28"/>
                                        </p:tgtEl>
                                        <p:attrNameLst>
                                          <p:attrName>ppt_h</p:attrName>
                                        </p:attrNameLst>
                                      </p:cBhvr>
                                      <p:tavLst>
                                        <p:tav tm="0">
                                          <p:val>
                                            <p:fltVal val="0"/>
                                          </p:val>
                                        </p:tav>
                                        <p:tav tm="100000">
                                          <p:val>
                                            <p:strVal val="#ppt_h"/>
                                          </p:val>
                                        </p:tav>
                                      </p:tavLst>
                                    </p:anim>
                                    <p:animEffect transition="in" filter="fade">
                                      <p:cBhvr>
                                        <p:cTn id="149" dur="500"/>
                                        <p:tgtEl>
                                          <p:spTgt spid="28"/>
                                        </p:tgtEl>
                                      </p:cBhvr>
                                    </p:animEffect>
                                  </p:childTnLst>
                                </p:cTn>
                              </p:par>
                              <p:par>
                                <p:cTn id="150" presetID="53" presetClass="entr" presetSubtype="16" fill="hold" grpId="0" nodeType="withEffect">
                                  <p:stCondLst>
                                    <p:cond delay="450"/>
                                  </p:stCondLst>
                                  <p:childTnLst>
                                    <p:set>
                                      <p:cBhvr>
                                        <p:cTn id="151" dur="1" fill="hold">
                                          <p:stCondLst>
                                            <p:cond delay="0"/>
                                          </p:stCondLst>
                                        </p:cTn>
                                        <p:tgtEl>
                                          <p:spTgt spid="2061"/>
                                        </p:tgtEl>
                                        <p:attrNameLst>
                                          <p:attrName>style.visibility</p:attrName>
                                        </p:attrNameLst>
                                      </p:cBhvr>
                                      <p:to>
                                        <p:strVal val="visible"/>
                                      </p:to>
                                    </p:set>
                                    <p:anim calcmode="lin" valueType="num">
                                      <p:cBhvr>
                                        <p:cTn id="152" dur="500" fill="hold"/>
                                        <p:tgtEl>
                                          <p:spTgt spid="2061"/>
                                        </p:tgtEl>
                                        <p:attrNameLst>
                                          <p:attrName>ppt_w</p:attrName>
                                        </p:attrNameLst>
                                      </p:cBhvr>
                                      <p:tavLst>
                                        <p:tav tm="0">
                                          <p:val>
                                            <p:fltVal val="0"/>
                                          </p:val>
                                        </p:tav>
                                        <p:tav tm="100000">
                                          <p:val>
                                            <p:strVal val="#ppt_w"/>
                                          </p:val>
                                        </p:tav>
                                      </p:tavLst>
                                    </p:anim>
                                    <p:anim calcmode="lin" valueType="num">
                                      <p:cBhvr>
                                        <p:cTn id="153" dur="500" fill="hold"/>
                                        <p:tgtEl>
                                          <p:spTgt spid="2061"/>
                                        </p:tgtEl>
                                        <p:attrNameLst>
                                          <p:attrName>ppt_h</p:attrName>
                                        </p:attrNameLst>
                                      </p:cBhvr>
                                      <p:tavLst>
                                        <p:tav tm="0">
                                          <p:val>
                                            <p:fltVal val="0"/>
                                          </p:val>
                                        </p:tav>
                                        <p:tav tm="100000">
                                          <p:val>
                                            <p:strVal val="#ppt_h"/>
                                          </p:val>
                                        </p:tav>
                                      </p:tavLst>
                                    </p:anim>
                                    <p:animEffect transition="in" filter="fade">
                                      <p:cBhvr>
                                        <p:cTn id="154" dur="500"/>
                                        <p:tgtEl>
                                          <p:spTgt spid="2061"/>
                                        </p:tgtEl>
                                      </p:cBhvr>
                                    </p:animEffect>
                                  </p:childTnLst>
                                </p:cTn>
                              </p:par>
                              <p:par>
                                <p:cTn id="155" presetID="53" presetClass="entr" presetSubtype="16" fill="hold" grpId="0" nodeType="withEffect">
                                  <p:stCondLst>
                                    <p:cond delay="450"/>
                                  </p:stCondLst>
                                  <p:childTnLst>
                                    <p:set>
                                      <p:cBhvr>
                                        <p:cTn id="156" dur="1" fill="hold">
                                          <p:stCondLst>
                                            <p:cond delay="0"/>
                                          </p:stCondLst>
                                        </p:cTn>
                                        <p:tgtEl>
                                          <p:spTgt spid="2063"/>
                                        </p:tgtEl>
                                        <p:attrNameLst>
                                          <p:attrName>style.visibility</p:attrName>
                                        </p:attrNameLst>
                                      </p:cBhvr>
                                      <p:to>
                                        <p:strVal val="visible"/>
                                      </p:to>
                                    </p:set>
                                    <p:anim calcmode="lin" valueType="num">
                                      <p:cBhvr>
                                        <p:cTn id="157" dur="500" fill="hold"/>
                                        <p:tgtEl>
                                          <p:spTgt spid="2063"/>
                                        </p:tgtEl>
                                        <p:attrNameLst>
                                          <p:attrName>ppt_w</p:attrName>
                                        </p:attrNameLst>
                                      </p:cBhvr>
                                      <p:tavLst>
                                        <p:tav tm="0">
                                          <p:val>
                                            <p:fltVal val="0"/>
                                          </p:val>
                                        </p:tav>
                                        <p:tav tm="100000">
                                          <p:val>
                                            <p:strVal val="#ppt_w"/>
                                          </p:val>
                                        </p:tav>
                                      </p:tavLst>
                                    </p:anim>
                                    <p:anim calcmode="lin" valueType="num">
                                      <p:cBhvr>
                                        <p:cTn id="158" dur="500" fill="hold"/>
                                        <p:tgtEl>
                                          <p:spTgt spid="2063"/>
                                        </p:tgtEl>
                                        <p:attrNameLst>
                                          <p:attrName>ppt_h</p:attrName>
                                        </p:attrNameLst>
                                      </p:cBhvr>
                                      <p:tavLst>
                                        <p:tav tm="0">
                                          <p:val>
                                            <p:fltVal val="0"/>
                                          </p:val>
                                        </p:tav>
                                        <p:tav tm="100000">
                                          <p:val>
                                            <p:strVal val="#ppt_h"/>
                                          </p:val>
                                        </p:tav>
                                      </p:tavLst>
                                    </p:anim>
                                    <p:animEffect transition="in" filter="fade">
                                      <p:cBhvr>
                                        <p:cTn id="159" dur="500"/>
                                        <p:tgtEl>
                                          <p:spTgt spid="2063"/>
                                        </p:tgtEl>
                                      </p:cBhvr>
                                    </p:animEffect>
                                  </p:childTnLst>
                                </p:cTn>
                              </p:par>
                              <p:par>
                                <p:cTn id="160" presetID="53" presetClass="entr" presetSubtype="16" fill="hold" grpId="0" nodeType="withEffect">
                                  <p:stCondLst>
                                    <p:cond delay="450"/>
                                  </p:stCondLst>
                                  <p:childTnLst>
                                    <p:set>
                                      <p:cBhvr>
                                        <p:cTn id="161" dur="1" fill="hold">
                                          <p:stCondLst>
                                            <p:cond delay="0"/>
                                          </p:stCondLst>
                                        </p:cTn>
                                        <p:tgtEl>
                                          <p:spTgt spid="5898"/>
                                        </p:tgtEl>
                                        <p:attrNameLst>
                                          <p:attrName>style.visibility</p:attrName>
                                        </p:attrNameLst>
                                      </p:cBhvr>
                                      <p:to>
                                        <p:strVal val="visible"/>
                                      </p:to>
                                    </p:set>
                                    <p:anim calcmode="lin" valueType="num">
                                      <p:cBhvr>
                                        <p:cTn id="162" dur="500" fill="hold"/>
                                        <p:tgtEl>
                                          <p:spTgt spid="5898"/>
                                        </p:tgtEl>
                                        <p:attrNameLst>
                                          <p:attrName>ppt_w</p:attrName>
                                        </p:attrNameLst>
                                      </p:cBhvr>
                                      <p:tavLst>
                                        <p:tav tm="0">
                                          <p:val>
                                            <p:fltVal val="0"/>
                                          </p:val>
                                        </p:tav>
                                        <p:tav tm="100000">
                                          <p:val>
                                            <p:strVal val="#ppt_w"/>
                                          </p:val>
                                        </p:tav>
                                      </p:tavLst>
                                    </p:anim>
                                    <p:anim calcmode="lin" valueType="num">
                                      <p:cBhvr>
                                        <p:cTn id="163" dur="500" fill="hold"/>
                                        <p:tgtEl>
                                          <p:spTgt spid="5898"/>
                                        </p:tgtEl>
                                        <p:attrNameLst>
                                          <p:attrName>ppt_h</p:attrName>
                                        </p:attrNameLst>
                                      </p:cBhvr>
                                      <p:tavLst>
                                        <p:tav tm="0">
                                          <p:val>
                                            <p:fltVal val="0"/>
                                          </p:val>
                                        </p:tav>
                                        <p:tav tm="100000">
                                          <p:val>
                                            <p:strVal val="#ppt_h"/>
                                          </p:val>
                                        </p:tav>
                                      </p:tavLst>
                                    </p:anim>
                                    <p:animEffect transition="in" filter="fade">
                                      <p:cBhvr>
                                        <p:cTn id="164" dur="500"/>
                                        <p:tgtEl>
                                          <p:spTgt spid="5898"/>
                                        </p:tgtEl>
                                      </p:cBhvr>
                                    </p:animEffect>
                                  </p:childTnLst>
                                </p:cTn>
                              </p:par>
                              <p:par>
                                <p:cTn id="165" presetID="53" presetClass="entr" presetSubtype="16" fill="hold" nodeType="withEffect">
                                  <p:stCondLst>
                                    <p:cond delay="450"/>
                                  </p:stCondLst>
                                  <p:childTnLst>
                                    <p:set>
                                      <p:cBhvr>
                                        <p:cTn id="166" dur="1" fill="hold">
                                          <p:stCondLst>
                                            <p:cond delay="0"/>
                                          </p:stCondLst>
                                        </p:cTn>
                                        <p:tgtEl>
                                          <p:spTgt spid="9"/>
                                        </p:tgtEl>
                                        <p:attrNameLst>
                                          <p:attrName>style.visibility</p:attrName>
                                        </p:attrNameLst>
                                      </p:cBhvr>
                                      <p:to>
                                        <p:strVal val="visible"/>
                                      </p:to>
                                    </p:set>
                                    <p:anim calcmode="lin" valueType="num">
                                      <p:cBhvr>
                                        <p:cTn id="167" dur="500" fill="hold"/>
                                        <p:tgtEl>
                                          <p:spTgt spid="9"/>
                                        </p:tgtEl>
                                        <p:attrNameLst>
                                          <p:attrName>ppt_w</p:attrName>
                                        </p:attrNameLst>
                                      </p:cBhvr>
                                      <p:tavLst>
                                        <p:tav tm="0">
                                          <p:val>
                                            <p:fltVal val="0"/>
                                          </p:val>
                                        </p:tav>
                                        <p:tav tm="100000">
                                          <p:val>
                                            <p:strVal val="#ppt_w"/>
                                          </p:val>
                                        </p:tav>
                                      </p:tavLst>
                                    </p:anim>
                                    <p:anim calcmode="lin" valueType="num">
                                      <p:cBhvr>
                                        <p:cTn id="168" dur="500" fill="hold"/>
                                        <p:tgtEl>
                                          <p:spTgt spid="9"/>
                                        </p:tgtEl>
                                        <p:attrNameLst>
                                          <p:attrName>ppt_h</p:attrName>
                                        </p:attrNameLst>
                                      </p:cBhvr>
                                      <p:tavLst>
                                        <p:tav tm="0">
                                          <p:val>
                                            <p:fltVal val="0"/>
                                          </p:val>
                                        </p:tav>
                                        <p:tav tm="100000">
                                          <p:val>
                                            <p:strVal val="#ppt_h"/>
                                          </p:val>
                                        </p:tav>
                                      </p:tavLst>
                                    </p:anim>
                                    <p:animEffect transition="in" filter="fade">
                                      <p:cBhvr>
                                        <p:cTn id="169" dur="500"/>
                                        <p:tgtEl>
                                          <p:spTgt spid="9"/>
                                        </p:tgtEl>
                                      </p:cBhvr>
                                    </p:animEffect>
                                  </p:childTnLst>
                                </p:cTn>
                              </p:par>
                              <p:par>
                                <p:cTn id="170" presetID="53" presetClass="entr" presetSubtype="16" fill="hold" grpId="0" nodeType="withEffect">
                                  <p:stCondLst>
                                    <p:cond delay="450"/>
                                  </p:stCondLst>
                                  <p:childTnLst>
                                    <p:set>
                                      <p:cBhvr>
                                        <p:cTn id="171" dur="1" fill="hold">
                                          <p:stCondLst>
                                            <p:cond delay="0"/>
                                          </p:stCondLst>
                                        </p:cTn>
                                        <p:tgtEl>
                                          <p:spTgt spid="1037"/>
                                        </p:tgtEl>
                                        <p:attrNameLst>
                                          <p:attrName>style.visibility</p:attrName>
                                        </p:attrNameLst>
                                      </p:cBhvr>
                                      <p:to>
                                        <p:strVal val="visible"/>
                                      </p:to>
                                    </p:set>
                                    <p:anim calcmode="lin" valueType="num">
                                      <p:cBhvr>
                                        <p:cTn id="172" dur="500" fill="hold"/>
                                        <p:tgtEl>
                                          <p:spTgt spid="1037"/>
                                        </p:tgtEl>
                                        <p:attrNameLst>
                                          <p:attrName>ppt_w</p:attrName>
                                        </p:attrNameLst>
                                      </p:cBhvr>
                                      <p:tavLst>
                                        <p:tav tm="0">
                                          <p:val>
                                            <p:fltVal val="0"/>
                                          </p:val>
                                        </p:tav>
                                        <p:tav tm="100000">
                                          <p:val>
                                            <p:strVal val="#ppt_w"/>
                                          </p:val>
                                        </p:tav>
                                      </p:tavLst>
                                    </p:anim>
                                    <p:anim calcmode="lin" valueType="num">
                                      <p:cBhvr>
                                        <p:cTn id="173" dur="500" fill="hold"/>
                                        <p:tgtEl>
                                          <p:spTgt spid="1037"/>
                                        </p:tgtEl>
                                        <p:attrNameLst>
                                          <p:attrName>ppt_h</p:attrName>
                                        </p:attrNameLst>
                                      </p:cBhvr>
                                      <p:tavLst>
                                        <p:tav tm="0">
                                          <p:val>
                                            <p:fltVal val="0"/>
                                          </p:val>
                                        </p:tav>
                                        <p:tav tm="100000">
                                          <p:val>
                                            <p:strVal val="#ppt_h"/>
                                          </p:val>
                                        </p:tav>
                                      </p:tavLst>
                                    </p:anim>
                                    <p:animEffect transition="in" filter="fade">
                                      <p:cBhvr>
                                        <p:cTn id="174" dur="500"/>
                                        <p:tgtEl>
                                          <p:spTgt spid="1037"/>
                                        </p:tgtEl>
                                      </p:cBhvr>
                                    </p:animEffect>
                                  </p:childTnLst>
                                </p:cTn>
                              </p:par>
                              <p:par>
                                <p:cTn id="175" presetID="53" presetClass="entr" presetSubtype="16" fill="hold" grpId="0" nodeType="withEffect">
                                  <p:stCondLst>
                                    <p:cond delay="450"/>
                                  </p:stCondLst>
                                  <p:childTnLst>
                                    <p:set>
                                      <p:cBhvr>
                                        <p:cTn id="176" dur="1" fill="hold">
                                          <p:stCondLst>
                                            <p:cond delay="0"/>
                                          </p:stCondLst>
                                        </p:cTn>
                                        <p:tgtEl>
                                          <p:spTgt spid="1038"/>
                                        </p:tgtEl>
                                        <p:attrNameLst>
                                          <p:attrName>style.visibility</p:attrName>
                                        </p:attrNameLst>
                                      </p:cBhvr>
                                      <p:to>
                                        <p:strVal val="visible"/>
                                      </p:to>
                                    </p:set>
                                    <p:anim calcmode="lin" valueType="num">
                                      <p:cBhvr>
                                        <p:cTn id="177" dur="500" fill="hold"/>
                                        <p:tgtEl>
                                          <p:spTgt spid="1038"/>
                                        </p:tgtEl>
                                        <p:attrNameLst>
                                          <p:attrName>ppt_w</p:attrName>
                                        </p:attrNameLst>
                                      </p:cBhvr>
                                      <p:tavLst>
                                        <p:tav tm="0">
                                          <p:val>
                                            <p:fltVal val="0"/>
                                          </p:val>
                                        </p:tav>
                                        <p:tav tm="100000">
                                          <p:val>
                                            <p:strVal val="#ppt_w"/>
                                          </p:val>
                                        </p:tav>
                                      </p:tavLst>
                                    </p:anim>
                                    <p:anim calcmode="lin" valueType="num">
                                      <p:cBhvr>
                                        <p:cTn id="178" dur="500" fill="hold"/>
                                        <p:tgtEl>
                                          <p:spTgt spid="1038"/>
                                        </p:tgtEl>
                                        <p:attrNameLst>
                                          <p:attrName>ppt_h</p:attrName>
                                        </p:attrNameLst>
                                      </p:cBhvr>
                                      <p:tavLst>
                                        <p:tav tm="0">
                                          <p:val>
                                            <p:fltVal val="0"/>
                                          </p:val>
                                        </p:tav>
                                        <p:tav tm="100000">
                                          <p:val>
                                            <p:strVal val="#ppt_h"/>
                                          </p:val>
                                        </p:tav>
                                      </p:tavLst>
                                    </p:anim>
                                    <p:animEffect transition="in" filter="fade">
                                      <p:cBhvr>
                                        <p:cTn id="179" dur="500"/>
                                        <p:tgtEl>
                                          <p:spTgt spid="1038"/>
                                        </p:tgtEl>
                                      </p:cBhvr>
                                    </p:animEffect>
                                  </p:childTnLst>
                                </p:cTn>
                              </p:par>
                              <p:par>
                                <p:cTn id="180" presetID="53" presetClass="entr" presetSubtype="16" fill="hold" grpId="0" nodeType="withEffect">
                                  <p:stCondLst>
                                    <p:cond delay="450"/>
                                  </p:stCondLst>
                                  <p:childTnLst>
                                    <p:set>
                                      <p:cBhvr>
                                        <p:cTn id="181" dur="1" fill="hold">
                                          <p:stCondLst>
                                            <p:cond delay="0"/>
                                          </p:stCondLst>
                                        </p:cTn>
                                        <p:tgtEl>
                                          <p:spTgt spid="1040"/>
                                        </p:tgtEl>
                                        <p:attrNameLst>
                                          <p:attrName>style.visibility</p:attrName>
                                        </p:attrNameLst>
                                      </p:cBhvr>
                                      <p:to>
                                        <p:strVal val="visible"/>
                                      </p:to>
                                    </p:set>
                                    <p:anim calcmode="lin" valueType="num">
                                      <p:cBhvr>
                                        <p:cTn id="182" dur="500" fill="hold"/>
                                        <p:tgtEl>
                                          <p:spTgt spid="1040"/>
                                        </p:tgtEl>
                                        <p:attrNameLst>
                                          <p:attrName>ppt_w</p:attrName>
                                        </p:attrNameLst>
                                      </p:cBhvr>
                                      <p:tavLst>
                                        <p:tav tm="0">
                                          <p:val>
                                            <p:fltVal val="0"/>
                                          </p:val>
                                        </p:tav>
                                        <p:tav tm="100000">
                                          <p:val>
                                            <p:strVal val="#ppt_w"/>
                                          </p:val>
                                        </p:tav>
                                      </p:tavLst>
                                    </p:anim>
                                    <p:anim calcmode="lin" valueType="num">
                                      <p:cBhvr>
                                        <p:cTn id="183" dur="500" fill="hold"/>
                                        <p:tgtEl>
                                          <p:spTgt spid="1040"/>
                                        </p:tgtEl>
                                        <p:attrNameLst>
                                          <p:attrName>ppt_h</p:attrName>
                                        </p:attrNameLst>
                                      </p:cBhvr>
                                      <p:tavLst>
                                        <p:tav tm="0">
                                          <p:val>
                                            <p:fltVal val="0"/>
                                          </p:val>
                                        </p:tav>
                                        <p:tav tm="100000">
                                          <p:val>
                                            <p:strVal val="#ppt_h"/>
                                          </p:val>
                                        </p:tav>
                                      </p:tavLst>
                                    </p:anim>
                                    <p:animEffect transition="in" filter="fade">
                                      <p:cBhvr>
                                        <p:cTn id="184" dur="500"/>
                                        <p:tgtEl>
                                          <p:spTgt spid="1040"/>
                                        </p:tgtEl>
                                      </p:cBhvr>
                                    </p:animEffect>
                                  </p:childTnLst>
                                </p:cTn>
                              </p:par>
                              <p:par>
                                <p:cTn id="185" presetID="53" presetClass="entr" presetSubtype="16" fill="hold" nodeType="withEffect">
                                  <p:stCondLst>
                                    <p:cond delay="450"/>
                                  </p:stCondLst>
                                  <p:childTnLst>
                                    <p:set>
                                      <p:cBhvr>
                                        <p:cTn id="186" dur="1" fill="hold">
                                          <p:stCondLst>
                                            <p:cond delay="0"/>
                                          </p:stCondLst>
                                        </p:cTn>
                                        <p:tgtEl>
                                          <p:spTgt spid="39"/>
                                        </p:tgtEl>
                                        <p:attrNameLst>
                                          <p:attrName>style.visibility</p:attrName>
                                        </p:attrNameLst>
                                      </p:cBhvr>
                                      <p:to>
                                        <p:strVal val="visible"/>
                                      </p:to>
                                    </p:set>
                                    <p:anim calcmode="lin" valueType="num">
                                      <p:cBhvr>
                                        <p:cTn id="187" dur="500" fill="hold"/>
                                        <p:tgtEl>
                                          <p:spTgt spid="39"/>
                                        </p:tgtEl>
                                        <p:attrNameLst>
                                          <p:attrName>ppt_w</p:attrName>
                                        </p:attrNameLst>
                                      </p:cBhvr>
                                      <p:tavLst>
                                        <p:tav tm="0">
                                          <p:val>
                                            <p:fltVal val="0"/>
                                          </p:val>
                                        </p:tav>
                                        <p:tav tm="100000">
                                          <p:val>
                                            <p:strVal val="#ppt_w"/>
                                          </p:val>
                                        </p:tav>
                                      </p:tavLst>
                                    </p:anim>
                                    <p:anim calcmode="lin" valueType="num">
                                      <p:cBhvr>
                                        <p:cTn id="188" dur="500" fill="hold"/>
                                        <p:tgtEl>
                                          <p:spTgt spid="39"/>
                                        </p:tgtEl>
                                        <p:attrNameLst>
                                          <p:attrName>ppt_h</p:attrName>
                                        </p:attrNameLst>
                                      </p:cBhvr>
                                      <p:tavLst>
                                        <p:tav tm="0">
                                          <p:val>
                                            <p:fltVal val="0"/>
                                          </p:val>
                                        </p:tav>
                                        <p:tav tm="100000">
                                          <p:val>
                                            <p:strVal val="#ppt_h"/>
                                          </p:val>
                                        </p:tav>
                                      </p:tavLst>
                                    </p:anim>
                                    <p:animEffect transition="in" filter="fade">
                                      <p:cBhvr>
                                        <p:cTn id="189" dur="500"/>
                                        <p:tgtEl>
                                          <p:spTgt spid="39"/>
                                        </p:tgtEl>
                                      </p:cBhvr>
                                    </p:animEffect>
                                  </p:childTnLst>
                                </p:cTn>
                              </p:par>
                            </p:childTnLst>
                          </p:cTn>
                        </p:par>
                        <p:par>
                          <p:cTn id="190" fill="hold">
                            <p:stCondLst>
                              <p:cond delay="1450"/>
                            </p:stCondLst>
                            <p:childTnLst>
                              <p:par>
                                <p:cTn id="191" presetID="18" presetClass="entr" presetSubtype="3" fill="hold" grpId="0" nodeType="afterEffect">
                                  <p:stCondLst>
                                    <p:cond delay="0"/>
                                  </p:stCondLst>
                                  <p:childTnLst>
                                    <p:set>
                                      <p:cBhvr>
                                        <p:cTn id="192" dur="1" fill="hold">
                                          <p:stCondLst>
                                            <p:cond delay="0"/>
                                          </p:stCondLst>
                                        </p:cTn>
                                        <p:tgtEl>
                                          <p:spTgt spid="5925"/>
                                        </p:tgtEl>
                                        <p:attrNameLst>
                                          <p:attrName>style.visibility</p:attrName>
                                        </p:attrNameLst>
                                      </p:cBhvr>
                                      <p:to>
                                        <p:strVal val="visible"/>
                                      </p:to>
                                    </p:set>
                                    <p:animEffect transition="in" filter="strips(upRight)">
                                      <p:cBhvr>
                                        <p:cTn id="193" dur="500"/>
                                        <p:tgtEl>
                                          <p:spTgt spid="5925"/>
                                        </p:tgtEl>
                                      </p:cBhvr>
                                    </p:animEffect>
                                  </p:childTnLst>
                                </p:cTn>
                              </p:par>
                              <p:par>
                                <p:cTn id="194" presetID="18" presetClass="entr" presetSubtype="3" fill="hold" grpId="0" nodeType="withEffect">
                                  <p:stCondLst>
                                    <p:cond delay="0"/>
                                  </p:stCondLst>
                                  <p:childTnLst>
                                    <p:set>
                                      <p:cBhvr>
                                        <p:cTn id="195" dur="1" fill="hold">
                                          <p:stCondLst>
                                            <p:cond delay="0"/>
                                          </p:stCondLst>
                                        </p:cTn>
                                        <p:tgtEl>
                                          <p:spTgt spid="2077"/>
                                        </p:tgtEl>
                                        <p:attrNameLst>
                                          <p:attrName>style.visibility</p:attrName>
                                        </p:attrNameLst>
                                      </p:cBhvr>
                                      <p:to>
                                        <p:strVal val="visible"/>
                                      </p:to>
                                    </p:set>
                                    <p:animEffect transition="in" filter="strips(upRight)">
                                      <p:cBhvr>
                                        <p:cTn id="196" dur="500"/>
                                        <p:tgtEl>
                                          <p:spTgt spid="2077"/>
                                        </p:tgtEl>
                                      </p:cBhvr>
                                    </p:animEffect>
                                  </p:childTnLst>
                                </p:cTn>
                              </p:par>
                              <p:par>
                                <p:cTn id="197" presetID="18" presetClass="entr" presetSubtype="3" fill="hold" grpId="0" nodeType="withEffect">
                                  <p:stCondLst>
                                    <p:cond delay="0"/>
                                  </p:stCondLst>
                                  <p:childTnLst>
                                    <p:set>
                                      <p:cBhvr>
                                        <p:cTn id="198" dur="1" fill="hold">
                                          <p:stCondLst>
                                            <p:cond delay="0"/>
                                          </p:stCondLst>
                                        </p:cTn>
                                        <p:tgtEl>
                                          <p:spTgt spid="2076"/>
                                        </p:tgtEl>
                                        <p:attrNameLst>
                                          <p:attrName>style.visibility</p:attrName>
                                        </p:attrNameLst>
                                      </p:cBhvr>
                                      <p:to>
                                        <p:strVal val="visible"/>
                                      </p:to>
                                    </p:set>
                                    <p:animEffect transition="in" filter="strips(upRight)">
                                      <p:cBhvr>
                                        <p:cTn id="199" dur="500"/>
                                        <p:tgtEl>
                                          <p:spTgt spid="2076"/>
                                        </p:tgtEl>
                                      </p:cBhvr>
                                    </p:animEffect>
                                  </p:childTnLst>
                                </p:cTn>
                              </p:par>
                              <p:par>
                                <p:cTn id="200" presetID="22" presetClass="entr" presetSubtype="8" fill="hold" nodeType="withEffect">
                                  <p:stCondLst>
                                    <p:cond delay="0"/>
                                  </p:stCondLst>
                                  <p:childTnLst>
                                    <p:set>
                                      <p:cBhvr>
                                        <p:cTn id="201" dur="1" fill="hold">
                                          <p:stCondLst>
                                            <p:cond delay="0"/>
                                          </p:stCondLst>
                                        </p:cTn>
                                        <p:tgtEl>
                                          <p:spTgt spid="5907"/>
                                        </p:tgtEl>
                                        <p:attrNameLst>
                                          <p:attrName>style.visibility</p:attrName>
                                        </p:attrNameLst>
                                      </p:cBhvr>
                                      <p:to>
                                        <p:strVal val="visible"/>
                                      </p:to>
                                    </p:set>
                                    <p:animEffect transition="in" filter="wipe(left)">
                                      <p:cBhvr>
                                        <p:cTn id="202" dur="500"/>
                                        <p:tgtEl>
                                          <p:spTgt spid="5907"/>
                                        </p:tgtEl>
                                      </p:cBhvr>
                                    </p:animEffect>
                                  </p:childTnLst>
                                </p:cTn>
                              </p:par>
                              <p:par>
                                <p:cTn id="203" presetID="22" presetClass="entr" presetSubtype="4" fill="hold" grpId="0" nodeType="withEffect">
                                  <p:stCondLst>
                                    <p:cond delay="0"/>
                                  </p:stCondLst>
                                  <p:childTnLst>
                                    <p:set>
                                      <p:cBhvr>
                                        <p:cTn id="204" dur="1" fill="hold">
                                          <p:stCondLst>
                                            <p:cond delay="0"/>
                                          </p:stCondLst>
                                        </p:cTn>
                                        <p:tgtEl>
                                          <p:spTgt spid="2078"/>
                                        </p:tgtEl>
                                        <p:attrNameLst>
                                          <p:attrName>style.visibility</p:attrName>
                                        </p:attrNameLst>
                                      </p:cBhvr>
                                      <p:to>
                                        <p:strVal val="visible"/>
                                      </p:to>
                                    </p:set>
                                    <p:animEffect transition="in" filter="wipe(down)">
                                      <p:cBhvr>
                                        <p:cTn id="205" dur="500"/>
                                        <p:tgtEl>
                                          <p:spTgt spid="2078"/>
                                        </p:tgtEl>
                                      </p:cBhvr>
                                    </p:animEffect>
                                  </p:childTnLst>
                                </p:cTn>
                              </p:par>
                              <p:par>
                                <p:cTn id="206" presetID="22" presetClass="entr" presetSubtype="8" fill="hold" nodeType="withEffect">
                                  <p:stCondLst>
                                    <p:cond delay="0"/>
                                  </p:stCondLst>
                                  <p:childTnLst>
                                    <p:set>
                                      <p:cBhvr>
                                        <p:cTn id="207" dur="1" fill="hold">
                                          <p:stCondLst>
                                            <p:cond delay="0"/>
                                          </p:stCondLst>
                                        </p:cTn>
                                        <p:tgtEl>
                                          <p:spTgt spid="5908"/>
                                        </p:tgtEl>
                                        <p:attrNameLst>
                                          <p:attrName>style.visibility</p:attrName>
                                        </p:attrNameLst>
                                      </p:cBhvr>
                                      <p:to>
                                        <p:strVal val="visible"/>
                                      </p:to>
                                    </p:set>
                                    <p:animEffect transition="in" filter="wipe(left)">
                                      <p:cBhvr>
                                        <p:cTn id="208" dur="500"/>
                                        <p:tgtEl>
                                          <p:spTgt spid="5908"/>
                                        </p:tgtEl>
                                      </p:cBhvr>
                                    </p:animEffect>
                                  </p:childTnLst>
                                </p:cTn>
                              </p:par>
                              <p:par>
                                <p:cTn id="209" presetID="22" presetClass="entr" presetSubtype="8" fill="hold" nodeType="withEffect">
                                  <p:stCondLst>
                                    <p:cond delay="0"/>
                                  </p:stCondLst>
                                  <p:childTnLst>
                                    <p:set>
                                      <p:cBhvr>
                                        <p:cTn id="210" dur="1" fill="hold">
                                          <p:stCondLst>
                                            <p:cond delay="0"/>
                                          </p:stCondLst>
                                        </p:cTn>
                                        <p:tgtEl>
                                          <p:spTgt spid="5909"/>
                                        </p:tgtEl>
                                        <p:attrNameLst>
                                          <p:attrName>style.visibility</p:attrName>
                                        </p:attrNameLst>
                                      </p:cBhvr>
                                      <p:to>
                                        <p:strVal val="visible"/>
                                      </p:to>
                                    </p:set>
                                    <p:animEffect transition="in" filter="wipe(left)">
                                      <p:cBhvr>
                                        <p:cTn id="211" dur="500"/>
                                        <p:tgtEl>
                                          <p:spTgt spid="5909"/>
                                        </p:tgtEl>
                                      </p:cBhvr>
                                    </p:animEffect>
                                  </p:childTnLst>
                                </p:cTn>
                              </p:par>
                              <p:par>
                                <p:cTn id="212" presetID="22" presetClass="entr" presetSubtype="8" fill="hold" nodeType="withEffect">
                                  <p:stCondLst>
                                    <p:cond delay="0"/>
                                  </p:stCondLst>
                                  <p:childTnLst>
                                    <p:set>
                                      <p:cBhvr>
                                        <p:cTn id="213" dur="1" fill="hold">
                                          <p:stCondLst>
                                            <p:cond delay="0"/>
                                          </p:stCondLst>
                                        </p:cTn>
                                        <p:tgtEl>
                                          <p:spTgt spid="5910"/>
                                        </p:tgtEl>
                                        <p:attrNameLst>
                                          <p:attrName>style.visibility</p:attrName>
                                        </p:attrNameLst>
                                      </p:cBhvr>
                                      <p:to>
                                        <p:strVal val="visible"/>
                                      </p:to>
                                    </p:set>
                                    <p:animEffect transition="in" filter="wipe(left)">
                                      <p:cBhvr>
                                        <p:cTn id="214" dur="500"/>
                                        <p:tgtEl>
                                          <p:spTgt spid="5910"/>
                                        </p:tgtEl>
                                      </p:cBhvr>
                                    </p:animEffect>
                                  </p:childTnLst>
                                </p:cTn>
                              </p:par>
                              <p:par>
                                <p:cTn id="215" presetID="22" presetClass="entr" presetSubtype="8" fill="hold" nodeType="withEffect">
                                  <p:stCondLst>
                                    <p:cond delay="0"/>
                                  </p:stCondLst>
                                  <p:childTnLst>
                                    <p:set>
                                      <p:cBhvr>
                                        <p:cTn id="216" dur="1" fill="hold">
                                          <p:stCondLst>
                                            <p:cond delay="0"/>
                                          </p:stCondLst>
                                        </p:cTn>
                                        <p:tgtEl>
                                          <p:spTgt spid="5913"/>
                                        </p:tgtEl>
                                        <p:attrNameLst>
                                          <p:attrName>style.visibility</p:attrName>
                                        </p:attrNameLst>
                                      </p:cBhvr>
                                      <p:to>
                                        <p:strVal val="visible"/>
                                      </p:to>
                                    </p:set>
                                    <p:animEffect transition="in" filter="wipe(left)">
                                      <p:cBhvr>
                                        <p:cTn id="217" dur="500"/>
                                        <p:tgtEl>
                                          <p:spTgt spid="5913"/>
                                        </p:tgtEl>
                                      </p:cBhvr>
                                    </p:animEffect>
                                  </p:childTnLst>
                                </p:cTn>
                              </p:par>
                              <p:par>
                                <p:cTn id="218" presetID="53" presetClass="entr" presetSubtype="16" fill="hold" grpId="0" nodeType="withEffect">
                                  <p:stCondLst>
                                    <p:cond delay="0"/>
                                  </p:stCondLst>
                                  <p:childTnLst>
                                    <p:set>
                                      <p:cBhvr>
                                        <p:cTn id="219" dur="1" fill="hold">
                                          <p:stCondLst>
                                            <p:cond delay="0"/>
                                          </p:stCondLst>
                                        </p:cTn>
                                        <p:tgtEl>
                                          <p:spTgt spid="2049"/>
                                        </p:tgtEl>
                                        <p:attrNameLst>
                                          <p:attrName>style.visibility</p:attrName>
                                        </p:attrNameLst>
                                      </p:cBhvr>
                                      <p:to>
                                        <p:strVal val="visible"/>
                                      </p:to>
                                    </p:set>
                                    <p:anim calcmode="lin" valueType="num">
                                      <p:cBhvr>
                                        <p:cTn id="220" dur="500" fill="hold"/>
                                        <p:tgtEl>
                                          <p:spTgt spid="2049"/>
                                        </p:tgtEl>
                                        <p:attrNameLst>
                                          <p:attrName>ppt_w</p:attrName>
                                        </p:attrNameLst>
                                      </p:cBhvr>
                                      <p:tavLst>
                                        <p:tav tm="0">
                                          <p:val>
                                            <p:fltVal val="0"/>
                                          </p:val>
                                        </p:tav>
                                        <p:tav tm="100000">
                                          <p:val>
                                            <p:strVal val="#ppt_w"/>
                                          </p:val>
                                        </p:tav>
                                      </p:tavLst>
                                    </p:anim>
                                    <p:anim calcmode="lin" valueType="num">
                                      <p:cBhvr>
                                        <p:cTn id="221" dur="500" fill="hold"/>
                                        <p:tgtEl>
                                          <p:spTgt spid="2049"/>
                                        </p:tgtEl>
                                        <p:attrNameLst>
                                          <p:attrName>ppt_h</p:attrName>
                                        </p:attrNameLst>
                                      </p:cBhvr>
                                      <p:tavLst>
                                        <p:tav tm="0">
                                          <p:val>
                                            <p:fltVal val="0"/>
                                          </p:val>
                                        </p:tav>
                                        <p:tav tm="100000">
                                          <p:val>
                                            <p:strVal val="#ppt_h"/>
                                          </p:val>
                                        </p:tav>
                                      </p:tavLst>
                                    </p:anim>
                                    <p:animEffect transition="in" filter="fade">
                                      <p:cBhvr>
                                        <p:cTn id="222" dur="500"/>
                                        <p:tgtEl>
                                          <p:spTgt spid="2049"/>
                                        </p:tgtEl>
                                      </p:cBhvr>
                                    </p:animEffect>
                                  </p:childTnLst>
                                </p:cTn>
                              </p:par>
                              <p:par>
                                <p:cTn id="223" presetID="22" presetClass="entr" presetSubtype="2" fill="hold" nodeType="withEffect">
                                  <p:stCondLst>
                                    <p:cond delay="0"/>
                                  </p:stCondLst>
                                  <p:childTnLst>
                                    <p:set>
                                      <p:cBhvr>
                                        <p:cTn id="224" dur="1" fill="hold">
                                          <p:stCondLst>
                                            <p:cond delay="0"/>
                                          </p:stCondLst>
                                        </p:cTn>
                                        <p:tgtEl>
                                          <p:spTgt spid="5905"/>
                                        </p:tgtEl>
                                        <p:attrNameLst>
                                          <p:attrName>style.visibility</p:attrName>
                                        </p:attrNameLst>
                                      </p:cBhvr>
                                      <p:to>
                                        <p:strVal val="visible"/>
                                      </p:to>
                                    </p:set>
                                    <p:animEffect transition="in" filter="wipe(right)">
                                      <p:cBhvr>
                                        <p:cTn id="225" dur="500"/>
                                        <p:tgtEl>
                                          <p:spTgt spid="5905"/>
                                        </p:tgtEl>
                                      </p:cBhvr>
                                    </p:animEffect>
                                  </p:childTnLst>
                                </p:cTn>
                              </p:par>
                              <p:par>
                                <p:cTn id="226" presetID="22" presetClass="entr" presetSubtype="2" fill="hold" nodeType="withEffect">
                                  <p:stCondLst>
                                    <p:cond delay="0"/>
                                  </p:stCondLst>
                                  <p:childTnLst>
                                    <p:set>
                                      <p:cBhvr>
                                        <p:cTn id="227" dur="1" fill="hold">
                                          <p:stCondLst>
                                            <p:cond delay="0"/>
                                          </p:stCondLst>
                                        </p:cTn>
                                        <p:tgtEl>
                                          <p:spTgt spid="5904"/>
                                        </p:tgtEl>
                                        <p:attrNameLst>
                                          <p:attrName>style.visibility</p:attrName>
                                        </p:attrNameLst>
                                      </p:cBhvr>
                                      <p:to>
                                        <p:strVal val="visible"/>
                                      </p:to>
                                    </p:set>
                                    <p:animEffect transition="in" filter="wipe(right)">
                                      <p:cBhvr>
                                        <p:cTn id="228" dur="500"/>
                                        <p:tgtEl>
                                          <p:spTgt spid="5904"/>
                                        </p:tgtEl>
                                      </p:cBhvr>
                                    </p:animEffect>
                                  </p:childTnLst>
                                </p:cTn>
                              </p:par>
                              <p:par>
                                <p:cTn id="229" presetID="22" presetClass="entr" presetSubtype="2" fill="hold" grpId="0" nodeType="withEffect">
                                  <p:stCondLst>
                                    <p:cond delay="0"/>
                                  </p:stCondLst>
                                  <p:childTnLst>
                                    <p:set>
                                      <p:cBhvr>
                                        <p:cTn id="230" dur="1" fill="hold">
                                          <p:stCondLst>
                                            <p:cond delay="0"/>
                                          </p:stCondLst>
                                        </p:cTn>
                                        <p:tgtEl>
                                          <p:spTgt spid="2050"/>
                                        </p:tgtEl>
                                        <p:attrNameLst>
                                          <p:attrName>style.visibility</p:attrName>
                                        </p:attrNameLst>
                                      </p:cBhvr>
                                      <p:to>
                                        <p:strVal val="visible"/>
                                      </p:to>
                                    </p:set>
                                    <p:animEffect transition="in" filter="wipe(right)">
                                      <p:cBhvr>
                                        <p:cTn id="231" dur="500"/>
                                        <p:tgtEl>
                                          <p:spTgt spid="2050"/>
                                        </p:tgtEl>
                                      </p:cBhvr>
                                    </p:animEffect>
                                  </p:childTnLst>
                                </p:cTn>
                              </p:par>
                              <p:par>
                                <p:cTn id="232" presetID="53" presetClass="entr" presetSubtype="16" fill="hold" grpId="0" nodeType="withEffect">
                                  <p:stCondLst>
                                    <p:cond delay="0"/>
                                  </p:stCondLst>
                                  <p:childTnLst>
                                    <p:set>
                                      <p:cBhvr>
                                        <p:cTn id="233" dur="1" fill="hold">
                                          <p:stCondLst>
                                            <p:cond delay="0"/>
                                          </p:stCondLst>
                                        </p:cTn>
                                        <p:tgtEl>
                                          <p:spTgt spid="5984"/>
                                        </p:tgtEl>
                                        <p:attrNameLst>
                                          <p:attrName>style.visibility</p:attrName>
                                        </p:attrNameLst>
                                      </p:cBhvr>
                                      <p:to>
                                        <p:strVal val="visible"/>
                                      </p:to>
                                    </p:set>
                                    <p:anim calcmode="lin" valueType="num">
                                      <p:cBhvr>
                                        <p:cTn id="234" dur="500" fill="hold"/>
                                        <p:tgtEl>
                                          <p:spTgt spid="5984"/>
                                        </p:tgtEl>
                                        <p:attrNameLst>
                                          <p:attrName>ppt_w</p:attrName>
                                        </p:attrNameLst>
                                      </p:cBhvr>
                                      <p:tavLst>
                                        <p:tav tm="0">
                                          <p:val>
                                            <p:fltVal val="0"/>
                                          </p:val>
                                        </p:tav>
                                        <p:tav tm="100000">
                                          <p:val>
                                            <p:strVal val="#ppt_w"/>
                                          </p:val>
                                        </p:tav>
                                      </p:tavLst>
                                    </p:anim>
                                    <p:anim calcmode="lin" valueType="num">
                                      <p:cBhvr>
                                        <p:cTn id="235" dur="500" fill="hold"/>
                                        <p:tgtEl>
                                          <p:spTgt spid="5984"/>
                                        </p:tgtEl>
                                        <p:attrNameLst>
                                          <p:attrName>ppt_h</p:attrName>
                                        </p:attrNameLst>
                                      </p:cBhvr>
                                      <p:tavLst>
                                        <p:tav tm="0">
                                          <p:val>
                                            <p:fltVal val="0"/>
                                          </p:val>
                                        </p:tav>
                                        <p:tav tm="100000">
                                          <p:val>
                                            <p:strVal val="#ppt_h"/>
                                          </p:val>
                                        </p:tav>
                                      </p:tavLst>
                                    </p:anim>
                                    <p:animEffect transition="in" filter="fade">
                                      <p:cBhvr>
                                        <p:cTn id="236" dur="500"/>
                                        <p:tgtEl>
                                          <p:spTgt spid="5984"/>
                                        </p:tgtEl>
                                      </p:cBhvr>
                                    </p:animEffect>
                                  </p:childTnLst>
                                </p:cTn>
                              </p:par>
                              <p:par>
                                <p:cTn id="237" presetID="53" presetClass="entr" presetSubtype="16" fill="hold" grpId="0" nodeType="withEffect">
                                  <p:stCondLst>
                                    <p:cond delay="0"/>
                                  </p:stCondLst>
                                  <p:childTnLst>
                                    <p:set>
                                      <p:cBhvr>
                                        <p:cTn id="238" dur="1" fill="hold">
                                          <p:stCondLst>
                                            <p:cond delay="0"/>
                                          </p:stCondLst>
                                        </p:cTn>
                                        <p:tgtEl>
                                          <p:spTgt spid="2051"/>
                                        </p:tgtEl>
                                        <p:attrNameLst>
                                          <p:attrName>style.visibility</p:attrName>
                                        </p:attrNameLst>
                                      </p:cBhvr>
                                      <p:to>
                                        <p:strVal val="visible"/>
                                      </p:to>
                                    </p:set>
                                    <p:anim calcmode="lin" valueType="num">
                                      <p:cBhvr>
                                        <p:cTn id="239" dur="500" fill="hold"/>
                                        <p:tgtEl>
                                          <p:spTgt spid="2051"/>
                                        </p:tgtEl>
                                        <p:attrNameLst>
                                          <p:attrName>ppt_w</p:attrName>
                                        </p:attrNameLst>
                                      </p:cBhvr>
                                      <p:tavLst>
                                        <p:tav tm="0">
                                          <p:val>
                                            <p:fltVal val="0"/>
                                          </p:val>
                                        </p:tav>
                                        <p:tav tm="100000">
                                          <p:val>
                                            <p:strVal val="#ppt_w"/>
                                          </p:val>
                                        </p:tav>
                                      </p:tavLst>
                                    </p:anim>
                                    <p:anim calcmode="lin" valueType="num">
                                      <p:cBhvr>
                                        <p:cTn id="240" dur="500" fill="hold"/>
                                        <p:tgtEl>
                                          <p:spTgt spid="2051"/>
                                        </p:tgtEl>
                                        <p:attrNameLst>
                                          <p:attrName>ppt_h</p:attrName>
                                        </p:attrNameLst>
                                      </p:cBhvr>
                                      <p:tavLst>
                                        <p:tav tm="0">
                                          <p:val>
                                            <p:fltVal val="0"/>
                                          </p:val>
                                        </p:tav>
                                        <p:tav tm="100000">
                                          <p:val>
                                            <p:strVal val="#ppt_h"/>
                                          </p:val>
                                        </p:tav>
                                      </p:tavLst>
                                    </p:anim>
                                    <p:animEffect transition="in" filter="fade">
                                      <p:cBhvr>
                                        <p:cTn id="241" dur="500"/>
                                        <p:tgtEl>
                                          <p:spTgt spid="2051"/>
                                        </p:tgtEl>
                                      </p:cBhvr>
                                    </p:animEffect>
                                  </p:childTnLst>
                                </p:cTn>
                              </p:par>
                              <p:par>
                                <p:cTn id="242" presetID="53" presetClass="entr" presetSubtype="16" fill="hold" grpId="0" nodeType="withEffect">
                                  <p:stCondLst>
                                    <p:cond delay="0"/>
                                  </p:stCondLst>
                                  <p:childTnLst>
                                    <p:set>
                                      <p:cBhvr>
                                        <p:cTn id="243" dur="1" fill="hold">
                                          <p:stCondLst>
                                            <p:cond delay="0"/>
                                          </p:stCondLst>
                                        </p:cTn>
                                        <p:tgtEl>
                                          <p:spTgt spid="2054"/>
                                        </p:tgtEl>
                                        <p:attrNameLst>
                                          <p:attrName>style.visibility</p:attrName>
                                        </p:attrNameLst>
                                      </p:cBhvr>
                                      <p:to>
                                        <p:strVal val="visible"/>
                                      </p:to>
                                    </p:set>
                                    <p:anim calcmode="lin" valueType="num">
                                      <p:cBhvr>
                                        <p:cTn id="244" dur="500" fill="hold"/>
                                        <p:tgtEl>
                                          <p:spTgt spid="2054"/>
                                        </p:tgtEl>
                                        <p:attrNameLst>
                                          <p:attrName>ppt_w</p:attrName>
                                        </p:attrNameLst>
                                      </p:cBhvr>
                                      <p:tavLst>
                                        <p:tav tm="0">
                                          <p:val>
                                            <p:fltVal val="0"/>
                                          </p:val>
                                        </p:tav>
                                        <p:tav tm="100000">
                                          <p:val>
                                            <p:strVal val="#ppt_w"/>
                                          </p:val>
                                        </p:tav>
                                      </p:tavLst>
                                    </p:anim>
                                    <p:anim calcmode="lin" valueType="num">
                                      <p:cBhvr>
                                        <p:cTn id="245" dur="500" fill="hold"/>
                                        <p:tgtEl>
                                          <p:spTgt spid="2054"/>
                                        </p:tgtEl>
                                        <p:attrNameLst>
                                          <p:attrName>ppt_h</p:attrName>
                                        </p:attrNameLst>
                                      </p:cBhvr>
                                      <p:tavLst>
                                        <p:tav tm="0">
                                          <p:val>
                                            <p:fltVal val="0"/>
                                          </p:val>
                                        </p:tav>
                                        <p:tav tm="100000">
                                          <p:val>
                                            <p:strVal val="#ppt_h"/>
                                          </p:val>
                                        </p:tav>
                                      </p:tavLst>
                                    </p:anim>
                                    <p:animEffect transition="in" filter="fade">
                                      <p:cBhvr>
                                        <p:cTn id="246" dur="500"/>
                                        <p:tgtEl>
                                          <p:spTgt spid="2054"/>
                                        </p:tgtEl>
                                      </p:cBhvr>
                                    </p:animEffect>
                                  </p:childTnLst>
                                </p:cTn>
                              </p:par>
                            </p:childTnLst>
                          </p:cTn>
                        </p:par>
                        <p:par>
                          <p:cTn id="247" fill="hold">
                            <p:stCondLst>
                              <p:cond delay="1950"/>
                            </p:stCondLst>
                            <p:childTnLst>
                              <p:par>
                                <p:cTn id="248" presetID="53" presetClass="entr" presetSubtype="16" fill="hold" grpId="0" nodeType="afterEffect">
                                  <p:stCondLst>
                                    <p:cond delay="0"/>
                                  </p:stCondLst>
                                  <p:childTnLst>
                                    <p:set>
                                      <p:cBhvr>
                                        <p:cTn id="249" dur="1" fill="hold">
                                          <p:stCondLst>
                                            <p:cond delay="0"/>
                                          </p:stCondLst>
                                        </p:cTn>
                                        <p:tgtEl>
                                          <p:spTgt spid="6007"/>
                                        </p:tgtEl>
                                        <p:attrNameLst>
                                          <p:attrName>style.visibility</p:attrName>
                                        </p:attrNameLst>
                                      </p:cBhvr>
                                      <p:to>
                                        <p:strVal val="visible"/>
                                      </p:to>
                                    </p:set>
                                    <p:anim calcmode="lin" valueType="num">
                                      <p:cBhvr>
                                        <p:cTn id="250" dur="500" fill="hold"/>
                                        <p:tgtEl>
                                          <p:spTgt spid="6007"/>
                                        </p:tgtEl>
                                        <p:attrNameLst>
                                          <p:attrName>ppt_w</p:attrName>
                                        </p:attrNameLst>
                                      </p:cBhvr>
                                      <p:tavLst>
                                        <p:tav tm="0">
                                          <p:val>
                                            <p:fltVal val="0"/>
                                          </p:val>
                                        </p:tav>
                                        <p:tav tm="100000">
                                          <p:val>
                                            <p:strVal val="#ppt_w"/>
                                          </p:val>
                                        </p:tav>
                                      </p:tavLst>
                                    </p:anim>
                                    <p:anim calcmode="lin" valueType="num">
                                      <p:cBhvr>
                                        <p:cTn id="251" dur="500" fill="hold"/>
                                        <p:tgtEl>
                                          <p:spTgt spid="6007"/>
                                        </p:tgtEl>
                                        <p:attrNameLst>
                                          <p:attrName>ppt_h</p:attrName>
                                        </p:attrNameLst>
                                      </p:cBhvr>
                                      <p:tavLst>
                                        <p:tav tm="0">
                                          <p:val>
                                            <p:fltVal val="0"/>
                                          </p:val>
                                        </p:tav>
                                        <p:tav tm="100000">
                                          <p:val>
                                            <p:strVal val="#ppt_h"/>
                                          </p:val>
                                        </p:tav>
                                      </p:tavLst>
                                    </p:anim>
                                    <p:animEffect transition="in" filter="fade">
                                      <p:cBhvr>
                                        <p:cTn id="252" dur="500"/>
                                        <p:tgtEl>
                                          <p:spTgt spid="6007"/>
                                        </p:tgtEl>
                                      </p:cBhvr>
                                    </p:animEffect>
                                  </p:childTnLst>
                                </p:cTn>
                              </p:par>
                            </p:childTnLst>
                          </p:cTn>
                        </p:par>
                        <p:par>
                          <p:cTn id="253" fill="hold">
                            <p:stCondLst>
                              <p:cond delay="2450"/>
                            </p:stCondLst>
                            <p:childTnLst>
                              <p:par>
                                <p:cTn id="254" presetID="10" presetClass="entr" presetSubtype="0" fill="hold" grpId="0" nodeType="afterEffect">
                                  <p:stCondLst>
                                    <p:cond delay="0"/>
                                  </p:stCondLst>
                                  <p:childTnLst>
                                    <p:set>
                                      <p:cBhvr>
                                        <p:cTn id="255" dur="1" fill="hold">
                                          <p:stCondLst>
                                            <p:cond delay="0"/>
                                          </p:stCondLst>
                                        </p:cTn>
                                        <p:tgtEl>
                                          <p:spTgt spid="6008"/>
                                        </p:tgtEl>
                                        <p:attrNameLst>
                                          <p:attrName>style.visibility</p:attrName>
                                        </p:attrNameLst>
                                      </p:cBhvr>
                                      <p:to>
                                        <p:strVal val="visible"/>
                                      </p:to>
                                    </p:set>
                                    <p:animEffect transition="in" filter="fade">
                                      <p:cBhvr>
                                        <p:cTn id="256" dur="500"/>
                                        <p:tgtEl>
                                          <p:spTgt spid="6008"/>
                                        </p:tgtEl>
                                      </p:cBhvr>
                                    </p:animEffect>
                                  </p:childTnLst>
                                </p:cTn>
                              </p:par>
                              <p:par>
                                <p:cTn id="257" presetID="53" presetClass="entr" presetSubtype="16" fill="hold" grpId="0" nodeType="withEffect">
                                  <p:stCondLst>
                                    <p:cond delay="50"/>
                                  </p:stCondLst>
                                  <p:childTnLst>
                                    <p:set>
                                      <p:cBhvr>
                                        <p:cTn id="258" dur="1" fill="hold">
                                          <p:stCondLst>
                                            <p:cond delay="0"/>
                                          </p:stCondLst>
                                        </p:cTn>
                                        <p:tgtEl>
                                          <p:spTgt spid="5895"/>
                                        </p:tgtEl>
                                        <p:attrNameLst>
                                          <p:attrName>style.visibility</p:attrName>
                                        </p:attrNameLst>
                                      </p:cBhvr>
                                      <p:to>
                                        <p:strVal val="visible"/>
                                      </p:to>
                                    </p:set>
                                    <p:anim calcmode="lin" valueType="num">
                                      <p:cBhvr>
                                        <p:cTn id="259" dur="500" fill="hold"/>
                                        <p:tgtEl>
                                          <p:spTgt spid="5895"/>
                                        </p:tgtEl>
                                        <p:attrNameLst>
                                          <p:attrName>ppt_w</p:attrName>
                                        </p:attrNameLst>
                                      </p:cBhvr>
                                      <p:tavLst>
                                        <p:tav tm="0">
                                          <p:val>
                                            <p:fltVal val="0"/>
                                          </p:val>
                                        </p:tav>
                                        <p:tav tm="100000">
                                          <p:val>
                                            <p:strVal val="#ppt_w"/>
                                          </p:val>
                                        </p:tav>
                                      </p:tavLst>
                                    </p:anim>
                                    <p:anim calcmode="lin" valueType="num">
                                      <p:cBhvr>
                                        <p:cTn id="260" dur="500" fill="hold"/>
                                        <p:tgtEl>
                                          <p:spTgt spid="5895"/>
                                        </p:tgtEl>
                                        <p:attrNameLst>
                                          <p:attrName>ppt_h</p:attrName>
                                        </p:attrNameLst>
                                      </p:cBhvr>
                                      <p:tavLst>
                                        <p:tav tm="0">
                                          <p:val>
                                            <p:fltVal val="0"/>
                                          </p:val>
                                        </p:tav>
                                        <p:tav tm="100000">
                                          <p:val>
                                            <p:strVal val="#ppt_h"/>
                                          </p:val>
                                        </p:tav>
                                      </p:tavLst>
                                    </p:anim>
                                    <p:animEffect transition="in" filter="fade">
                                      <p:cBhvr>
                                        <p:cTn id="261" dur="500"/>
                                        <p:tgtEl>
                                          <p:spTgt spid="5895"/>
                                        </p:tgtEl>
                                      </p:cBhvr>
                                    </p:animEffect>
                                  </p:childTnLst>
                                </p:cTn>
                              </p:par>
                              <p:par>
                                <p:cTn id="262" presetID="53" presetClass="entr" presetSubtype="16" fill="hold" grpId="0" nodeType="withEffect">
                                  <p:stCondLst>
                                    <p:cond delay="50"/>
                                  </p:stCondLst>
                                  <p:childTnLst>
                                    <p:set>
                                      <p:cBhvr>
                                        <p:cTn id="263" dur="1" fill="hold">
                                          <p:stCondLst>
                                            <p:cond delay="0"/>
                                          </p:stCondLst>
                                        </p:cTn>
                                        <p:tgtEl>
                                          <p:spTgt spid="5892"/>
                                        </p:tgtEl>
                                        <p:attrNameLst>
                                          <p:attrName>style.visibility</p:attrName>
                                        </p:attrNameLst>
                                      </p:cBhvr>
                                      <p:to>
                                        <p:strVal val="visible"/>
                                      </p:to>
                                    </p:set>
                                    <p:anim calcmode="lin" valueType="num">
                                      <p:cBhvr>
                                        <p:cTn id="264" dur="500" fill="hold"/>
                                        <p:tgtEl>
                                          <p:spTgt spid="5892"/>
                                        </p:tgtEl>
                                        <p:attrNameLst>
                                          <p:attrName>ppt_w</p:attrName>
                                        </p:attrNameLst>
                                      </p:cBhvr>
                                      <p:tavLst>
                                        <p:tav tm="0">
                                          <p:val>
                                            <p:fltVal val="0"/>
                                          </p:val>
                                        </p:tav>
                                        <p:tav tm="100000">
                                          <p:val>
                                            <p:strVal val="#ppt_w"/>
                                          </p:val>
                                        </p:tav>
                                      </p:tavLst>
                                    </p:anim>
                                    <p:anim calcmode="lin" valueType="num">
                                      <p:cBhvr>
                                        <p:cTn id="265" dur="500" fill="hold"/>
                                        <p:tgtEl>
                                          <p:spTgt spid="5892"/>
                                        </p:tgtEl>
                                        <p:attrNameLst>
                                          <p:attrName>ppt_h</p:attrName>
                                        </p:attrNameLst>
                                      </p:cBhvr>
                                      <p:tavLst>
                                        <p:tav tm="0">
                                          <p:val>
                                            <p:fltVal val="0"/>
                                          </p:val>
                                        </p:tav>
                                        <p:tav tm="100000">
                                          <p:val>
                                            <p:strVal val="#ppt_h"/>
                                          </p:val>
                                        </p:tav>
                                      </p:tavLst>
                                    </p:anim>
                                    <p:animEffect transition="in" filter="fade">
                                      <p:cBhvr>
                                        <p:cTn id="266" dur="500"/>
                                        <p:tgtEl>
                                          <p:spTgt spid="5892"/>
                                        </p:tgtEl>
                                      </p:cBhvr>
                                    </p:animEffect>
                                  </p:childTnLst>
                                </p:cTn>
                              </p:par>
                              <p:par>
                                <p:cTn id="267" presetID="53" presetClass="entr" presetSubtype="16" fill="hold" nodeType="withEffect">
                                  <p:stCondLst>
                                    <p:cond delay="50"/>
                                  </p:stCondLst>
                                  <p:childTnLst>
                                    <p:set>
                                      <p:cBhvr>
                                        <p:cTn id="268" dur="1" fill="hold">
                                          <p:stCondLst>
                                            <p:cond delay="0"/>
                                          </p:stCondLst>
                                        </p:cTn>
                                        <p:tgtEl>
                                          <p:spTgt spid="8"/>
                                        </p:tgtEl>
                                        <p:attrNameLst>
                                          <p:attrName>style.visibility</p:attrName>
                                        </p:attrNameLst>
                                      </p:cBhvr>
                                      <p:to>
                                        <p:strVal val="visible"/>
                                      </p:to>
                                    </p:set>
                                    <p:anim calcmode="lin" valueType="num">
                                      <p:cBhvr>
                                        <p:cTn id="269" dur="500" fill="hold"/>
                                        <p:tgtEl>
                                          <p:spTgt spid="8"/>
                                        </p:tgtEl>
                                        <p:attrNameLst>
                                          <p:attrName>ppt_w</p:attrName>
                                        </p:attrNameLst>
                                      </p:cBhvr>
                                      <p:tavLst>
                                        <p:tav tm="0">
                                          <p:val>
                                            <p:fltVal val="0"/>
                                          </p:val>
                                        </p:tav>
                                        <p:tav tm="100000">
                                          <p:val>
                                            <p:strVal val="#ppt_w"/>
                                          </p:val>
                                        </p:tav>
                                      </p:tavLst>
                                    </p:anim>
                                    <p:anim calcmode="lin" valueType="num">
                                      <p:cBhvr>
                                        <p:cTn id="270" dur="500" fill="hold"/>
                                        <p:tgtEl>
                                          <p:spTgt spid="8"/>
                                        </p:tgtEl>
                                        <p:attrNameLst>
                                          <p:attrName>ppt_h</p:attrName>
                                        </p:attrNameLst>
                                      </p:cBhvr>
                                      <p:tavLst>
                                        <p:tav tm="0">
                                          <p:val>
                                            <p:fltVal val="0"/>
                                          </p:val>
                                        </p:tav>
                                        <p:tav tm="100000">
                                          <p:val>
                                            <p:strVal val="#ppt_h"/>
                                          </p:val>
                                        </p:tav>
                                      </p:tavLst>
                                    </p:anim>
                                    <p:animEffect transition="in" filter="fade">
                                      <p:cBhvr>
                                        <p:cTn id="271" dur="500"/>
                                        <p:tgtEl>
                                          <p:spTgt spid="8"/>
                                        </p:tgtEl>
                                      </p:cBhvr>
                                    </p:animEffect>
                                  </p:childTnLst>
                                </p:cTn>
                              </p:par>
                              <p:par>
                                <p:cTn id="272" presetID="53" presetClass="entr" presetSubtype="16" fill="hold" grpId="0" nodeType="withEffect">
                                  <p:stCondLst>
                                    <p:cond delay="50"/>
                                  </p:stCondLst>
                                  <p:childTnLst>
                                    <p:set>
                                      <p:cBhvr>
                                        <p:cTn id="273" dur="1" fill="hold">
                                          <p:stCondLst>
                                            <p:cond delay="0"/>
                                          </p:stCondLst>
                                        </p:cTn>
                                        <p:tgtEl>
                                          <p:spTgt spid="22"/>
                                        </p:tgtEl>
                                        <p:attrNameLst>
                                          <p:attrName>style.visibility</p:attrName>
                                        </p:attrNameLst>
                                      </p:cBhvr>
                                      <p:to>
                                        <p:strVal val="visible"/>
                                      </p:to>
                                    </p:set>
                                    <p:anim calcmode="lin" valueType="num">
                                      <p:cBhvr>
                                        <p:cTn id="274" dur="500" fill="hold"/>
                                        <p:tgtEl>
                                          <p:spTgt spid="22"/>
                                        </p:tgtEl>
                                        <p:attrNameLst>
                                          <p:attrName>ppt_w</p:attrName>
                                        </p:attrNameLst>
                                      </p:cBhvr>
                                      <p:tavLst>
                                        <p:tav tm="0">
                                          <p:val>
                                            <p:fltVal val="0"/>
                                          </p:val>
                                        </p:tav>
                                        <p:tav tm="100000">
                                          <p:val>
                                            <p:strVal val="#ppt_w"/>
                                          </p:val>
                                        </p:tav>
                                      </p:tavLst>
                                    </p:anim>
                                    <p:anim calcmode="lin" valueType="num">
                                      <p:cBhvr>
                                        <p:cTn id="275" dur="500" fill="hold"/>
                                        <p:tgtEl>
                                          <p:spTgt spid="22"/>
                                        </p:tgtEl>
                                        <p:attrNameLst>
                                          <p:attrName>ppt_h</p:attrName>
                                        </p:attrNameLst>
                                      </p:cBhvr>
                                      <p:tavLst>
                                        <p:tav tm="0">
                                          <p:val>
                                            <p:fltVal val="0"/>
                                          </p:val>
                                        </p:tav>
                                        <p:tav tm="100000">
                                          <p:val>
                                            <p:strVal val="#ppt_h"/>
                                          </p:val>
                                        </p:tav>
                                      </p:tavLst>
                                    </p:anim>
                                    <p:animEffect transition="in" filter="fade">
                                      <p:cBhvr>
                                        <p:cTn id="276" dur="500"/>
                                        <p:tgtEl>
                                          <p:spTgt spid="22"/>
                                        </p:tgtEl>
                                      </p:cBhvr>
                                    </p:animEffect>
                                  </p:childTnLst>
                                </p:cTn>
                              </p:par>
                              <p:par>
                                <p:cTn id="277" presetID="53" presetClass="entr" presetSubtype="16" fill="hold" grpId="0" nodeType="withEffect">
                                  <p:stCondLst>
                                    <p:cond delay="50"/>
                                  </p:stCondLst>
                                  <p:childTnLst>
                                    <p:set>
                                      <p:cBhvr>
                                        <p:cTn id="278" dur="1" fill="hold">
                                          <p:stCondLst>
                                            <p:cond delay="0"/>
                                          </p:stCondLst>
                                        </p:cTn>
                                        <p:tgtEl>
                                          <p:spTgt spid="5889"/>
                                        </p:tgtEl>
                                        <p:attrNameLst>
                                          <p:attrName>style.visibility</p:attrName>
                                        </p:attrNameLst>
                                      </p:cBhvr>
                                      <p:to>
                                        <p:strVal val="visible"/>
                                      </p:to>
                                    </p:set>
                                    <p:anim calcmode="lin" valueType="num">
                                      <p:cBhvr>
                                        <p:cTn id="279" dur="500" fill="hold"/>
                                        <p:tgtEl>
                                          <p:spTgt spid="5889"/>
                                        </p:tgtEl>
                                        <p:attrNameLst>
                                          <p:attrName>ppt_w</p:attrName>
                                        </p:attrNameLst>
                                      </p:cBhvr>
                                      <p:tavLst>
                                        <p:tav tm="0">
                                          <p:val>
                                            <p:fltVal val="0"/>
                                          </p:val>
                                        </p:tav>
                                        <p:tav tm="100000">
                                          <p:val>
                                            <p:strVal val="#ppt_w"/>
                                          </p:val>
                                        </p:tav>
                                      </p:tavLst>
                                    </p:anim>
                                    <p:anim calcmode="lin" valueType="num">
                                      <p:cBhvr>
                                        <p:cTn id="280" dur="500" fill="hold"/>
                                        <p:tgtEl>
                                          <p:spTgt spid="5889"/>
                                        </p:tgtEl>
                                        <p:attrNameLst>
                                          <p:attrName>ppt_h</p:attrName>
                                        </p:attrNameLst>
                                      </p:cBhvr>
                                      <p:tavLst>
                                        <p:tav tm="0">
                                          <p:val>
                                            <p:fltVal val="0"/>
                                          </p:val>
                                        </p:tav>
                                        <p:tav tm="100000">
                                          <p:val>
                                            <p:strVal val="#ppt_h"/>
                                          </p:val>
                                        </p:tav>
                                      </p:tavLst>
                                    </p:anim>
                                    <p:animEffect transition="in" filter="fade">
                                      <p:cBhvr>
                                        <p:cTn id="281" dur="500"/>
                                        <p:tgtEl>
                                          <p:spTgt spid="5889"/>
                                        </p:tgtEl>
                                      </p:cBhvr>
                                    </p:animEffect>
                                  </p:childTnLst>
                                </p:cTn>
                              </p:par>
                              <p:par>
                                <p:cTn id="282" presetID="53" presetClass="entr" presetSubtype="16" fill="hold" grpId="0" nodeType="withEffect">
                                  <p:stCondLst>
                                    <p:cond delay="50"/>
                                  </p:stCondLst>
                                  <p:childTnLst>
                                    <p:set>
                                      <p:cBhvr>
                                        <p:cTn id="283" dur="1" fill="hold">
                                          <p:stCondLst>
                                            <p:cond delay="0"/>
                                          </p:stCondLst>
                                        </p:cTn>
                                        <p:tgtEl>
                                          <p:spTgt spid="2066"/>
                                        </p:tgtEl>
                                        <p:attrNameLst>
                                          <p:attrName>style.visibility</p:attrName>
                                        </p:attrNameLst>
                                      </p:cBhvr>
                                      <p:to>
                                        <p:strVal val="visible"/>
                                      </p:to>
                                    </p:set>
                                    <p:anim calcmode="lin" valueType="num">
                                      <p:cBhvr>
                                        <p:cTn id="284" dur="500" fill="hold"/>
                                        <p:tgtEl>
                                          <p:spTgt spid="2066"/>
                                        </p:tgtEl>
                                        <p:attrNameLst>
                                          <p:attrName>ppt_w</p:attrName>
                                        </p:attrNameLst>
                                      </p:cBhvr>
                                      <p:tavLst>
                                        <p:tav tm="0">
                                          <p:val>
                                            <p:fltVal val="0"/>
                                          </p:val>
                                        </p:tav>
                                        <p:tav tm="100000">
                                          <p:val>
                                            <p:strVal val="#ppt_w"/>
                                          </p:val>
                                        </p:tav>
                                      </p:tavLst>
                                    </p:anim>
                                    <p:anim calcmode="lin" valueType="num">
                                      <p:cBhvr>
                                        <p:cTn id="285" dur="500" fill="hold"/>
                                        <p:tgtEl>
                                          <p:spTgt spid="2066"/>
                                        </p:tgtEl>
                                        <p:attrNameLst>
                                          <p:attrName>ppt_h</p:attrName>
                                        </p:attrNameLst>
                                      </p:cBhvr>
                                      <p:tavLst>
                                        <p:tav tm="0">
                                          <p:val>
                                            <p:fltVal val="0"/>
                                          </p:val>
                                        </p:tav>
                                        <p:tav tm="100000">
                                          <p:val>
                                            <p:strVal val="#ppt_h"/>
                                          </p:val>
                                        </p:tav>
                                      </p:tavLst>
                                    </p:anim>
                                    <p:animEffect transition="in" filter="fade">
                                      <p:cBhvr>
                                        <p:cTn id="286" dur="500"/>
                                        <p:tgtEl>
                                          <p:spTgt spid="2066"/>
                                        </p:tgtEl>
                                      </p:cBhvr>
                                    </p:animEffect>
                                  </p:childTnLst>
                                </p:cTn>
                              </p:par>
                              <p:par>
                                <p:cTn id="287" presetID="53" presetClass="entr" presetSubtype="16" fill="hold" grpId="0" nodeType="withEffect">
                                  <p:stCondLst>
                                    <p:cond delay="50"/>
                                  </p:stCondLst>
                                  <p:childTnLst>
                                    <p:set>
                                      <p:cBhvr>
                                        <p:cTn id="288" dur="1" fill="hold">
                                          <p:stCondLst>
                                            <p:cond delay="0"/>
                                          </p:stCondLst>
                                        </p:cTn>
                                        <p:tgtEl>
                                          <p:spTgt spid="29"/>
                                        </p:tgtEl>
                                        <p:attrNameLst>
                                          <p:attrName>style.visibility</p:attrName>
                                        </p:attrNameLst>
                                      </p:cBhvr>
                                      <p:to>
                                        <p:strVal val="visible"/>
                                      </p:to>
                                    </p:set>
                                    <p:anim calcmode="lin" valueType="num">
                                      <p:cBhvr>
                                        <p:cTn id="289" dur="500" fill="hold"/>
                                        <p:tgtEl>
                                          <p:spTgt spid="29"/>
                                        </p:tgtEl>
                                        <p:attrNameLst>
                                          <p:attrName>ppt_w</p:attrName>
                                        </p:attrNameLst>
                                      </p:cBhvr>
                                      <p:tavLst>
                                        <p:tav tm="0">
                                          <p:val>
                                            <p:fltVal val="0"/>
                                          </p:val>
                                        </p:tav>
                                        <p:tav tm="100000">
                                          <p:val>
                                            <p:strVal val="#ppt_w"/>
                                          </p:val>
                                        </p:tav>
                                      </p:tavLst>
                                    </p:anim>
                                    <p:anim calcmode="lin" valueType="num">
                                      <p:cBhvr>
                                        <p:cTn id="290" dur="500" fill="hold"/>
                                        <p:tgtEl>
                                          <p:spTgt spid="29"/>
                                        </p:tgtEl>
                                        <p:attrNameLst>
                                          <p:attrName>ppt_h</p:attrName>
                                        </p:attrNameLst>
                                      </p:cBhvr>
                                      <p:tavLst>
                                        <p:tav tm="0">
                                          <p:val>
                                            <p:fltVal val="0"/>
                                          </p:val>
                                        </p:tav>
                                        <p:tav tm="100000">
                                          <p:val>
                                            <p:strVal val="#ppt_h"/>
                                          </p:val>
                                        </p:tav>
                                      </p:tavLst>
                                    </p:anim>
                                    <p:animEffect transition="in" filter="fade">
                                      <p:cBhvr>
                                        <p:cTn id="29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7" grpId="0"/>
      <p:bldP spid="6008" grpId="0"/>
      <p:bldP spid="2049" grpId="0" animBg="1"/>
      <p:bldP spid="2051" grpId="0" animBg="1"/>
      <p:bldP spid="2054" grpId="0" animBg="1"/>
      <p:bldP spid="2076" grpId="0" animBg="1"/>
      <p:bldP spid="2077" grpId="0" animBg="1"/>
      <p:bldP spid="5925" grpId="0" animBg="1"/>
      <p:bldP spid="5984" grpId="0" animBg="1"/>
      <p:bldP spid="20" grpId="0" animBg="1"/>
      <p:bldP spid="28" grpId="0" animBg="1"/>
      <p:bldP spid="2048" grpId="0" animBg="1"/>
      <p:bldP spid="2056" grpId="0" animBg="1"/>
      <p:bldP spid="2057" grpId="0" animBg="1"/>
      <p:bldP spid="2061" grpId="0" animBg="1"/>
      <p:bldP spid="2063" grpId="0" animBg="1"/>
      <p:bldP spid="2064" grpId="0" animBg="1"/>
      <p:bldP spid="2065" grpId="0" animBg="1"/>
      <p:bldP spid="2069" grpId="0" animBg="1"/>
      <p:bldP spid="2070" grpId="0" animBg="1"/>
      <p:bldP spid="2071" grpId="0" animBg="1"/>
      <p:bldP spid="2078" grpId="0" animBg="1"/>
      <p:bldP spid="5898" grpId="0" animBg="1"/>
      <p:bldP spid="2050" grpId="0" animBg="1"/>
      <p:bldP spid="1037" grpId="0" animBg="1"/>
      <p:bldP spid="1038" grpId="0" animBg="1"/>
      <p:bldP spid="1040" grpId="0" animBg="1"/>
      <p:bldP spid="5889" grpId="0" animBg="1"/>
      <p:bldP spid="5895" grpId="0" animBg="1"/>
      <p:bldP spid="2066" grpId="0" animBg="1"/>
      <p:bldP spid="5944" grpId="0" animBg="1"/>
      <p:bldP spid="5946" grpId="0" animBg="1"/>
      <p:bldP spid="5947" grpId="0" animBg="1"/>
      <p:bldP spid="29" grpId="0" animBg="1"/>
      <p:bldP spid="5892" grpId="0" animBg="1"/>
      <p:bldP spid="5976" grpId="0" animBg="1"/>
      <p:bldP spid="5979" grpId="0" animBg="1"/>
      <p:bldP spid="5990" grpId="0" animBg="1"/>
      <p:bldP spid="2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sp>
        <p:nvSpPr>
          <p:cNvPr id="5830" name="TextBox 5829">
            <a:extLst>
              <a:ext uri="{FF2B5EF4-FFF2-40B4-BE49-F238E27FC236}">
                <a16:creationId xmlns:a16="http://schemas.microsoft.com/office/drawing/2014/main" id="{49032682-E71B-8E38-A870-6208A833B78F}"/>
              </a:ext>
            </a:extLst>
          </p:cNvPr>
          <p:cNvSpPr txBox="1"/>
          <p:nvPr/>
        </p:nvSpPr>
        <p:spPr>
          <a:xfrm>
            <a:off x="629698" y="430946"/>
            <a:ext cx="5400507"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A PALAVRA </a:t>
            </a:r>
            <a:r>
              <a:rPr lang="en-US" sz="2800" b="1" dirty="0">
                <a:solidFill>
                  <a:srgbClr val="24404C"/>
                </a:solidFill>
                <a:effectLst>
                  <a:glow rad="101600">
                    <a:srgbClr val="FFBD9B">
                      <a:alpha val="60000"/>
                    </a:srgbClr>
                  </a:glow>
                </a:effectLst>
                <a:latin typeface="Arial Black" panose="020B0A04020102020204" pitchFamily="34" charset="0"/>
                <a:cs typeface="Times New Roman" panose="02020603050405020304" pitchFamily="18" charset="0"/>
              </a:rPr>
              <a:t>PRINCÍPIO</a:t>
            </a:r>
          </a:p>
        </p:txBody>
      </p:sp>
      <p:sp>
        <p:nvSpPr>
          <p:cNvPr id="4" name="TextBox 3">
            <a:extLst>
              <a:ext uri="{FF2B5EF4-FFF2-40B4-BE49-F238E27FC236}">
                <a16:creationId xmlns:a16="http://schemas.microsoft.com/office/drawing/2014/main" id="{14A359F3-CC0B-2FAC-584A-24215850E65D}"/>
              </a:ext>
            </a:extLst>
          </p:cNvPr>
          <p:cNvSpPr txBox="1"/>
          <p:nvPr/>
        </p:nvSpPr>
        <p:spPr>
          <a:xfrm>
            <a:off x="5912273" y="2624235"/>
            <a:ext cx="5946627" cy="754694"/>
          </a:xfrm>
          <a:prstGeom prst="rect">
            <a:avLst/>
          </a:prstGeom>
          <a:noFill/>
        </p:spPr>
        <p:txBody>
          <a:bodyPr wrap="square">
            <a:spAutoFit/>
          </a:bodyPr>
          <a:lstStyle/>
          <a:p>
            <a:pPr marL="358775" lvl="0">
              <a:lnSpc>
                <a:spcPct val="150000"/>
              </a:lnSpc>
            </a:pPr>
            <a:r>
              <a:rPr lang="pt-BR" sz="3200" i="1" dirty="0">
                <a:solidFill>
                  <a:schemeClr val="tx1">
                    <a:lumMod val="65000"/>
                    <a:lumOff val="35000"/>
                  </a:schemeClr>
                </a:solidFill>
              </a:rPr>
              <a:t>Causa primeira de alguma coisa </a:t>
            </a:r>
          </a:p>
        </p:txBody>
      </p:sp>
      <p:grpSp>
        <p:nvGrpSpPr>
          <p:cNvPr id="5834" name="Group 5833">
            <a:extLst>
              <a:ext uri="{FF2B5EF4-FFF2-40B4-BE49-F238E27FC236}">
                <a16:creationId xmlns:a16="http://schemas.microsoft.com/office/drawing/2014/main" id="{6E91A3C8-744E-DDAB-19EF-482B8B0CCA9D}"/>
              </a:ext>
            </a:extLst>
          </p:cNvPr>
          <p:cNvGrpSpPr/>
          <p:nvPr/>
        </p:nvGrpSpPr>
        <p:grpSpPr>
          <a:xfrm>
            <a:off x="3250055" y="2002577"/>
            <a:ext cx="1952189" cy="1285551"/>
            <a:chOff x="3167773" y="1900812"/>
            <a:chExt cx="1613379" cy="1062439"/>
          </a:xfrm>
        </p:grpSpPr>
        <p:sp>
          <p:nvSpPr>
            <p:cNvPr id="14" name="Freeform: Shape 13">
              <a:extLst>
                <a:ext uri="{FF2B5EF4-FFF2-40B4-BE49-F238E27FC236}">
                  <a16:creationId xmlns:a16="http://schemas.microsoft.com/office/drawing/2014/main" id="{F682A988-F254-E6EB-D918-4573FB2015DD}"/>
                </a:ext>
              </a:extLst>
            </p:cNvPr>
            <p:cNvSpPr/>
            <p:nvPr/>
          </p:nvSpPr>
          <p:spPr>
            <a:xfrm>
              <a:off x="3167773" y="1900812"/>
              <a:ext cx="1613379" cy="1062439"/>
            </a:xfrm>
            <a:custGeom>
              <a:avLst/>
              <a:gdLst>
                <a:gd name="connsiteX0" fmla="*/ -74 w 1652512"/>
                <a:gd name="connsiteY0" fmla="*/ 145225 h 1088210"/>
                <a:gd name="connsiteX1" fmla="*/ 1260494 w 1652512"/>
                <a:gd name="connsiteY1" fmla="*/ 739 h 1088210"/>
                <a:gd name="connsiteX2" fmla="*/ 1367543 w 1652512"/>
                <a:gd name="connsiteY2" fmla="*/ 41075 h 1088210"/>
                <a:gd name="connsiteX3" fmla="*/ 1610442 w 1652512"/>
                <a:gd name="connsiteY3" fmla="*/ 308282 h 1088210"/>
                <a:gd name="connsiteX4" fmla="*/ 1623335 w 1652512"/>
                <a:gd name="connsiteY4" fmla="*/ 509367 h 1088210"/>
                <a:gd name="connsiteX5" fmla="*/ 1361628 w 1652512"/>
                <a:gd name="connsiteY5" fmla="*/ 884864 h 1088210"/>
                <a:gd name="connsiteX6" fmla="*/ 1273506 w 1652512"/>
                <a:gd name="connsiteY6" fmla="*/ 937620 h 1088210"/>
                <a:gd name="connsiteX7" fmla="*/ -74 w 1652512"/>
                <a:gd name="connsiteY7" fmla="*/ 1088138 h 108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2512" h="1088210">
                  <a:moveTo>
                    <a:pt x="-74" y="145225"/>
                  </a:moveTo>
                  <a:lnTo>
                    <a:pt x="1260494" y="739"/>
                  </a:lnTo>
                  <a:cubicBezTo>
                    <a:pt x="1300593" y="-3845"/>
                    <a:pt x="1340444" y="11170"/>
                    <a:pt x="1367543" y="41075"/>
                  </a:cubicBezTo>
                  <a:lnTo>
                    <a:pt x="1610442" y="308282"/>
                  </a:lnTo>
                  <a:cubicBezTo>
                    <a:pt x="1661169" y="364077"/>
                    <a:pt x="1666521" y="447551"/>
                    <a:pt x="1623335" y="509367"/>
                  </a:cubicBezTo>
                  <a:lnTo>
                    <a:pt x="1361628" y="884864"/>
                  </a:lnTo>
                  <a:cubicBezTo>
                    <a:pt x="1341118" y="914211"/>
                    <a:pt x="1309056" y="933403"/>
                    <a:pt x="1273506" y="937620"/>
                  </a:cubicBezTo>
                  <a:lnTo>
                    <a:pt x="-74" y="1088138"/>
                  </a:lnTo>
                  <a:close/>
                </a:path>
              </a:pathLst>
            </a:custGeom>
            <a:solidFill>
              <a:schemeClr val="bg1"/>
            </a:solidFill>
            <a:ln w="12700" cap="flat">
              <a:solidFill>
                <a:schemeClr val="bg1">
                  <a:lumMod val="75000"/>
                </a:schemeClr>
              </a:solidFill>
              <a:prstDash val="solid"/>
              <a:miter/>
            </a:ln>
          </p:spPr>
          <p:txBody>
            <a:bodyPr rtlCol="0" anchor="ctr"/>
            <a:lstStyle/>
            <a:p>
              <a:endParaRPr lang="en-US" sz="2000" dirty="0"/>
            </a:p>
          </p:txBody>
        </p:sp>
        <p:sp>
          <p:nvSpPr>
            <p:cNvPr id="13" name="Freeform: Shape 12">
              <a:extLst>
                <a:ext uri="{FF2B5EF4-FFF2-40B4-BE49-F238E27FC236}">
                  <a16:creationId xmlns:a16="http://schemas.microsoft.com/office/drawing/2014/main" id="{E200D739-A9FD-CD39-530C-966072001457}"/>
                </a:ext>
              </a:extLst>
            </p:cNvPr>
            <p:cNvSpPr/>
            <p:nvPr/>
          </p:nvSpPr>
          <p:spPr>
            <a:xfrm>
              <a:off x="3167773" y="1950509"/>
              <a:ext cx="1562673" cy="963256"/>
            </a:xfrm>
            <a:custGeom>
              <a:avLst/>
              <a:gdLst>
                <a:gd name="connsiteX0" fmla="*/ -74 w 1600576"/>
                <a:gd name="connsiteY0" fmla="*/ 145007 h 986621"/>
                <a:gd name="connsiteX1" fmla="*/ 1232047 w 1600576"/>
                <a:gd name="connsiteY1" fmla="*/ 758 h 986621"/>
                <a:gd name="connsiteX2" fmla="*/ 1341697 w 1600576"/>
                <a:gd name="connsiteY2" fmla="*/ 45115 h 986621"/>
                <a:gd name="connsiteX3" fmla="*/ 1578742 w 1600576"/>
                <a:gd name="connsiteY3" fmla="*/ 313919 h 986621"/>
                <a:gd name="connsiteX4" fmla="*/ 1584656 w 1600576"/>
                <a:gd name="connsiteY4" fmla="*/ 422032 h 986621"/>
                <a:gd name="connsiteX5" fmla="*/ 1337025 w 1600576"/>
                <a:gd name="connsiteY5" fmla="*/ 777480 h 986621"/>
                <a:gd name="connsiteX6" fmla="*/ 1252214 w 1600576"/>
                <a:gd name="connsiteY6" fmla="*/ 828165 h 986621"/>
                <a:gd name="connsiteX7" fmla="*/ -74 w 1600576"/>
                <a:gd name="connsiteY7" fmla="*/ 986549 h 98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0576" h="986621">
                  <a:moveTo>
                    <a:pt x="-74" y="145007"/>
                  </a:moveTo>
                  <a:lnTo>
                    <a:pt x="1232047" y="758"/>
                  </a:lnTo>
                  <a:cubicBezTo>
                    <a:pt x="1273766" y="-4106"/>
                    <a:pt x="1315095" y="12611"/>
                    <a:pt x="1341697" y="45115"/>
                  </a:cubicBezTo>
                  <a:lnTo>
                    <a:pt x="1578742" y="313919"/>
                  </a:lnTo>
                  <a:cubicBezTo>
                    <a:pt x="1605373" y="344294"/>
                    <a:pt x="1607816" y="388935"/>
                    <a:pt x="1584656" y="422032"/>
                  </a:cubicBezTo>
                  <a:lnTo>
                    <a:pt x="1337025" y="777480"/>
                  </a:lnTo>
                  <a:cubicBezTo>
                    <a:pt x="1317070" y="805472"/>
                    <a:pt x="1286322" y="823847"/>
                    <a:pt x="1252214" y="828165"/>
                  </a:cubicBezTo>
                  <a:lnTo>
                    <a:pt x="-74" y="986549"/>
                  </a:lnTo>
                  <a:close/>
                </a:path>
              </a:pathLst>
            </a:custGeom>
            <a:solidFill>
              <a:srgbClr val="7DC7F5"/>
            </a:solidFill>
            <a:ln w="28575" cap="flat">
              <a:solidFill>
                <a:srgbClr val="54B6F2"/>
              </a:solidFill>
              <a:prstDash val="solid"/>
              <a:miter/>
            </a:ln>
          </p:spPr>
          <p:txBody>
            <a:bodyPr rtlCol="0" anchor="ctr"/>
            <a:lstStyle/>
            <a:p>
              <a:endParaRPr lang="en-US" sz="2000"/>
            </a:p>
          </p:txBody>
        </p:sp>
      </p:grpSp>
      <p:grpSp>
        <p:nvGrpSpPr>
          <p:cNvPr id="5840" name="Group 5839">
            <a:extLst>
              <a:ext uri="{FF2B5EF4-FFF2-40B4-BE49-F238E27FC236}">
                <a16:creationId xmlns:a16="http://schemas.microsoft.com/office/drawing/2014/main" id="{E01E9D3A-78F0-94E7-0571-3CB21EB46FDB}"/>
              </a:ext>
            </a:extLst>
          </p:cNvPr>
          <p:cNvGrpSpPr/>
          <p:nvPr/>
        </p:nvGrpSpPr>
        <p:grpSpPr>
          <a:xfrm>
            <a:off x="1106039" y="1914520"/>
            <a:ext cx="1966901" cy="1366409"/>
            <a:chOff x="1395859" y="1828039"/>
            <a:chExt cx="1625538" cy="1129264"/>
          </a:xfrm>
        </p:grpSpPr>
        <p:sp>
          <p:nvSpPr>
            <p:cNvPr id="25" name="Freeform: Shape 24">
              <a:extLst>
                <a:ext uri="{FF2B5EF4-FFF2-40B4-BE49-F238E27FC236}">
                  <a16:creationId xmlns:a16="http://schemas.microsoft.com/office/drawing/2014/main" id="{E8648D1D-6190-CBF4-7684-77890DB15295}"/>
                </a:ext>
              </a:extLst>
            </p:cNvPr>
            <p:cNvSpPr/>
            <p:nvPr/>
          </p:nvSpPr>
          <p:spPr>
            <a:xfrm>
              <a:off x="1395859" y="1828039"/>
              <a:ext cx="1625538" cy="1129264"/>
            </a:xfrm>
            <a:custGeom>
              <a:avLst/>
              <a:gdLst>
                <a:gd name="connsiteX0" fmla="*/ 1664892 w 1664966"/>
                <a:gd name="connsiteY0" fmla="*/ 214617 h 1156656"/>
                <a:gd name="connsiteX1" fmla="*/ 414082 w 1664966"/>
                <a:gd name="connsiteY1" fmla="*/ 1703 h 1156656"/>
                <a:gd name="connsiteX2" fmla="*/ 304963 w 1664966"/>
                <a:gd name="connsiteY2" fmla="*/ 36125 h 1156656"/>
                <a:gd name="connsiteX3" fmla="*/ 47811 w 1664966"/>
                <a:gd name="connsiteY3" fmla="*/ 290438 h 1156656"/>
                <a:gd name="connsiteX4" fmla="*/ 24154 w 1664966"/>
                <a:gd name="connsiteY4" fmla="*/ 490341 h 1156656"/>
                <a:gd name="connsiteX5" fmla="*/ 265101 w 1664966"/>
                <a:gd name="connsiteY5" fmla="*/ 879500 h 1156656"/>
                <a:gd name="connsiteX6" fmla="*/ 350149 w 1664966"/>
                <a:gd name="connsiteY6" fmla="*/ 936987 h 1156656"/>
                <a:gd name="connsiteX7" fmla="*/ 1613675 w 1664966"/>
                <a:gd name="connsiteY7" fmla="*/ 1156584 h 1156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4966" h="1156656">
                  <a:moveTo>
                    <a:pt x="1664892" y="214617"/>
                  </a:moveTo>
                  <a:lnTo>
                    <a:pt x="414082" y="1703"/>
                  </a:lnTo>
                  <a:cubicBezTo>
                    <a:pt x="374291" y="-5065"/>
                    <a:pt x="333671" y="7747"/>
                    <a:pt x="304963" y="36125"/>
                  </a:cubicBezTo>
                  <a:lnTo>
                    <a:pt x="47811" y="290438"/>
                  </a:lnTo>
                  <a:cubicBezTo>
                    <a:pt x="-5690" y="343418"/>
                    <a:pt x="-15502" y="426337"/>
                    <a:pt x="24154" y="490341"/>
                  </a:cubicBezTo>
                  <a:lnTo>
                    <a:pt x="265101" y="879500"/>
                  </a:lnTo>
                  <a:cubicBezTo>
                    <a:pt x="283950" y="909923"/>
                    <a:pt x="314894" y="930842"/>
                    <a:pt x="350149" y="936987"/>
                  </a:cubicBezTo>
                  <a:lnTo>
                    <a:pt x="1613675" y="1156584"/>
                  </a:lnTo>
                  <a:close/>
                </a:path>
              </a:pathLst>
            </a:custGeom>
            <a:solidFill>
              <a:schemeClr val="bg1"/>
            </a:solidFill>
            <a:ln w="12700" cap="flat">
              <a:solidFill>
                <a:schemeClr val="bg1">
                  <a:lumMod val="75000"/>
                </a:schemeClr>
              </a:solidFill>
              <a:prstDash val="solid"/>
              <a:miter/>
            </a:ln>
          </p:spPr>
          <p:txBody>
            <a:bodyPr rtlCol="0" anchor="ctr"/>
            <a:lstStyle/>
            <a:p>
              <a:endParaRPr lang="en-US" sz="2000"/>
            </a:p>
          </p:txBody>
        </p:sp>
        <p:sp>
          <p:nvSpPr>
            <p:cNvPr id="24" name="Freeform: Shape 23">
              <a:extLst>
                <a:ext uri="{FF2B5EF4-FFF2-40B4-BE49-F238E27FC236}">
                  <a16:creationId xmlns:a16="http://schemas.microsoft.com/office/drawing/2014/main" id="{5C01BF33-0D30-6783-3B38-3A6C5F1D81ED}"/>
                </a:ext>
              </a:extLst>
            </p:cNvPr>
            <p:cNvSpPr/>
            <p:nvPr/>
          </p:nvSpPr>
          <p:spPr>
            <a:xfrm>
              <a:off x="1446180" y="1879235"/>
              <a:ext cx="1572503" cy="1028179"/>
            </a:xfrm>
            <a:custGeom>
              <a:avLst/>
              <a:gdLst>
                <a:gd name="connsiteX0" fmla="*/ 1610572 w 1610645"/>
                <a:gd name="connsiteY0" fmla="*/ 212806 h 1053119"/>
                <a:gd name="connsiteX1" fmla="*/ 388091 w 1610645"/>
                <a:gd name="connsiteY1" fmla="*/ 1726 h 1053119"/>
                <a:gd name="connsiteX2" fmla="*/ 276252 w 1610645"/>
                <a:gd name="connsiteY2" fmla="*/ 40050 h 1053119"/>
                <a:gd name="connsiteX3" fmla="*/ 24954 w 1610645"/>
                <a:gd name="connsiteY3" fmla="*/ 295547 h 1053119"/>
                <a:gd name="connsiteX4" fmla="*/ 13125 w 1610645"/>
                <a:gd name="connsiteY4" fmla="*/ 403128 h 1053119"/>
                <a:gd name="connsiteX5" fmla="*/ 241121 w 1610645"/>
                <a:gd name="connsiteY5" fmla="*/ 771528 h 1053119"/>
                <a:gd name="connsiteX6" fmla="*/ 323093 w 1610645"/>
                <a:gd name="connsiteY6" fmla="*/ 826767 h 1053119"/>
                <a:gd name="connsiteX7" fmla="*/ 1565091 w 1610645"/>
                <a:gd name="connsiteY7" fmla="*/ 1053047 h 105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0645" h="1053119">
                  <a:moveTo>
                    <a:pt x="1610572" y="212806"/>
                  </a:moveTo>
                  <a:lnTo>
                    <a:pt x="388091" y="1726"/>
                  </a:lnTo>
                  <a:cubicBezTo>
                    <a:pt x="346714" y="-5424"/>
                    <a:pt x="304546" y="9025"/>
                    <a:pt x="276252" y="40050"/>
                  </a:cubicBezTo>
                  <a:lnTo>
                    <a:pt x="24954" y="295547"/>
                  </a:lnTo>
                  <a:cubicBezTo>
                    <a:pt x="-3304" y="324403"/>
                    <a:pt x="-8184" y="368825"/>
                    <a:pt x="13125" y="403128"/>
                  </a:cubicBezTo>
                  <a:lnTo>
                    <a:pt x="241121" y="771528"/>
                  </a:lnTo>
                  <a:cubicBezTo>
                    <a:pt x="259544" y="800567"/>
                    <a:pt x="289263" y="820593"/>
                    <a:pt x="323093" y="826767"/>
                  </a:cubicBezTo>
                  <a:lnTo>
                    <a:pt x="1565091" y="1053047"/>
                  </a:lnTo>
                  <a:close/>
                </a:path>
              </a:pathLst>
            </a:custGeom>
            <a:solidFill>
              <a:srgbClr val="6AA691"/>
            </a:solidFill>
            <a:ln w="28575" cap="flat">
              <a:solidFill>
                <a:srgbClr val="508673"/>
              </a:solidFill>
              <a:prstDash val="solid"/>
              <a:miter/>
            </a:ln>
          </p:spPr>
          <p:txBody>
            <a:bodyPr rtlCol="0" anchor="ctr"/>
            <a:lstStyle/>
            <a:p>
              <a:endParaRPr lang="en-US" sz="2000"/>
            </a:p>
          </p:txBody>
        </p:sp>
      </p:grpSp>
      <p:grpSp>
        <p:nvGrpSpPr>
          <p:cNvPr id="5841" name="Group 5840">
            <a:extLst>
              <a:ext uri="{FF2B5EF4-FFF2-40B4-BE49-F238E27FC236}">
                <a16:creationId xmlns:a16="http://schemas.microsoft.com/office/drawing/2014/main" id="{CAC8763A-E79F-2AC3-7277-FCEADE3B7769}"/>
              </a:ext>
            </a:extLst>
          </p:cNvPr>
          <p:cNvGrpSpPr/>
          <p:nvPr/>
        </p:nvGrpSpPr>
        <p:grpSpPr>
          <a:xfrm>
            <a:off x="542040" y="3089467"/>
            <a:ext cx="2356368" cy="1308583"/>
            <a:chOff x="707898" y="2799070"/>
            <a:chExt cx="2169258" cy="1081474"/>
          </a:xfrm>
        </p:grpSpPr>
        <p:sp>
          <p:nvSpPr>
            <p:cNvPr id="5825" name="Freeform: Shape 5824">
              <a:extLst>
                <a:ext uri="{FF2B5EF4-FFF2-40B4-BE49-F238E27FC236}">
                  <a16:creationId xmlns:a16="http://schemas.microsoft.com/office/drawing/2014/main" id="{BDFB5030-359C-85A1-7FBE-A9626426FDCB}"/>
                </a:ext>
              </a:extLst>
            </p:cNvPr>
            <p:cNvSpPr/>
            <p:nvPr/>
          </p:nvSpPr>
          <p:spPr>
            <a:xfrm>
              <a:off x="707898" y="2799070"/>
              <a:ext cx="2169143" cy="1081474"/>
            </a:xfrm>
            <a:custGeom>
              <a:avLst/>
              <a:gdLst>
                <a:gd name="connsiteX0" fmla="*/ 2221683 w 2221757"/>
                <a:gd name="connsiteY0" fmla="*/ 182168 h 1107706"/>
                <a:gd name="connsiteX1" fmla="*/ 439180 w 2221757"/>
                <a:gd name="connsiteY1" fmla="*/ 777 h 1107706"/>
                <a:gd name="connsiteX2" fmla="*/ 300017 w 2221757"/>
                <a:gd name="connsiteY2" fmla="*/ 54006 h 1107706"/>
                <a:gd name="connsiteX3" fmla="*/ 29084 w 2221757"/>
                <a:gd name="connsiteY3" fmla="*/ 352262 h 1107706"/>
                <a:gd name="connsiteX4" fmla="*/ 23169 w 2221757"/>
                <a:gd name="connsiteY4" fmla="*/ 496216 h 1107706"/>
                <a:gd name="connsiteX5" fmla="*/ 326927 w 2221757"/>
                <a:gd name="connsiteY5" fmla="*/ 889160 h 1107706"/>
                <a:gd name="connsiteX6" fmla="*/ 443497 w 2221757"/>
                <a:gd name="connsiteY6" fmla="*/ 952798 h 1107706"/>
                <a:gd name="connsiteX7" fmla="*/ 2221565 w 2221757"/>
                <a:gd name="connsiteY7" fmla="*/ 1107634 h 110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1757" h="1107706">
                  <a:moveTo>
                    <a:pt x="2221683" y="182168"/>
                  </a:moveTo>
                  <a:lnTo>
                    <a:pt x="439180" y="777"/>
                  </a:lnTo>
                  <a:cubicBezTo>
                    <a:pt x="386980" y="-4528"/>
                    <a:pt x="335355" y="15220"/>
                    <a:pt x="300017" y="54006"/>
                  </a:cubicBezTo>
                  <a:lnTo>
                    <a:pt x="29084" y="352262"/>
                  </a:lnTo>
                  <a:cubicBezTo>
                    <a:pt x="-7436" y="392503"/>
                    <a:pt x="-9926" y="453113"/>
                    <a:pt x="23169" y="496216"/>
                  </a:cubicBezTo>
                  <a:lnTo>
                    <a:pt x="326927" y="889160"/>
                  </a:lnTo>
                  <a:cubicBezTo>
                    <a:pt x="355203" y="925710"/>
                    <a:pt x="397466" y="948776"/>
                    <a:pt x="443497" y="952798"/>
                  </a:cubicBezTo>
                  <a:lnTo>
                    <a:pt x="2221565" y="1107634"/>
                  </a:lnTo>
                  <a:close/>
                </a:path>
              </a:pathLst>
            </a:custGeom>
            <a:solidFill>
              <a:schemeClr val="bg1"/>
            </a:solidFill>
            <a:ln w="12700" cap="flat">
              <a:solidFill>
                <a:schemeClr val="bg1">
                  <a:lumMod val="75000"/>
                </a:schemeClr>
              </a:solidFill>
              <a:prstDash val="solid"/>
              <a:miter/>
            </a:ln>
          </p:spPr>
          <p:txBody>
            <a:bodyPr rtlCol="0" anchor="ctr"/>
            <a:lstStyle/>
            <a:p>
              <a:endParaRPr lang="en-US" sz="2000"/>
            </a:p>
          </p:txBody>
        </p:sp>
        <p:sp>
          <p:nvSpPr>
            <p:cNvPr id="5824" name="Freeform: Shape 5823">
              <a:extLst>
                <a:ext uri="{FF2B5EF4-FFF2-40B4-BE49-F238E27FC236}">
                  <a16:creationId xmlns:a16="http://schemas.microsoft.com/office/drawing/2014/main" id="{D1D70117-8C9C-D26B-90EA-95AEF108CF4E}"/>
                </a:ext>
              </a:extLst>
            </p:cNvPr>
            <p:cNvSpPr/>
            <p:nvPr/>
          </p:nvSpPr>
          <p:spPr>
            <a:xfrm>
              <a:off x="776109" y="2861691"/>
              <a:ext cx="2101047" cy="966133"/>
            </a:xfrm>
            <a:custGeom>
              <a:avLst/>
              <a:gdLst>
                <a:gd name="connsiteX0" fmla="*/ 2151817 w 2152009"/>
                <a:gd name="connsiteY0" fmla="*/ 175041 h 989568"/>
                <a:gd name="connsiteX1" fmla="*/ 368603 w 2152009"/>
                <a:gd name="connsiteY1" fmla="*/ 570 h 989568"/>
                <a:gd name="connsiteX2" fmla="*/ 256824 w 2152009"/>
                <a:gd name="connsiteY2" fmla="*/ 42680 h 989568"/>
                <a:gd name="connsiteX3" fmla="*/ 29301 w 2152009"/>
                <a:gd name="connsiteY3" fmla="*/ 285697 h 989568"/>
                <a:gd name="connsiteX4" fmla="*/ 21672 w 2152009"/>
                <a:gd name="connsiteY4" fmla="*/ 425333 h 989568"/>
                <a:gd name="connsiteX5" fmla="*/ 275986 w 2152009"/>
                <a:gd name="connsiteY5" fmla="*/ 764280 h 989568"/>
                <a:gd name="connsiteX6" fmla="*/ 371087 w 2152009"/>
                <a:gd name="connsiteY6" fmla="*/ 817509 h 989568"/>
                <a:gd name="connsiteX7" fmla="*/ 2151935 w 2152009"/>
                <a:gd name="connsiteY7" fmla="*/ 989496 h 98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2009" h="989568">
                  <a:moveTo>
                    <a:pt x="2151817" y="175041"/>
                  </a:moveTo>
                  <a:lnTo>
                    <a:pt x="368603" y="570"/>
                  </a:lnTo>
                  <a:cubicBezTo>
                    <a:pt x="326825" y="-3517"/>
                    <a:pt x="285520" y="12044"/>
                    <a:pt x="256824" y="42680"/>
                  </a:cubicBezTo>
                  <a:lnTo>
                    <a:pt x="29301" y="285697"/>
                  </a:lnTo>
                  <a:cubicBezTo>
                    <a:pt x="-6770" y="324235"/>
                    <a:pt x="-9986" y="383099"/>
                    <a:pt x="21672" y="425333"/>
                  </a:cubicBezTo>
                  <a:lnTo>
                    <a:pt x="275986" y="764280"/>
                  </a:lnTo>
                  <a:cubicBezTo>
                    <a:pt x="298803" y="794591"/>
                    <a:pt x="333319" y="813907"/>
                    <a:pt x="371087" y="817509"/>
                  </a:cubicBezTo>
                  <a:lnTo>
                    <a:pt x="2151935" y="989496"/>
                  </a:lnTo>
                  <a:close/>
                </a:path>
              </a:pathLst>
            </a:custGeom>
            <a:solidFill>
              <a:srgbClr val="7DC7F5"/>
            </a:solidFill>
            <a:ln w="28575" cap="flat">
              <a:solidFill>
                <a:srgbClr val="54B6F2"/>
              </a:solidFill>
              <a:prstDash val="solid"/>
              <a:miter/>
            </a:ln>
          </p:spPr>
          <p:txBody>
            <a:bodyPr rtlCol="0" anchor="ctr"/>
            <a:lstStyle/>
            <a:p>
              <a:endParaRPr lang="en-US" sz="2000" dirty="0"/>
            </a:p>
          </p:txBody>
        </p:sp>
      </p:grpSp>
      <p:grpSp>
        <p:nvGrpSpPr>
          <p:cNvPr id="6" name="Group 5">
            <a:extLst>
              <a:ext uri="{FF2B5EF4-FFF2-40B4-BE49-F238E27FC236}">
                <a16:creationId xmlns:a16="http://schemas.microsoft.com/office/drawing/2014/main" id="{56FECD13-1FF1-B0D1-4991-2603D397D613}"/>
              </a:ext>
            </a:extLst>
          </p:cNvPr>
          <p:cNvGrpSpPr/>
          <p:nvPr/>
        </p:nvGrpSpPr>
        <p:grpSpPr>
          <a:xfrm>
            <a:off x="2852365" y="1981527"/>
            <a:ext cx="424518" cy="4608000"/>
            <a:chOff x="4296688" y="1365214"/>
            <a:chExt cx="424518" cy="5289971"/>
          </a:xfrm>
        </p:grpSpPr>
        <p:sp>
          <p:nvSpPr>
            <p:cNvPr id="5826" name="Freeform: Shape 5825">
              <a:extLst>
                <a:ext uri="{FF2B5EF4-FFF2-40B4-BE49-F238E27FC236}">
                  <a16:creationId xmlns:a16="http://schemas.microsoft.com/office/drawing/2014/main" id="{9399C126-9FD9-1B80-338B-DEE66FAE2864}"/>
                </a:ext>
              </a:extLst>
            </p:cNvPr>
            <p:cNvSpPr/>
            <p:nvPr/>
          </p:nvSpPr>
          <p:spPr>
            <a:xfrm>
              <a:off x="4313666" y="1486016"/>
              <a:ext cx="387697" cy="5169169"/>
            </a:xfrm>
            <a:custGeom>
              <a:avLst/>
              <a:gdLst>
                <a:gd name="connsiteX0" fmla="*/ 0 w 328183"/>
                <a:gd name="connsiteY0" fmla="*/ 0 h 3807077"/>
                <a:gd name="connsiteX1" fmla="*/ 328183 w 328183"/>
                <a:gd name="connsiteY1" fmla="*/ 0 h 3807077"/>
                <a:gd name="connsiteX2" fmla="*/ 328183 w 328183"/>
                <a:gd name="connsiteY2" fmla="*/ 3807078 h 3807077"/>
                <a:gd name="connsiteX3" fmla="*/ 0 w 328183"/>
                <a:gd name="connsiteY3" fmla="*/ 3807078 h 3807077"/>
              </a:gdLst>
              <a:ahLst/>
              <a:cxnLst>
                <a:cxn ang="0">
                  <a:pos x="connsiteX0" y="connsiteY0"/>
                </a:cxn>
                <a:cxn ang="0">
                  <a:pos x="connsiteX1" y="connsiteY1"/>
                </a:cxn>
                <a:cxn ang="0">
                  <a:pos x="connsiteX2" y="connsiteY2"/>
                </a:cxn>
                <a:cxn ang="0">
                  <a:pos x="connsiteX3" y="connsiteY3"/>
                </a:cxn>
              </a:cxnLst>
              <a:rect l="l" t="t" r="r" b="b"/>
              <a:pathLst>
                <a:path w="328183" h="3807077">
                  <a:moveTo>
                    <a:pt x="0" y="0"/>
                  </a:moveTo>
                  <a:lnTo>
                    <a:pt x="328183" y="0"/>
                  </a:lnTo>
                  <a:lnTo>
                    <a:pt x="328183" y="3807078"/>
                  </a:lnTo>
                  <a:lnTo>
                    <a:pt x="0" y="3807078"/>
                  </a:lnTo>
                  <a:close/>
                </a:path>
              </a:pathLst>
            </a:custGeom>
            <a:gradFill flip="none" rotWithShape="1">
              <a:gsLst>
                <a:gs pos="35000">
                  <a:schemeClr val="bg1">
                    <a:lumMod val="95000"/>
                  </a:schemeClr>
                </a:gs>
                <a:gs pos="0">
                  <a:schemeClr val="bg1">
                    <a:lumMod val="75000"/>
                  </a:schemeClr>
                </a:gs>
                <a:gs pos="100000">
                  <a:schemeClr val="bg1">
                    <a:lumMod val="50000"/>
                  </a:schemeClr>
                </a:gs>
              </a:gsLst>
              <a:lin ang="0" scaled="1"/>
              <a:tileRect/>
            </a:gradFill>
            <a:ln w="5912" cap="flat">
              <a:noFill/>
              <a:prstDash val="solid"/>
              <a:miter/>
            </a:ln>
          </p:spPr>
          <p:txBody>
            <a:bodyPr rtlCol="0" anchor="ctr"/>
            <a:lstStyle/>
            <a:p>
              <a:endParaRPr lang="en-US" sz="2000"/>
            </a:p>
          </p:txBody>
        </p:sp>
        <p:sp>
          <p:nvSpPr>
            <p:cNvPr id="5827" name="Freeform: Shape 5826">
              <a:extLst>
                <a:ext uri="{FF2B5EF4-FFF2-40B4-BE49-F238E27FC236}">
                  <a16:creationId xmlns:a16="http://schemas.microsoft.com/office/drawing/2014/main" id="{EC2DBBBA-C548-7721-69C7-4CE990667C5A}"/>
                </a:ext>
              </a:extLst>
            </p:cNvPr>
            <p:cNvSpPr/>
            <p:nvPr/>
          </p:nvSpPr>
          <p:spPr>
            <a:xfrm>
              <a:off x="4296688" y="1404199"/>
              <a:ext cx="424449" cy="150634"/>
            </a:xfrm>
            <a:custGeom>
              <a:avLst/>
              <a:gdLst>
                <a:gd name="connsiteX0" fmla="*/ 0 w 359292"/>
                <a:gd name="connsiteY0" fmla="*/ 0 h 127511"/>
                <a:gd name="connsiteX1" fmla="*/ 359292 w 359292"/>
                <a:gd name="connsiteY1" fmla="*/ 0 h 127511"/>
                <a:gd name="connsiteX2" fmla="*/ 359292 w 359292"/>
                <a:gd name="connsiteY2" fmla="*/ 127512 h 127511"/>
                <a:gd name="connsiteX3" fmla="*/ 0 w 359292"/>
                <a:gd name="connsiteY3" fmla="*/ 127512 h 127511"/>
              </a:gdLst>
              <a:ahLst/>
              <a:cxnLst>
                <a:cxn ang="0">
                  <a:pos x="connsiteX0" y="connsiteY0"/>
                </a:cxn>
                <a:cxn ang="0">
                  <a:pos x="connsiteX1" y="connsiteY1"/>
                </a:cxn>
                <a:cxn ang="0">
                  <a:pos x="connsiteX2" y="connsiteY2"/>
                </a:cxn>
                <a:cxn ang="0">
                  <a:pos x="connsiteX3" y="connsiteY3"/>
                </a:cxn>
              </a:cxnLst>
              <a:rect l="l" t="t" r="r" b="b"/>
              <a:pathLst>
                <a:path w="359292" h="127511">
                  <a:moveTo>
                    <a:pt x="0" y="0"/>
                  </a:moveTo>
                  <a:lnTo>
                    <a:pt x="359292" y="0"/>
                  </a:lnTo>
                  <a:lnTo>
                    <a:pt x="359292" y="127512"/>
                  </a:lnTo>
                  <a:lnTo>
                    <a:pt x="0" y="127512"/>
                  </a:lnTo>
                  <a:close/>
                </a:path>
              </a:pathLst>
            </a:custGeom>
            <a:gradFill flip="none" rotWithShape="1">
              <a:gsLst>
                <a:gs pos="35000">
                  <a:schemeClr val="bg1">
                    <a:lumMod val="95000"/>
                  </a:schemeClr>
                </a:gs>
                <a:gs pos="0">
                  <a:schemeClr val="bg1">
                    <a:lumMod val="75000"/>
                  </a:schemeClr>
                </a:gs>
                <a:gs pos="100000">
                  <a:schemeClr val="bg1">
                    <a:lumMod val="50000"/>
                  </a:schemeClr>
                </a:gs>
              </a:gsLst>
              <a:lin ang="10800000" scaled="1"/>
              <a:tileRect/>
            </a:gradFill>
            <a:ln w="5912" cap="flat">
              <a:noFill/>
              <a:prstDash val="solid"/>
              <a:miter/>
            </a:ln>
          </p:spPr>
          <p:txBody>
            <a:bodyPr rtlCol="0" anchor="ctr"/>
            <a:lstStyle/>
            <a:p>
              <a:endParaRPr lang="en-US" sz="2000"/>
            </a:p>
          </p:txBody>
        </p:sp>
        <p:sp>
          <p:nvSpPr>
            <p:cNvPr id="5828" name="Freeform: Shape 5827">
              <a:extLst>
                <a:ext uri="{FF2B5EF4-FFF2-40B4-BE49-F238E27FC236}">
                  <a16:creationId xmlns:a16="http://schemas.microsoft.com/office/drawing/2014/main" id="{C02E6613-5B16-3AF2-9DEF-7981A0762A6D}"/>
                </a:ext>
              </a:extLst>
            </p:cNvPr>
            <p:cNvSpPr/>
            <p:nvPr/>
          </p:nvSpPr>
          <p:spPr>
            <a:xfrm>
              <a:off x="4296688" y="1365214"/>
              <a:ext cx="424518" cy="75877"/>
            </a:xfrm>
            <a:custGeom>
              <a:avLst/>
              <a:gdLst>
                <a:gd name="connsiteX0" fmla="*/ 359351 w 359351"/>
                <a:gd name="connsiteY0" fmla="*/ 32115 h 64229"/>
                <a:gd name="connsiteX1" fmla="*/ 179676 w 359351"/>
                <a:gd name="connsiteY1" fmla="*/ 64229 h 64229"/>
                <a:gd name="connsiteX2" fmla="*/ 0 w 359351"/>
                <a:gd name="connsiteY2" fmla="*/ 32115 h 64229"/>
                <a:gd name="connsiteX3" fmla="*/ 179676 w 359351"/>
                <a:gd name="connsiteY3" fmla="*/ 0 h 64229"/>
                <a:gd name="connsiteX4" fmla="*/ 359351 w 359351"/>
                <a:gd name="connsiteY4" fmla="*/ 32115 h 64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351" h="64229">
                  <a:moveTo>
                    <a:pt x="359351" y="32115"/>
                  </a:moveTo>
                  <a:cubicBezTo>
                    <a:pt x="359351" y="49851"/>
                    <a:pt x="278908" y="64229"/>
                    <a:pt x="179676" y="64229"/>
                  </a:cubicBezTo>
                  <a:cubicBezTo>
                    <a:pt x="80444" y="64229"/>
                    <a:pt x="0" y="49851"/>
                    <a:pt x="0" y="32115"/>
                  </a:cubicBezTo>
                  <a:cubicBezTo>
                    <a:pt x="0" y="14378"/>
                    <a:pt x="80444" y="0"/>
                    <a:pt x="179676" y="0"/>
                  </a:cubicBezTo>
                  <a:cubicBezTo>
                    <a:pt x="278908" y="0"/>
                    <a:pt x="359351" y="14378"/>
                    <a:pt x="359351" y="32115"/>
                  </a:cubicBezTo>
                  <a:close/>
                </a:path>
              </a:pathLst>
            </a:custGeom>
            <a:gradFill flip="none" rotWithShape="1">
              <a:gsLst>
                <a:gs pos="35000">
                  <a:schemeClr val="bg1">
                    <a:lumMod val="95000"/>
                  </a:schemeClr>
                </a:gs>
                <a:gs pos="0">
                  <a:schemeClr val="bg1">
                    <a:lumMod val="75000"/>
                  </a:schemeClr>
                </a:gs>
                <a:gs pos="100000">
                  <a:schemeClr val="bg1">
                    <a:lumMod val="50000"/>
                  </a:schemeClr>
                </a:gs>
              </a:gsLst>
              <a:lin ang="0" scaled="1"/>
              <a:tileRect/>
            </a:gradFill>
            <a:ln w="5912" cap="flat">
              <a:noFill/>
              <a:prstDash val="solid"/>
              <a:miter/>
            </a:ln>
          </p:spPr>
          <p:txBody>
            <a:bodyPr rtlCol="0" anchor="ctr"/>
            <a:lstStyle/>
            <a:p>
              <a:endParaRPr lang="en-US" sz="2000"/>
            </a:p>
          </p:txBody>
        </p:sp>
      </p:grpSp>
      <p:grpSp>
        <p:nvGrpSpPr>
          <p:cNvPr id="5837" name="Group 5836">
            <a:extLst>
              <a:ext uri="{FF2B5EF4-FFF2-40B4-BE49-F238E27FC236}">
                <a16:creationId xmlns:a16="http://schemas.microsoft.com/office/drawing/2014/main" id="{2E72E1B2-FE4C-E6BA-BAC4-2D78788105BF}"/>
              </a:ext>
            </a:extLst>
          </p:cNvPr>
          <p:cNvGrpSpPr/>
          <p:nvPr/>
        </p:nvGrpSpPr>
        <p:grpSpPr>
          <a:xfrm>
            <a:off x="3019086" y="3229744"/>
            <a:ext cx="2457963" cy="1202193"/>
            <a:chOff x="3049460" y="2915000"/>
            <a:chExt cx="2462170" cy="993548"/>
          </a:xfrm>
        </p:grpSpPr>
        <p:sp>
          <p:nvSpPr>
            <p:cNvPr id="17" name="Freeform: Shape 16">
              <a:extLst>
                <a:ext uri="{FF2B5EF4-FFF2-40B4-BE49-F238E27FC236}">
                  <a16:creationId xmlns:a16="http://schemas.microsoft.com/office/drawing/2014/main" id="{16C441F5-255E-DB9E-04A1-8E444A1C33C2}"/>
                </a:ext>
              </a:extLst>
            </p:cNvPr>
            <p:cNvSpPr/>
            <p:nvPr/>
          </p:nvSpPr>
          <p:spPr>
            <a:xfrm>
              <a:off x="3049460" y="2915000"/>
              <a:ext cx="2462170" cy="993548"/>
            </a:xfrm>
            <a:custGeom>
              <a:avLst/>
              <a:gdLst>
                <a:gd name="connsiteX0" fmla="*/ 2043722 w 2521891"/>
                <a:gd name="connsiteY0" fmla="*/ 1017576 h 1017648"/>
                <a:gd name="connsiteX1" fmla="*/ 113539 w 2521891"/>
                <a:gd name="connsiteY1" fmla="*/ 1017576 h 1017648"/>
                <a:gd name="connsiteX2" fmla="*/ -74 w 2521891"/>
                <a:gd name="connsiteY2" fmla="*/ 903963 h 1017648"/>
                <a:gd name="connsiteX3" fmla="*/ -74 w 2521891"/>
                <a:gd name="connsiteY3" fmla="*/ 245645 h 1017648"/>
                <a:gd name="connsiteX4" fmla="*/ 196161 w 2521891"/>
                <a:gd name="connsiteY4" fmla="*/ 44559 h 1017648"/>
                <a:gd name="connsiteX5" fmla="*/ 2040943 w 2521891"/>
                <a:gd name="connsiteY5" fmla="*/ -34 h 1017648"/>
                <a:gd name="connsiteX6" fmla="*/ 2140834 w 2521891"/>
                <a:gd name="connsiteY6" fmla="*/ 40005 h 1017648"/>
                <a:gd name="connsiteX7" fmla="*/ 2457721 w 2521891"/>
                <a:gd name="connsiteY7" fmla="*/ 357306 h 1017648"/>
                <a:gd name="connsiteX8" fmla="*/ 2457449 w 2521891"/>
                <a:gd name="connsiteY8" fmla="*/ 667445 h 1017648"/>
                <a:gd name="connsiteX9" fmla="*/ 2455947 w 2521891"/>
                <a:gd name="connsiteY9" fmla="*/ 668929 h 1017648"/>
                <a:gd name="connsiteX10" fmla="*/ 2139297 w 2521891"/>
                <a:gd name="connsiteY10" fmla="*/ 978719 h 1017648"/>
                <a:gd name="connsiteX11" fmla="*/ 2043722 w 2521891"/>
                <a:gd name="connsiteY11" fmla="*/ 1017576 h 101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891" h="1017648">
                  <a:moveTo>
                    <a:pt x="2043722" y="1017576"/>
                  </a:moveTo>
                  <a:lnTo>
                    <a:pt x="113539" y="1017576"/>
                  </a:lnTo>
                  <a:cubicBezTo>
                    <a:pt x="50794" y="1017576"/>
                    <a:pt x="-74" y="966707"/>
                    <a:pt x="-74" y="903963"/>
                  </a:cubicBezTo>
                  <a:lnTo>
                    <a:pt x="-74" y="245645"/>
                  </a:lnTo>
                  <a:cubicBezTo>
                    <a:pt x="-104" y="136455"/>
                    <a:pt x="87002" y="47191"/>
                    <a:pt x="196161" y="44559"/>
                  </a:cubicBezTo>
                  <a:lnTo>
                    <a:pt x="2040943" y="-34"/>
                  </a:lnTo>
                  <a:cubicBezTo>
                    <a:pt x="2078315" y="-921"/>
                    <a:pt x="2114421" y="13551"/>
                    <a:pt x="2140834" y="40005"/>
                  </a:cubicBezTo>
                  <a:lnTo>
                    <a:pt x="2457721" y="357306"/>
                  </a:lnTo>
                  <a:cubicBezTo>
                    <a:pt x="2543289" y="443022"/>
                    <a:pt x="2543165" y="581877"/>
                    <a:pt x="2457449" y="667445"/>
                  </a:cubicBezTo>
                  <a:cubicBezTo>
                    <a:pt x="2456953" y="667942"/>
                    <a:pt x="2456450" y="668438"/>
                    <a:pt x="2455947" y="668929"/>
                  </a:cubicBezTo>
                  <a:lnTo>
                    <a:pt x="2139297" y="978719"/>
                  </a:lnTo>
                  <a:cubicBezTo>
                    <a:pt x="2113741" y="1003665"/>
                    <a:pt x="2079433" y="1017611"/>
                    <a:pt x="2043722" y="1017576"/>
                  </a:cubicBezTo>
                  <a:close/>
                </a:path>
              </a:pathLst>
            </a:custGeom>
            <a:solidFill>
              <a:schemeClr val="bg1"/>
            </a:solidFill>
            <a:ln w="12700" cap="flat">
              <a:solidFill>
                <a:schemeClr val="bg1">
                  <a:lumMod val="75000"/>
                </a:schemeClr>
              </a:solidFill>
              <a:prstDash val="solid"/>
              <a:miter/>
            </a:ln>
          </p:spPr>
          <p:txBody>
            <a:bodyPr rtlCol="0" anchor="ctr"/>
            <a:lstStyle/>
            <a:p>
              <a:endParaRPr lang="en-US" sz="2000"/>
            </a:p>
          </p:txBody>
        </p:sp>
        <p:sp>
          <p:nvSpPr>
            <p:cNvPr id="18" name="Freeform: Shape 17">
              <a:extLst>
                <a:ext uri="{FF2B5EF4-FFF2-40B4-BE49-F238E27FC236}">
                  <a16:creationId xmlns:a16="http://schemas.microsoft.com/office/drawing/2014/main" id="{476C8F39-A234-22F0-D31F-6E8C0E3E40D6}"/>
                </a:ext>
              </a:extLst>
            </p:cNvPr>
            <p:cNvSpPr/>
            <p:nvPr/>
          </p:nvSpPr>
          <p:spPr>
            <a:xfrm>
              <a:off x="3110494" y="2977028"/>
              <a:ext cx="2339967" cy="875164"/>
            </a:xfrm>
            <a:custGeom>
              <a:avLst/>
              <a:gdLst>
                <a:gd name="connsiteX0" fmla="*/ -74 w 2396724"/>
                <a:gd name="connsiteY0" fmla="*/ 163718 h 896392"/>
                <a:gd name="connsiteX1" fmla="*/ -74 w 2396724"/>
                <a:gd name="connsiteY1" fmla="*/ 793648 h 896392"/>
                <a:gd name="connsiteX2" fmla="*/ 102716 w 2396724"/>
                <a:gd name="connsiteY2" fmla="*/ 896319 h 896392"/>
                <a:gd name="connsiteX3" fmla="*/ 102893 w 2396724"/>
                <a:gd name="connsiteY3" fmla="*/ 896319 h 896392"/>
                <a:gd name="connsiteX4" fmla="*/ 1964944 w 2396724"/>
                <a:gd name="connsiteY4" fmla="*/ 890878 h 896392"/>
                <a:gd name="connsiteX5" fmla="*/ 2078735 w 2396724"/>
                <a:gd name="connsiteY5" fmla="*/ 838951 h 896392"/>
                <a:gd name="connsiteX6" fmla="*/ 2377997 w 2396724"/>
                <a:gd name="connsiteY6" fmla="*/ 495923 h 896392"/>
                <a:gd name="connsiteX7" fmla="*/ 2377169 w 2396724"/>
                <a:gd name="connsiteY7" fmla="*/ 395380 h 896392"/>
                <a:gd name="connsiteX8" fmla="*/ 2065546 w 2396724"/>
                <a:gd name="connsiteY8" fmla="*/ 49987 h 896392"/>
                <a:gd name="connsiteX9" fmla="*/ 1947970 w 2396724"/>
                <a:gd name="connsiteY9" fmla="*/ 11 h 896392"/>
                <a:gd name="connsiteX10" fmla="*/ 99226 w 2396724"/>
                <a:gd name="connsiteY10" fmla="*/ 61106 h 896392"/>
                <a:gd name="connsiteX11" fmla="*/ -74 w 2396724"/>
                <a:gd name="connsiteY11" fmla="*/ 163718 h 89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724" h="896392">
                  <a:moveTo>
                    <a:pt x="-74" y="163718"/>
                  </a:moveTo>
                  <a:lnTo>
                    <a:pt x="-74" y="793648"/>
                  </a:lnTo>
                  <a:cubicBezTo>
                    <a:pt x="-45" y="850383"/>
                    <a:pt x="45980" y="896355"/>
                    <a:pt x="102716" y="896319"/>
                  </a:cubicBezTo>
                  <a:cubicBezTo>
                    <a:pt x="102775" y="896319"/>
                    <a:pt x="102834" y="896319"/>
                    <a:pt x="102893" y="896319"/>
                  </a:cubicBezTo>
                  <a:lnTo>
                    <a:pt x="1964944" y="890878"/>
                  </a:lnTo>
                  <a:cubicBezTo>
                    <a:pt x="2008579" y="890760"/>
                    <a:pt x="2050050" y="871840"/>
                    <a:pt x="2078735" y="838951"/>
                  </a:cubicBezTo>
                  <a:lnTo>
                    <a:pt x="2377997" y="495923"/>
                  </a:lnTo>
                  <a:cubicBezTo>
                    <a:pt x="2403180" y="467020"/>
                    <a:pt x="2402825" y="423863"/>
                    <a:pt x="2377169" y="395380"/>
                  </a:cubicBezTo>
                  <a:lnTo>
                    <a:pt x="2065546" y="49987"/>
                  </a:lnTo>
                  <a:cubicBezTo>
                    <a:pt x="2035637" y="16814"/>
                    <a:pt x="1992611" y="-1473"/>
                    <a:pt x="1947970" y="11"/>
                  </a:cubicBezTo>
                  <a:lnTo>
                    <a:pt x="99226" y="61106"/>
                  </a:lnTo>
                  <a:cubicBezTo>
                    <a:pt x="43869" y="62921"/>
                    <a:pt x="-74" y="108325"/>
                    <a:pt x="-74" y="163718"/>
                  </a:cubicBezTo>
                  <a:close/>
                </a:path>
              </a:pathLst>
            </a:custGeom>
            <a:solidFill>
              <a:srgbClr val="FD367E"/>
            </a:solidFill>
            <a:ln w="28575" cap="flat">
              <a:solidFill>
                <a:srgbClr val="FC025B"/>
              </a:solidFill>
              <a:prstDash val="solid"/>
              <a:miter/>
            </a:ln>
          </p:spPr>
          <p:txBody>
            <a:bodyPr rtlCol="0" anchor="ctr"/>
            <a:lstStyle/>
            <a:p>
              <a:endParaRPr lang="en-US" sz="2000"/>
            </a:p>
          </p:txBody>
        </p:sp>
      </p:grpSp>
      <p:grpSp>
        <p:nvGrpSpPr>
          <p:cNvPr id="5836" name="Group 5835">
            <a:extLst>
              <a:ext uri="{FF2B5EF4-FFF2-40B4-BE49-F238E27FC236}">
                <a16:creationId xmlns:a16="http://schemas.microsoft.com/office/drawing/2014/main" id="{750B8F7E-2829-429D-48A7-E584D348EEEF}"/>
              </a:ext>
            </a:extLst>
          </p:cNvPr>
          <p:cNvGrpSpPr/>
          <p:nvPr/>
        </p:nvGrpSpPr>
        <p:grpSpPr>
          <a:xfrm>
            <a:off x="3087538" y="2180328"/>
            <a:ext cx="1153322" cy="1315351"/>
            <a:chOff x="3049460" y="2063453"/>
            <a:chExt cx="953159" cy="1087067"/>
          </a:xfrm>
        </p:grpSpPr>
        <p:sp>
          <p:nvSpPr>
            <p:cNvPr id="16" name="Freeform: Shape 15">
              <a:extLst>
                <a:ext uri="{FF2B5EF4-FFF2-40B4-BE49-F238E27FC236}">
                  <a16:creationId xmlns:a16="http://schemas.microsoft.com/office/drawing/2014/main" id="{8456A49E-FE85-9863-F5A2-AEA4352C4D08}"/>
                </a:ext>
              </a:extLst>
            </p:cNvPr>
            <p:cNvSpPr/>
            <p:nvPr/>
          </p:nvSpPr>
          <p:spPr>
            <a:xfrm>
              <a:off x="3049460" y="2063453"/>
              <a:ext cx="953159" cy="1087067"/>
            </a:xfrm>
            <a:custGeom>
              <a:avLst/>
              <a:gdLst>
                <a:gd name="connsiteX0" fmla="*/ -74 w 976278"/>
                <a:gd name="connsiteY0" fmla="*/ 71670 h 1113435"/>
                <a:gd name="connsiteX1" fmla="*/ -74 w 976278"/>
                <a:gd name="connsiteY1" fmla="*/ 870452 h 1113435"/>
                <a:gd name="connsiteX2" fmla="*/ 53154 w 976278"/>
                <a:gd name="connsiteY2" fmla="*/ 939827 h 1113435"/>
                <a:gd name="connsiteX3" fmla="*/ 691896 w 976278"/>
                <a:gd name="connsiteY3" fmla="*/ 1110690 h 1113435"/>
                <a:gd name="connsiteX4" fmla="*/ 779546 w 976278"/>
                <a:gd name="connsiteY4" fmla="*/ 1075204 h 1113435"/>
                <a:gd name="connsiteX5" fmla="*/ 951474 w 976278"/>
                <a:gd name="connsiteY5" fmla="*/ 788244 h 1113435"/>
                <a:gd name="connsiteX6" fmla="*/ 959576 w 976278"/>
                <a:gd name="connsiteY6" fmla="*/ 624714 h 1113435"/>
                <a:gd name="connsiteX7" fmla="*/ 764405 w 976278"/>
                <a:gd name="connsiteY7" fmla="*/ 211780 h 1113435"/>
                <a:gd name="connsiteX8" fmla="*/ 713720 w 976278"/>
                <a:gd name="connsiteY8" fmla="*/ 169433 h 1113435"/>
                <a:gd name="connsiteX9" fmla="*/ 89882 w 976278"/>
                <a:gd name="connsiteY9" fmla="*/ 2296 h 1113435"/>
                <a:gd name="connsiteX10" fmla="*/ 2280 w 976278"/>
                <a:gd name="connsiteY10" fmla="*/ 53466 h 1113435"/>
                <a:gd name="connsiteX11" fmla="*/ -74 w 976278"/>
                <a:gd name="connsiteY11" fmla="*/ 71670 h 11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6278" h="1113435">
                  <a:moveTo>
                    <a:pt x="-74" y="71670"/>
                  </a:moveTo>
                  <a:lnTo>
                    <a:pt x="-74" y="870452"/>
                  </a:lnTo>
                  <a:cubicBezTo>
                    <a:pt x="-122" y="902975"/>
                    <a:pt x="21726" y="931452"/>
                    <a:pt x="53154" y="939827"/>
                  </a:cubicBezTo>
                  <a:lnTo>
                    <a:pt x="691896" y="1110690"/>
                  </a:lnTo>
                  <a:cubicBezTo>
                    <a:pt x="725755" y="1119745"/>
                    <a:pt x="761519" y="1105267"/>
                    <a:pt x="779546" y="1075204"/>
                  </a:cubicBezTo>
                  <a:lnTo>
                    <a:pt x="951474" y="788244"/>
                  </a:lnTo>
                  <a:cubicBezTo>
                    <a:pt x="981293" y="738505"/>
                    <a:pt x="984333" y="677162"/>
                    <a:pt x="959576" y="624714"/>
                  </a:cubicBezTo>
                  <a:lnTo>
                    <a:pt x="764405" y="211780"/>
                  </a:lnTo>
                  <a:cubicBezTo>
                    <a:pt x="754546" y="190908"/>
                    <a:pt x="736010" y="175419"/>
                    <a:pt x="713720" y="169433"/>
                  </a:cubicBezTo>
                  <a:lnTo>
                    <a:pt x="89882" y="2296"/>
                  </a:lnTo>
                  <a:cubicBezTo>
                    <a:pt x="51557" y="-7764"/>
                    <a:pt x="12340" y="15148"/>
                    <a:pt x="2280" y="53466"/>
                  </a:cubicBezTo>
                  <a:cubicBezTo>
                    <a:pt x="718" y="59410"/>
                    <a:pt x="-74" y="65525"/>
                    <a:pt x="-74" y="71670"/>
                  </a:cubicBezTo>
                  <a:close/>
                </a:path>
              </a:pathLst>
            </a:custGeom>
            <a:solidFill>
              <a:schemeClr val="bg1"/>
            </a:solidFill>
            <a:ln w="12700" cap="flat">
              <a:solidFill>
                <a:schemeClr val="bg1">
                  <a:lumMod val="75000"/>
                </a:schemeClr>
              </a:solidFill>
              <a:prstDash val="solid"/>
              <a:miter/>
            </a:ln>
          </p:spPr>
          <p:txBody>
            <a:bodyPr rtlCol="0" anchor="ctr"/>
            <a:lstStyle/>
            <a:p>
              <a:endParaRPr lang="en-US" sz="2000"/>
            </a:p>
          </p:txBody>
        </p:sp>
        <p:sp>
          <p:nvSpPr>
            <p:cNvPr id="15" name="Freeform: Shape 14">
              <a:extLst>
                <a:ext uri="{FF2B5EF4-FFF2-40B4-BE49-F238E27FC236}">
                  <a16:creationId xmlns:a16="http://schemas.microsoft.com/office/drawing/2014/main" id="{78CD7843-9BAC-1880-566D-2FF4D9FBBF75}"/>
                </a:ext>
              </a:extLst>
            </p:cNvPr>
            <p:cNvSpPr/>
            <p:nvPr/>
          </p:nvSpPr>
          <p:spPr>
            <a:xfrm>
              <a:off x="3083296" y="2120449"/>
              <a:ext cx="876066" cy="968334"/>
            </a:xfrm>
            <a:custGeom>
              <a:avLst/>
              <a:gdLst>
                <a:gd name="connsiteX0" fmla="*/ -74 w 897315"/>
                <a:gd name="connsiteY0" fmla="*/ 36476 h 991822"/>
                <a:gd name="connsiteX1" fmla="*/ -74 w 897315"/>
                <a:gd name="connsiteY1" fmla="*/ 755592 h 991822"/>
                <a:gd name="connsiteX2" fmla="*/ 60665 w 897315"/>
                <a:gd name="connsiteY2" fmla="*/ 834430 h 991822"/>
                <a:gd name="connsiteX3" fmla="*/ 655878 w 897315"/>
                <a:gd name="connsiteY3" fmla="*/ 989975 h 991822"/>
                <a:gd name="connsiteX4" fmla="*/ 715494 w 897315"/>
                <a:gd name="connsiteY4" fmla="*/ 966318 h 991822"/>
                <a:gd name="connsiteX5" fmla="*/ 879733 w 897315"/>
                <a:gd name="connsiteY5" fmla="*/ 703074 h 991822"/>
                <a:gd name="connsiteX6" fmla="*/ 886653 w 897315"/>
                <a:gd name="connsiteY6" fmla="*/ 593837 h 991822"/>
                <a:gd name="connsiteX7" fmla="*/ 700117 w 897315"/>
                <a:gd name="connsiteY7" fmla="*/ 188768 h 991822"/>
                <a:gd name="connsiteX8" fmla="*/ 664631 w 897315"/>
                <a:gd name="connsiteY8" fmla="*/ 159197 h 991822"/>
                <a:gd name="connsiteX9" fmla="*/ 45525 w 897315"/>
                <a:gd name="connsiteY9" fmla="*/ 1108 h 991822"/>
                <a:gd name="connsiteX10" fmla="*/ 1097 w 897315"/>
                <a:gd name="connsiteY10" fmla="*/ 27202 h 991822"/>
                <a:gd name="connsiteX11" fmla="*/ -74 w 897315"/>
                <a:gd name="connsiteY11" fmla="*/ 36476 h 99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7315" h="991822">
                  <a:moveTo>
                    <a:pt x="-74" y="36476"/>
                  </a:moveTo>
                  <a:lnTo>
                    <a:pt x="-74" y="755592"/>
                  </a:lnTo>
                  <a:cubicBezTo>
                    <a:pt x="-151" y="792639"/>
                    <a:pt x="24825" y="825056"/>
                    <a:pt x="60665" y="834430"/>
                  </a:cubicBezTo>
                  <a:lnTo>
                    <a:pt x="655878" y="989975"/>
                  </a:lnTo>
                  <a:cubicBezTo>
                    <a:pt x="678784" y="995984"/>
                    <a:pt x="702938" y="986397"/>
                    <a:pt x="715494" y="966318"/>
                  </a:cubicBezTo>
                  <a:lnTo>
                    <a:pt x="879733" y="703074"/>
                  </a:lnTo>
                  <a:cubicBezTo>
                    <a:pt x="900315" y="670161"/>
                    <a:pt x="902917" y="629086"/>
                    <a:pt x="886653" y="593837"/>
                  </a:cubicBezTo>
                  <a:lnTo>
                    <a:pt x="700117" y="188768"/>
                  </a:lnTo>
                  <a:cubicBezTo>
                    <a:pt x="693316" y="174095"/>
                    <a:pt x="680292" y="163242"/>
                    <a:pt x="664631" y="159197"/>
                  </a:cubicBezTo>
                  <a:lnTo>
                    <a:pt x="45525" y="1108"/>
                  </a:lnTo>
                  <a:cubicBezTo>
                    <a:pt x="26049" y="-3954"/>
                    <a:pt x="6159" y="7726"/>
                    <a:pt x="1097" y="27202"/>
                  </a:cubicBezTo>
                  <a:cubicBezTo>
                    <a:pt x="310" y="30230"/>
                    <a:pt x="-86" y="33347"/>
                    <a:pt x="-74" y="36476"/>
                  </a:cubicBezTo>
                  <a:close/>
                </a:path>
              </a:pathLst>
            </a:custGeom>
            <a:solidFill>
              <a:srgbClr val="F0C34E"/>
            </a:solidFill>
            <a:ln w="28575" cap="flat">
              <a:solidFill>
                <a:srgbClr val="E6AA14"/>
              </a:solidFill>
              <a:prstDash val="solid"/>
              <a:miter/>
            </a:ln>
          </p:spPr>
          <p:txBody>
            <a:bodyPr rtlCol="0" anchor="ctr"/>
            <a:lstStyle/>
            <a:p>
              <a:endParaRPr lang="en-US" sz="2000"/>
            </a:p>
          </p:txBody>
        </p:sp>
      </p:grpSp>
      <p:grpSp>
        <p:nvGrpSpPr>
          <p:cNvPr id="5842" name="Group 5841">
            <a:extLst>
              <a:ext uri="{FF2B5EF4-FFF2-40B4-BE49-F238E27FC236}">
                <a16:creationId xmlns:a16="http://schemas.microsoft.com/office/drawing/2014/main" id="{CC6CC45E-6ED7-5021-2086-43AA6A354A1E}"/>
              </a:ext>
            </a:extLst>
          </p:cNvPr>
          <p:cNvGrpSpPr/>
          <p:nvPr/>
        </p:nvGrpSpPr>
        <p:grpSpPr>
          <a:xfrm>
            <a:off x="1645009" y="3302172"/>
            <a:ext cx="1371517" cy="1182460"/>
            <a:chOff x="1915975" y="3017056"/>
            <a:chExt cx="1133485" cy="977240"/>
          </a:xfrm>
        </p:grpSpPr>
        <p:sp>
          <p:nvSpPr>
            <p:cNvPr id="28" name="Freeform: Shape 27">
              <a:extLst>
                <a:ext uri="{FF2B5EF4-FFF2-40B4-BE49-F238E27FC236}">
                  <a16:creationId xmlns:a16="http://schemas.microsoft.com/office/drawing/2014/main" id="{A91C2758-CF47-F8F9-5CEE-F7EF1B727BD0}"/>
                </a:ext>
              </a:extLst>
            </p:cNvPr>
            <p:cNvSpPr/>
            <p:nvPr/>
          </p:nvSpPr>
          <p:spPr>
            <a:xfrm>
              <a:off x="1915975" y="3017056"/>
              <a:ext cx="1133485" cy="977240"/>
            </a:xfrm>
            <a:custGeom>
              <a:avLst/>
              <a:gdLst>
                <a:gd name="connsiteX0" fmla="*/ 1160904 w 1160978"/>
                <a:gd name="connsiteY0" fmla="*/ 124021 h 1000944"/>
                <a:gd name="connsiteX1" fmla="*/ 1160904 w 1160978"/>
                <a:gd name="connsiteY1" fmla="*/ 807001 h 1000944"/>
                <a:gd name="connsiteX2" fmla="*/ 1050425 w 1160978"/>
                <a:gd name="connsiteY2" fmla="*/ 930373 h 1000944"/>
                <a:gd name="connsiteX3" fmla="*/ 422921 w 1160978"/>
                <a:gd name="connsiteY3" fmla="*/ 999984 h 1000944"/>
                <a:gd name="connsiteX4" fmla="*/ 297124 w 1160978"/>
                <a:gd name="connsiteY4" fmla="*/ 951842 h 1000944"/>
                <a:gd name="connsiteX5" fmla="*/ 33939 w 1160978"/>
                <a:gd name="connsiteY5" fmla="*/ 657370 h 1000944"/>
                <a:gd name="connsiteX6" fmla="*/ 26427 w 1160978"/>
                <a:gd name="connsiteY6" fmla="*/ 488399 h 1000944"/>
                <a:gd name="connsiteX7" fmla="*/ 306232 w 1160978"/>
                <a:gd name="connsiteY7" fmla="*/ 113316 h 1000944"/>
                <a:gd name="connsiteX8" fmla="*/ 411092 w 1160978"/>
                <a:gd name="connsiteY8" fmla="*/ 54765 h 1000944"/>
                <a:gd name="connsiteX9" fmla="*/ 1025822 w 1160978"/>
                <a:gd name="connsiteY9" fmla="*/ 412 h 1000944"/>
                <a:gd name="connsiteX10" fmla="*/ 1160425 w 1160978"/>
                <a:gd name="connsiteY10" fmla="*/ 113251 h 1000944"/>
                <a:gd name="connsiteX11" fmla="*/ 1160904 w 1160978"/>
                <a:gd name="connsiteY11" fmla="*/ 124021 h 100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0978" h="1000944">
                  <a:moveTo>
                    <a:pt x="1160904" y="124021"/>
                  </a:moveTo>
                  <a:lnTo>
                    <a:pt x="1160904" y="807001"/>
                  </a:lnTo>
                  <a:cubicBezTo>
                    <a:pt x="1160869" y="870260"/>
                    <a:pt x="1113294" y="923382"/>
                    <a:pt x="1050425" y="930373"/>
                  </a:cubicBezTo>
                  <a:lnTo>
                    <a:pt x="422921" y="999984"/>
                  </a:lnTo>
                  <a:cubicBezTo>
                    <a:pt x="375672" y="1005194"/>
                    <a:pt x="328819" y="987268"/>
                    <a:pt x="297124" y="951842"/>
                  </a:cubicBezTo>
                  <a:lnTo>
                    <a:pt x="33939" y="657370"/>
                  </a:lnTo>
                  <a:cubicBezTo>
                    <a:pt x="-8414" y="609991"/>
                    <a:pt x="-11554" y="539345"/>
                    <a:pt x="26427" y="488399"/>
                  </a:cubicBezTo>
                  <a:lnTo>
                    <a:pt x="306232" y="113316"/>
                  </a:lnTo>
                  <a:cubicBezTo>
                    <a:pt x="331232" y="79735"/>
                    <a:pt x="369385" y="58425"/>
                    <a:pt x="411092" y="54765"/>
                  </a:cubicBezTo>
                  <a:lnTo>
                    <a:pt x="1025822" y="412"/>
                  </a:lnTo>
                  <a:cubicBezTo>
                    <a:pt x="1094150" y="-5597"/>
                    <a:pt x="1154416" y="44923"/>
                    <a:pt x="1160425" y="113251"/>
                  </a:cubicBezTo>
                  <a:cubicBezTo>
                    <a:pt x="1160738" y="116835"/>
                    <a:pt x="1160898" y="120425"/>
                    <a:pt x="1160904" y="124021"/>
                  </a:cubicBezTo>
                  <a:close/>
                </a:path>
              </a:pathLst>
            </a:custGeom>
            <a:solidFill>
              <a:schemeClr val="bg1"/>
            </a:solidFill>
            <a:ln w="12700" cap="flat">
              <a:solidFill>
                <a:schemeClr val="bg1">
                  <a:lumMod val="75000"/>
                </a:schemeClr>
              </a:solidFill>
              <a:prstDash val="solid"/>
              <a:miter/>
            </a:ln>
          </p:spPr>
          <p:txBody>
            <a:bodyPr rtlCol="0" anchor="ctr"/>
            <a:lstStyle/>
            <a:p>
              <a:endParaRPr lang="en-US" sz="2000"/>
            </a:p>
          </p:txBody>
        </p:sp>
        <p:sp>
          <p:nvSpPr>
            <p:cNvPr id="29" name="Freeform: Shape 28">
              <a:extLst>
                <a:ext uri="{FF2B5EF4-FFF2-40B4-BE49-F238E27FC236}">
                  <a16:creationId xmlns:a16="http://schemas.microsoft.com/office/drawing/2014/main" id="{C0B18D66-62D8-8055-C786-8E29B84367AF}"/>
                </a:ext>
              </a:extLst>
            </p:cNvPr>
            <p:cNvSpPr/>
            <p:nvPr/>
          </p:nvSpPr>
          <p:spPr>
            <a:xfrm>
              <a:off x="1975608" y="3073803"/>
              <a:ext cx="1030316" cy="866040"/>
            </a:xfrm>
            <a:custGeom>
              <a:avLst/>
              <a:gdLst>
                <a:gd name="connsiteX0" fmla="*/ 1055231 w 1055307"/>
                <a:gd name="connsiteY0" fmla="*/ 79973 h 887047"/>
                <a:gd name="connsiteX1" fmla="*/ 976423 w 1055307"/>
                <a:gd name="connsiteY1" fmla="*/ -70 h 887047"/>
                <a:gd name="connsiteX2" fmla="*/ 969356 w 1055307"/>
                <a:gd name="connsiteY2" fmla="*/ 190 h 887047"/>
                <a:gd name="connsiteX3" fmla="*/ 359475 w 1055307"/>
                <a:gd name="connsiteY3" fmla="*/ 49929 h 887047"/>
                <a:gd name="connsiteX4" fmla="*/ 265379 w 1055307"/>
                <a:gd name="connsiteY4" fmla="*/ 103985 h 887047"/>
                <a:gd name="connsiteX5" fmla="*/ 18576 w 1055307"/>
                <a:gd name="connsiteY5" fmla="*/ 443465 h 887047"/>
                <a:gd name="connsiteX6" fmla="*/ 22953 w 1055307"/>
                <a:gd name="connsiteY6" fmla="*/ 563761 h 887047"/>
                <a:gd name="connsiteX7" fmla="*/ 256153 w 1055307"/>
                <a:gd name="connsiteY7" fmla="*/ 839721 h 887047"/>
                <a:gd name="connsiteX8" fmla="*/ 368524 w 1055307"/>
                <a:gd name="connsiteY8" fmla="*/ 886266 h 887047"/>
                <a:gd name="connsiteX9" fmla="*/ 979351 w 1055307"/>
                <a:gd name="connsiteY9" fmla="*/ 821505 h 887047"/>
                <a:gd name="connsiteX10" fmla="*/ 1050322 w 1055307"/>
                <a:gd name="connsiteY10" fmla="*/ 743023 h 88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5307" h="887047">
                  <a:moveTo>
                    <a:pt x="1055231" y="79973"/>
                  </a:moveTo>
                  <a:cubicBezTo>
                    <a:pt x="1055574" y="36107"/>
                    <a:pt x="1020289" y="272"/>
                    <a:pt x="976423" y="-70"/>
                  </a:cubicBezTo>
                  <a:cubicBezTo>
                    <a:pt x="974063" y="-88"/>
                    <a:pt x="971704" y="0"/>
                    <a:pt x="969356" y="190"/>
                  </a:cubicBezTo>
                  <a:lnTo>
                    <a:pt x="359475" y="49929"/>
                  </a:lnTo>
                  <a:cubicBezTo>
                    <a:pt x="321612" y="52992"/>
                    <a:pt x="287102" y="72823"/>
                    <a:pt x="265379" y="103985"/>
                  </a:cubicBezTo>
                  <a:lnTo>
                    <a:pt x="18576" y="443465"/>
                  </a:lnTo>
                  <a:cubicBezTo>
                    <a:pt x="-7837" y="479790"/>
                    <a:pt x="-6033" y="529452"/>
                    <a:pt x="22953" y="563761"/>
                  </a:cubicBezTo>
                  <a:lnTo>
                    <a:pt x="256153" y="839721"/>
                  </a:lnTo>
                  <a:cubicBezTo>
                    <a:pt x="283294" y="873290"/>
                    <a:pt x="325598" y="890808"/>
                    <a:pt x="368524" y="886266"/>
                  </a:cubicBezTo>
                  <a:lnTo>
                    <a:pt x="979351" y="821505"/>
                  </a:lnTo>
                  <a:cubicBezTo>
                    <a:pt x="1019515" y="817176"/>
                    <a:pt x="1050044" y="783417"/>
                    <a:pt x="1050322" y="743023"/>
                  </a:cubicBezTo>
                  <a:close/>
                </a:path>
              </a:pathLst>
            </a:custGeom>
            <a:solidFill>
              <a:srgbClr val="D47775"/>
            </a:solidFill>
            <a:ln w="28575" cap="flat">
              <a:solidFill>
                <a:srgbClr val="BF3E3B"/>
              </a:solidFill>
              <a:prstDash val="solid"/>
              <a:miter/>
            </a:ln>
          </p:spPr>
          <p:txBody>
            <a:bodyPr rtlCol="0" anchor="ctr"/>
            <a:lstStyle/>
            <a:p>
              <a:endParaRPr lang="en-US" sz="2000"/>
            </a:p>
          </p:txBody>
        </p:sp>
      </p:grpSp>
      <p:pic>
        <p:nvPicPr>
          <p:cNvPr id="7" name="Imagem 6">
            <a:extLst>
              <a:ext uri="{FF2B5EF4-FFF2-40B4-BE49-F238E27FC236}">
                <a16:creationId xmlns:a16="http://schemas.microsoft.com/office/drawing/2014/main" id="{CFF7E793-5B25-0DA5-8623-B1BDAB42873E}"/>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ackgroundRemoval t="6643" b="94406" l="8118" r="93727">
                        <a14:foregroundMark x1="56458" y1="16434" x2="59041" y2="21678"/>
                        <a14:foregroundMark x1="80074" y1="53497" x2="88192" y2="52797"/>
                        <a14:foregroundMark x1="18081" y1="70979" x2="28782" y2="70979"/>
                        <a14:foregroundMark x1="44280" y1="91608" x2="44280" y2="91608"/>
                        <a14:foregroundMark x1="60148" y1="91958" x2="60148" y2="91958"/>
                        <a14:foregroundMark x1="93727" y1="51049" x2="93727" y2="51049"/>
                        <a14:foregroundMark x1="43542" y1="94755" x2="43542" y2="94755"/>
                        <a14:foregroundMark x1="59779" y1="94755" x2="59779" y2="94755"/>
                        <a14:foregroundMark x1="52399" y1="6643" x2="52399" y2="6643"/>
                      </a14:backgroundRemoval>
                    </a14:imgEffect>
                  </a14:imgLayer>
                </a14:imgProps>
              </a:ext>
            </a:extLst>
          </a:blip>
          <a:stretch>
            <a:fillRect/>
          </a:stretch>
        </p:blipFill>
        <p:spPr>
          <a:xfrm>
            <a:off x="5947436" y="2853113"/>
            <a:ext cx="374772" cy="395516"/>
          </a:xfrm>
          <a:prstGeom prst="rect">
            <a:avLst/>
          </a:prstGeom>
        </p:spPr>
      </p:pic>
      <p:pic>
        <p:nvPicPr>
          <p:cNvPr id="8" name="Imagem 7">
            <a:extLst>
              <a:ext uri="{FF2B5EF4-FFF2-40B4-BE49-F238E27FC236}">
                <a16:creationId xmlns:a16="http://schemas.microsoft.com/office/drawing/2014/main" id="{4398B48C-F80C-4245-735A-11B033F003D8}"/>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ackgroundRemoval t="6643" b="94406" l="8118" r="93727">
                        <a14:foregroundMark x1="56458" y1="16434" x2="59041" y2="21678"/>
                        <a14:foregroundMark x1="80074" y1="53497" x2="88192" y2="52797"/>
                        <a14:foregroundMark x1="18081" y1="70979" x2="28782" y2="70979"/>
                        <a14:foregroundMark x1="44280" y1="91608" x2="44280" y2="91608"/>
                        <a14:foregroundMark x1="60148" y1="91958" x2="60148" y2="91958"/>
                        <a14:foregroundMark x1="93727" y1="51049" x2="93727" y2="51049"/>
                        <a14:foregroundMark x1="43542" y1="94755" x2="43542" y2="94755"/>
                        <a14:foregroundMark x1="59779" y1="94755" x2="59779" y2="94755"/>
                        <a14:foregroundMark x1="52399" y1="6643" x2="52399" y2="6643"/>
                      </a14:backgroundRemoval>
                    </a14:imgEffect>
                  </a14:imgLayer>
                </a14:imgProps>
              </a:ext>
            </a:extLst>
          </a:blip>
          <a:stretch>
            <a:fillRect/>
          </a:stretch>
        </p:blipFill>
        <p:spPr>
          <a:xfrm>
            <a:off x="5947436" y="3474402"/>
            <a:ext cx="374772" cy="395516"/>
          </a:xfrm>
          <a:prstGeom prst="rect">
            <a:avLst/>
          </a:prstGeom>
        </p:spPr>
      </p:pic>
      <p:pic>
        <p:nvPicPr>
          <p:cNvPr id="9" name="Imagem 8">
            <a:extLst>
              <a:ext uri="{FF2B5EF4-FFF2-40B4-BE49-F238E27FC236}">
                <a16:creationId xmlns:a16="http://schemas.microsoft.com/office/drawing/2014/main" id="{A9D3E01E-DCDF-E96F-1D30-AFC42DD9F4A1}"/>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ackgroundRemoval t="6643" b="94406" l="8118" r="93727">
                        <a14:foregroundMark x1="56458" y1="16434" x2="59041" y2="21678"/>
                        <a14:foregroundMark x1="80074" y1="53497" x2="88192" y2="52797"/>
                        <a14:foregroundMark x1="18081" y1="70979" x2="28782" y2="70979"/>
                        <a14:foregroundMark x1="44280" y1="91608" x2="44280" y2="91608"/>
                        <a14:foregroundMark x1="60148" y1="91958" x2="60148" y2="91958"/>
                        <a14:foregroundMark x1="93727" y1="51049" x2="93727" y2="51049"/>
                        <a14:foregroundMark x1="43542" y1="94755" x2="43542" y2="94755"/>
                        <a14:foregroundMark x1="59779" y1="94755" x2="59779" y2="94755"/>
                        <a14:foregroundMark x1="52399" y1="6643" x2="52399" y2="6643"/>
                      </a14:backgroundRemoval>
                    </a14:imgEffect>
                  </a14:imgLayer>
                </a14:imgProps>
              </a:ext>
            </a:extLst>
          </a:blip>
          <a:stretch>
            <a:fillRect/>
          </a:stretch>
        </p:blipFill>
        <p:spPr>
          <a:xfrm>
            <a:off x="5947436" y="4073865"/>
            <a:ext cx="374772" cy="395516"/>
          </a:xfrm>
          <a:prstGeom prst="rect">
            <a:avLst/>
          </a:prstGeom>
        </p:spPr>
      </p:pic>
      <p:sp>
        <p:nvSpPr>
          <p:cNvPr id="10" name="Retângulo 9">
            <a:extLst>
              <a:ext uri="{FF2B5EF4-FFF2-40B4-BE49-F238E27FC236}">
                <a16:creationId xmlns:a16="http://schemas.microsoft.com/office/drawing/2014/main" id="{2D7E6B37-D3F0-AC73-F432-86039E393502}"/>
              </a:ext>
            </a:extLst>
          </p:cNvPr>
          <p:cNvSpPr/>
          <p:nvPr/>
        </p:nvSpPr>
        <p:spPr>
          <a:xfrm rot="577474">
            <a:off x="1246278" y="2329618"/>
            <a:ext cx="1644809" cy="400110"/>
          </a:xfrm>
          <a:prstGeom prst="rect">
            <a:avLst/>
          </a:prstGeom>
          <a:noFill/>
        </p:spPr>
        <p:txBody>
          <a:bodyPr wrap="none" lIns="91440" tIns="45720" rIns="91440" bIns="45720">
            <a:spAutoFit/>
          </a:bodyPr>
          <a:lstStyle/>
          <a:p>
            <a:pPr algn="ctr"/>
            <a:r>
              <a:rPr lang="pt-BR"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INTEGRIDADE</a:t>
            </a:r>
          </a:p>
        </p:txBody>
      </p:sp>
      <p:sp>
        <p:nvSpPr>
          <p:cNvPr id="11" name="Retângulo 10">
            <a:extLst>
              <a:ext uri="{FF2B5EF4-FFF2-40B4-BE49-F238E27FC236}">
                <a16:creationId xmlns:a16="http://schemas.microsoft.com/office/drawing/2014/main" id="{04CED6C8-0BF1-F644-5B3B-22A109EE36E4}"/>
              </a:ext>
            </a:extLst>
          </p:cNvPr>
          <p:cNvSpPr/>
          <p:nvPr/>
        </p:nvSpPr>
        <p:spPr>
          <a:xfrm rot="989216">
            <a:off x="3154685" y="2635080"/>
            <a:ext cx="869148" cy="400110"/>
          </a:xfrm>
          <a:prstGeom prst="rect">
            <a:avLst/>
          </a:prstGeom>
          <a:noFill/>
        </p:spPr>
        <p:txBody>
          <a:bodyPr wrap="none" lIns="91440" tIns="45720" rIns="91440" bIns="45720">
            <a:spAutoFit/>
          </a:bodyPr>
          <a:lstStyle/>
          <a:p>
            <a:pPr algn="ctr"/>
            <a:r>
              <a:rPr lang="pt-BR"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INÍCIO</a:t>
            </a:r>
          </a:p>
        </p:txBody>
      </p:sp>
      <p:sp>
        <p:nvSpPr>
          <p:cNvPr id="33" name="Retângulo 32">
            <a:extLst>
              <a:ext uri="{FF2B5EF4-FFF2-40B4-BE49-F238E27FC236}">
                <a16:creationId xmlns:a16="http://schemas.microsoft.com/office/drawing/2014/main" id="{0A4E20DF-0A80-9BE0-FABB-98B4A3638827}"/>
              </a:ext>
            </a:extLst>
          </p:cNvPr>
          <p:cNvSpPr/>
          <p:nvPr/>
        </p:nvSpPr>
        <p:spPr>
          <a:xfrm rot="21091396">
            <a:off x="4062269" y="2334312"/>
            <a:ext cx="797014" cy="400110"/>
          </a:xfrm>
          <a:prstGeom prst="rect">
            <a:avLst/>
          </a:prstGeom>
          <a:noFill/>
        </p:spPr>
        <p:txBody>
          <a:bodyPr wrap="none" lIns="91440" tIns="45720" rIns="91440" bIns="45720">
            <a:spAutoFit/>
          </a:bodyPr>
          <a:lstStyle/>
          <a:p>
            <a:pPr algn="ctr"/>
            <a:r>
              <a:rPr lang="pt-BR"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ÉTICA</a:t>
            </a:r>
          </a:p>
        </p:txBody>
      </p:sp>
      <p:sp>
        <p:nvSpPr>
          <p:cNvPr id="34" name="Retângulo 33">
            <a:extLst>
              <a:ext uri="{FF2B5EF4-FFF2-40B4-BE49-F238E27FC236}">
                <a16:creationId xmlns:a16="http://schemas.microsoft.com/office/drawing/2014/main" id="{1D0D8D99-6455-5C56-38ED-17D1FE091621}"/>
              </a:ext>
            </a:extLst>
          </p:cNvPr>
          <p:cNvSpPr/>
          <p:nvPr/>
        </p:nvSpPr>
        <p:spPr>
          <a:xfrm rot="-120000">
            <a:off x="3294931" y="3640341"/>
            <a:ext cx="1723742" cy="400110"/>
          </a:xfrm>
          <a:prstGeom prst="rect">
            <a:avLst/>
          </a:prstGeom>
          <a:noFill/>
        </p:spPr>
        <p:txBody>
          <a:bodyPr wrap="none" lIns="91440" tIns="45720" rIns="91440" bIns="45720">
            <a:spAutoFit/>
          </a:bodyPr>
          <a:lstStyle/>
          <a:p>
            <a:pPr algn="ctr"/>
            <a:r>
              <a:rPr lang="pt-BR"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HONESTIDADE</a:t>
            </a:r>
          </a:p>
        </p:txBody>
      </p:sp>
      <p:sp>
        <p:nvSpPr>
          <p:cNvPr id="35" name="Retângulo 34">
            <a:extLst>
              <a:ext uri="{FF2B5EF4-FFF2-40B4-BE49-F238E27FC236}">
                <a16:creationId xmlns:a16="http://schemas.microsoft.com/office/drawing/2014/main" id="{68FFAFE2-0579-9037-191D-4820BD43D60D}"/>
              </a:ext>
            </a:extLst>
          </p:cNvPr>
          <p:cNvSpPr/>
          <p:nvPr/>
        </p:nvSpPr>
        <p:spPr>
          <a:xfrm rot="21261404">
            <a:off x="1987948" y="3656377"/>
            <a:ext cx="929614" cy="400110"/>
          </a:xfrm>
          <a:prstGeom prst="rect">
            <a:avLst/>
          </a:prstGeom>
          <a:noFill/>
        </p:spPr>
        <p:txBody>
          <a:bodyPr wrap="none" lIns="91440" tIns="45720" rIns="91440" bIns="45720">
            <a:spAutoFit/>
          </a:bodyPr>
          <a:lstStyle/>
          <a:p>
            <a:pPr algn="ctr"/>
            <a:r>
              <a:rPr lang="pt-BR"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RAZÃO</a:t>
            </a:r>
          </a:p>
        </p:txBody>
      </p:sp>
      <p:sp>
        <p:nvSpPr>
          <p:cNvPr id="36" name="Retângulo 35">
            <a:extLst>
              <a:ext uri="{FF2B5EF4-FFF2-40B4-BE49-F238E27FC236}">
                <a16:creationId xmlns:a16="http://schemas.microsoft.com/office/drawing/2014/main" id="{9ACF5A6F-6105-6E07-2838-F9003286BBD8}"/>
              </a:ext>
            </a:extLst>
          </p:cNvPr>
          <p:cNvSpPr/>
          <p:nvPr/>
        </p:nvSpPr>
        <p:spPr>
          <a:xfrm rot="324280">
            <a:off x="674245" y="3446486"/>
            <a:ext cx="1196418" cy="400110"/>
          </a:xfrm>
          <a:prstGeom prst="rect">
            <a:avLst/>
          </a:prstGeom>
          <a:noFill/>
        </p:spPr>
        <p:txBody>
          <a:bodyPr wrap="none" lIns="91440" tIns="45720" rIns="91440" bIns="45720">
            <a:spAutoFit/>
          </a:bodyPr>
          <a:lstStyle/>
          <a:p>
            <a:pPr algn="ctr"/>
            <a:r>
              <a:rPr lang="pt-BR"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RESPEITO</a:t>
            </a:r>
          </a:p>
        </p:txBody>
      </p:sp>
      <p:sp>
        <p:nvSpPr>
          <p:cNvPr id="38" name="CaixaDeTexto 37">
            <a:extLst>
              <a:ext uri="{FF2B5EF4-FFF2-40B4-BE49-F238E27FC236}">
                <a16:creationId xmlns:a16="http://schemas.microsoft.com/office/drawing/2014/main" id="{E7A2B13D-5586-8D30-BDBD-5A4C9CBFB906}"/>
              </a:ext>
            </a:extLst>
          </p:cNvPr>
          <p:cNvSpPr txBox="1"/>
          <p:nvPr/>
        </p:nvSpPr>
        <p:spPr>
          <a:xfrm>
            <a:off x="5786612" y="1139872"/>
            <a:ext cx="5946627" cy="1569660"/>
          </a:xfrm>
          <a:prstGeom prst="rect">
            <a:avLst/>
          </a:prstGeom>
          <a:noFill/>
        </p:spPr>
        <p:txBody>
          <a:bodyPr wrap="square">
            <a:spAutoFit/>
          </a:bodyPr>
          <a:lstStyle/>
          <a:p>
            <a:r>
              <a:rPr lang="pt-BR" sz="3200" dirty="0">
                <a:solidFill>
                  <a:schemeClr val="tx1">
                    <a:lumMod val="65000"/>
                    <a:lumOff val="35000"/>
                  </a:schemeClr>
                </a:solidFill>
              </a:rPr>
              <a:t>“Princípio” possui vários significados, mas vamos nos valer destes, para esta apresentação: </a:t>
            </a:r>
          </a:p>
        </p:txBody>
      </p:sp>
      <p:sp>
        <p:nvSpPr>
          <p:cNvPr id="40" name="CaixaDeTexto 39">
            <a:extLst>
              <a:ext uri="{FF2B5EF4-FFF2-40B4-BE49-F238E27FC236}">
                <a16:creationId xmlns:a16="http://schemas.microsoft.com/office/drawing/2014/main" id="{4E7FC10F-68CC-2725-42CB-B4FB3E623419}"/>
              </a:ext>
            </a:extLst>
          </p:cNvPr>
          <p:cNvSpPr txBox="1"/>
          <p:nvPr/>
        </p:nvSpPr>
        <p:spPr>
          <a:xfrm>
            <a:off x="6366958" y="4015525"/>
            <a:ext cx="5447082" cy="2062103"/>
          </a:xfrm>
          <a:prstGeom prst="rect">
            <a:avLst/>
          </a:prstGeom>
          <a:noFill/>
        </p:spPr>
        <p:txBody>
          <a:bodyPr wrap="square">
            <a:spAutoFit/>
          </a:bodyPr>
          <a:lstStyle>
            <a:defPPr>
              <a:defRPr lang="ro-RO"/>
            </a:defPPr>
            <a:lvl1pPr marL="358775" lvl="0">
              <a:lnSpc>
                <a:spcPct val="150000"/>
              </a:lnSpc>
              <a:defRPr sz="2800" i="1">
                <a:solidFill>
                  <a:schemeClr val="tx1">
                    <a:lumMod val="65000"/>
                    <a:lumOff val="35000"/>
                  </a:schemeClr>
                </a:solidFill>
              </a:defRPr>
            </a:lvl1pPr>
          </a:lstStyle>
          <a:p>
            <a:pPr marL="0">
              <a:lnSpc>
                <a:spcPct val="100000"/>
              </a:lnSpc>
            </a:pPr>
            <a:r>
              <a:rPr lang="pt-BR" sz="3200" dirty="0"/>
              <a:t>Afirmações fundamentais que servem de base e das quais todo desenvolvimento posterior deve ser subordinado.</a:t>
            </a:r>
            <a:endParaRPr lang="en-US" sz="3200" dirty="0"/>
          </a:p>
        </p:txBody>
      </p:sp>
      <p:sp>
        <p:nvSpPr>
          <p:cNvPr id="42" name="CaixaDeTexto 41">
            <a:extLst>
              <a:ext uri="{FF2B5EF4-FFF2-40B4-BE49-F238E27FC236}">
                <a16:creationId xmlns:a16="http://schemas.microsoft.com/office/drawing/2014/main" id="{2B56E3D0-7ADE-C109-AB27-05F892D05337}"/>
              </a:ext>
            </a:extLst>
          </p:cNvPr>
          <p:cNvSpPr txBox="1"/>
          <p:nvPr/>
        </p:nvSpPr>
        <p:spPr>
          <a:xfrm>
            <a:off x="6312138" y="3240632"/>
            <a:ext cx="1916447" cy="754694"/>
          </a:xfrm>
          <a:prstGeom prst="rect">
            <a:avLst/>
          </a:prstGeom>
          <a:noFill/>
        </p:spPr>
        <p:txBody>
          <a:bodyPr wrap="square">
            <a:spAutoFit/>
          </a:bodyPr>
          <a:lstStyle>
            <a:defPPr>
              <a:defRPr lang="ro-RO"/>
            </a:defPPr>
            <a:lvl1pPr marL="358775" lvl="0">
              <a:lnSpc>
                <a:spcPct val="150000"/>
              </a:lnSpc>
              <a:defRPr sz="2800" i="1">
                <a:solidFill>
                  <a:schemeClr val="tx1">
                    <a:lumMod val="65000"/>
                    <a:lumOff val="35000"/>
                  </a:schemeClr>
                </a:solidFill>
              </a:defRPr>
            </a:lvl1pPr>
          </a:lstStyle>
          <a:p>
            <a:pPr marL="0"/>
            <a:r>
              <a:rPr lang="pt-BR" sz="3200" dirty="0"/>
              <a:t>Razão</a:t>
            </a:r>
          </a:p>
        </p:txBody>
      </p:sp>
    </p:spTree>
    <p:extLst>
      <p:ext uri="{BB962C8B-B14F-4D97-AF65-F5344CB8AC3E}">
        <p14:creationId xmlns:p14="http://schemas.microsoft.com/office/powerpoint/2010/main" val="299404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30"/>
                                        </p:tgtEl>
                                        <p:attrNameLst>
                                          <p:attrName>style.visibility</p:attrName>
                                        </p:attrNameLst>
                                      </p:cBhvr>
                                      <p:to>
                                        <p:strVal val="visible"/>
                                      </p:to>
                                    </p:set>
                                    <p:anim calcmode="lin" valueType="num">
                                      <p:cBhvr>
                                        <p:cTn id="7" dur="500" fill="hold"/>
                                        <p:tgtEl>
                                          <p:spTgt spid="5830"/>
                                        </p:tgtEl>
                                        <p:attrNameLst>
                                          <p:attrName>ppt_w</p:attrName>
                                        </p:attrNameLst>
                                      </p:cBhvr>
                                      <p:tavLst>
                                        <p:tav tm="0">
                                          <p:val>
                                            <p:fltVal val="0"/>
                                          </p:val>
                                        </p:tav>
                                        <p:tav tm="100000">
                                          <p:val>
                                            <p:strVal val="#ppt_w"/>
                                          </p:val>
                                        </p:tav>
                                      </p:tavLst>
                                    </p:anim>
                                    <p:anim calcmode="lin" valueType="num">
                                      <p:cBhvr>
                                        <p:cTn id="8" dur="500" fill="hold"/>
                                        <p:tgtEl>
                                          <p:spTgt spid="5830"/>
                                        </p:tgtEl>
                                        <p:attrNameLst>
                                          <p:attrName>ppt_h</p:attrName>
                                        </p:attrNameLst>
                                      </p:cBhvr>
                                      <p:tavLst>
                                        <p:tav tm="0">
                                          <p:val>
                                            <p:fltVal val="0"/>
                                          </p:val>
                                        </p:tav>
                                        <p:tav tm="100000">
                                          <p:val>
                                            <p:strVal val="#ppt_h"/>
                                          </p:val>
                                        </p:tav>
                                      </p:tavLst>
                                    </p:anim>
                                    <p:animEffect transition="in" filter="fade">
                                      <p:cBhvr>
                                        <p:cTn id="9" dur="500"/>
                                        <p:tgtEl>
                                          <p:spTgt spid="5830"/>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5840"/>
                                        </p:tgtEl>
                                        <p:attrNameLst>
                                          <p:attrName>style.visibility</p:attrName>
                                        </p:attrNameLst>
                                      </p:cBhvr>
                                      <p:to>
                                        <p:strVal val="visible"/>
                                      </p:to>
                                    </p:set>
                                    <p:animEffect transition="in" filter="wipe(right)">
                                      <p:cBhvr>
                                        <p:cTn id="17" dur="500"/>
                                        <p:tgtEl>
                                          <p:spTgt spid="5840"/>
                                        </p:tgtEl>
                                      </p:cBhvr>
                                    </p:animEffect>
                                  </p:childTnLst>
                                </p:cTn>
                              </p:par>
                              <p:par>
                                <p:cTn id="18" presetID="22" presetClass="entr" presetSubtype="8" fill="hold" nodeType="withEffect">
                                  <p:stCondLst>
                                    <p:cond delay="0"/>
                                  </p:stCondLst>
                                  <p:childTnLst>
                                    <p:set>
                                      <p:cBhvr>
                                        <p:cTn id="19" dur="1" fill="hold">
                                          <p:stCondLst>
                                            <p:cond delay="0"/>
                                          </p:stCondLst>
                                        </p:cTn>
                                        <p:tgtEl>
                                          <p:spTgt spid="5834"/>
                                        </p:tgtEl>
                                        <p:attrNameLst>
                                          <p:attrName>style.visibility</p:attrName>
                                        </p:attrNameLst>
                                      </p:cBhvr>
                                      <p:to>
                                        <p:strVal val="visible"/>
                                      </p:to>
                                    </p:set>
                                    <p:animEffect transition="in" filter="wipe(left)">
                                      <p:cBhvr>
                                        <p:cTn id="20" dur="500"/>
                                        <p:tgtEl>
                                          <p:spTgt spid="5834"/>
                                        </p:tgtEl>
                                      </p:cBhvr>
                                    </p:animEffect>
                                  </p:childTnLst>
                                </p:cTn>
                              </p:par>
                              <p:par>
                                <p:cTn id="21" presetID="22" presetClass="entr" presetSubtype="2" fill="hold" nodeType="withEffect">
                                  <p:stCondLst>
                                    <p:cond delay="0"/>
                                  </p:stCondLst>
                                  <p:childTnLst>
                                    <p:set>
                                      <p:cBhvr>
                                        <p:cTn id="22" dur="1" fill="hold">
                                          <p:stCondLst>
                                            <p:cond delay="0"/>
                                          </p:stCondLst>
                                        </p:cTn>
                                        <p:tgtEl>
                                          <p:spTgt spid="5841"/>
                                        </p:tgtEl>
                                        <p:attrNameLst>
                                          <p:attrName>style.visibility</p:attrName>
                                        </p:attrNameLst>
                                      </p:cBhvr>
                                      <p:to>
                                        <p:strVal val="visible"/>
                                      </p:to>
                                    </p:set>
                                    <p:animEffect transition="in" filter="wipe(right)">
                                      <p:cBhvr>
                                        <p:cTn id="23" dur="500"/>
                                        <p:tgtEl>
                                          <p:spTgt spid="5841"/>
                                        </p:tgtEl>
                                      </p:cBhvr>
                                    </p:animEffect>
                                  </p:childTnLst>
                                </p:cTn>
                              </p:par>
                              <p:par>
                                <p:cTn id="24" presetID="22" presetClass="entr" presetSubtype="8" fill="hold" nodeType="withEffect">
                                  <p:stCondLst>
                                    <p:cond delay="0"/>
                                  </p:stCondLst>
                                  <p:childTnLst>
                                    <p:set>
                                      <p:cBhvr>
                                        <p:cTn id="25" dur="1" fill="hold">
                                          <p:stCondLst>
                                            <p:cond delay="0"/>
                                          </p:stCondLst>
                                        </p:cTn>
                                        <p:tgtEl>
                                          <p:spTgt spid="5837"/>
                                        </p:tgtEl>
                                        <p:attrNameLst>
                                          <p:attrName>style.visibility</p:attrName>
                                        </p:attrNameLst>
                                      </p:cBhvr>
                                      <p:to>
                                        <p:strVal val="visible"/>
                                      </p:to>
                                    </p:set>
                                    <p:animEffect transition="in" filter="wipe(left)">
                                      <p:cBhvr>
                                        <p:cTn id="26" dur="500"/>
                                        <p:tgtEl>
                                          <p:spTgt spid="5837"/>
                                        </p:tgtEl>
                                      </p:cBhvr>
                                    </p:animEffect>
                                  </p:childTnLst>
                                </p:cTn>
                              </p:par>
                              <p:par>
                                <p:cTn id="27" presetID="22" presetClass="entr" presetSubtype="8" fill="hold" nodeType="withEffect">
                                  <p:stCondLst>
                                    <p:cond delay="0"/>
                                  </p:stCondLst>
                                  <p:childTnLst>
                                    <p:set>
                                      <p:cBhvr>
                                        <p:cTn id="28" dur="1" fill="hold">
                                          <p:stCondLst>
                                            <p:cond delay="0"/>
                                          </p:stCondLst>
                                        </p:cTn>
                                        <p:tgtEl>
                                          <p:spTgt spid="5836"/>
                                        </p:tgtEl>
                                        <p:attrNameLst>
                                          <p:attrName>style.visibility</p:attrName>
                                        </p:attrNameLst>
                                      </p:cBhvr>
                                      <p:to>
                                        <p:strVal val="visible"/>
                                      </p:to>
                                    </p:set>
                                    <p:animEffect transition="in" filter="wipe(left)">
                                      <p:cBhvr>
                                        <p:cTn id="29" dur="500"/>
                                        <p:tgtEl>
                                          <p:spTgt spid="5836"/>
                                        </p:tgtEl>
                                      </p:cBhvr>
                                    </p:animEffect>
                                  </p:childTnLst>
                                </p:cTn>
                              </p:par>
                              <p:par>
                                <p:cTn id="30" presetID="22" presetClass="entr" presetSubtype="2" fill="hold" nodeType="withEffect">
                                  <p:stCondLst>
                                    <p:cond delay="0"/>
                                  </p:stCondLst>
                                  <p:childTnLst>
                                    <p:set>
                                      <p:cBhvr>
                                        <p:cTn id="31" dur="1" fill="hold">
                                          <p:stCondLst>
                                            <p:cond delay="0"/>
                                          </p:stCondLst>
                                        </p:cTn>
                                        <p:tgtEl>
                                          <p:spTgt spid="5842"/>
                                        </p:tgtEl>
                                        <p:attrNameLst>
                                          <p:attrName>style.visibility</p:attrName>
                                        </p:attrNameLst>
                                      </p:cBhvr>
                                      <p:to>
                                        <p:strVal val="visible"/>
                                      </p:to>
                                    </p:set>
                                    <p:animEffect transition="in" filter="wipe(right)">
                                      <p:cBhvr>
                                        <p:cTn id="32" dur="500"/>
                                        <p:tgtEl>
                                          <p:spTgt spid="584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Effect transition="in" filter="fade">
                                      <p:cBhvr>
                                        <p:cTn id="52" dur="500"/>
                                        <p:tgtEl>
                                          <p:spTgt spid="34"/>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ppt_w</p:attrName>
                                        </p:attrNameLst>
                                      </p:cBhvr>
                                      <p:tavLst>
                                        <p:tav tm="0">
                                          <p:val>
                                            <p:fltVal val="0"/>
                                          </p:val>
                                        </p:tav>
                                        <p:tav tm="100000">
                                          <p:val>
                                            <p:strVal val="#ppt_w"/>
                                          </p:val>
                                        </p:tav>
                                      </p:tavLst>
                                    </p:anim>
                                    <p:anim calcmode="lin" valueType="num">
                                      <p:cBhvr>
                                        <p:cTn id="61" dur="500" fill="hold"/>
                                        <p:tgtEl>
                                          <p:spTgt spid="36"/>
                                        </p:tgtEl>
                                        <p:attrNameLst>
                                          <p:attrName>ppt_h</p:attrName>
                                        </p:attrNameLst>
                                      </p:cBhvr>
                                      <p:tavLst>
                                        <p:tav tm="0">
                                          <p:val>
                                            <p:fltVal val="0"/>
                                          </p:val>
                                        </p:tav>
                                        <p:tav tm="100000">
                                          <p:val>
                                            <p:strVal val="#ppt_h"/>
                                          </p:val>
                                        </p:tav>
                                      </p:tavLst>
                                    </p:anim>
                                    <p:animEffect transition="in" filter="fade">
                                      <p:cBhvr>
                                        <p:cTn id="62" dur="500"/>
                                        <p:tgtEl>
                                          <p:spTgt spid="36"/>
                                        </p:tgtEl>
                                      </p:cBhvr>
                                    </p:animEffect>
                                  </p:childTnLst>
                                </p:cTn>
                              </p:par>
                            </p:childTnLst>
                          </p:cTn>
                        </p:par>
                        <p:par>
                          <p:cTn id="63" fill="hold">
                            <p:stCondLst>
                              <p:cond delay="1500"/>
                            </p:stCondLst>
                            <p:childTnLst>
                              <p:par>
                                <p:cTn id="64" presetID="10" presetClass="entr" presetSubtype="0" fill="hold" grpId="0"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500"/>
                                        <p:tgtEl>
                                          <p:spTgt spid="3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ipe(left)">
                                      <p:cBhvr>
                                        <p:cTn id="80" dur="500"/>
                                        <p:tgtEl>
                                          <p:spTgt spid="8"/>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left)">
                                      <p:cBhvr>
                                        <p:cTn id="84" dur="500"/>
                                        <p:tgtEl>
                                          <p:spTgt spid="4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wipe(left)">
                                      <p:cBhvr>
                                        <p:cTn id="89" dur="500"/>
                                        <p:tgtEl>
                                          <p:spTgt spid="9"/>
                                        </p:tgtEl>
                                      </p:cBhvr>
                                    </p:animEffect>
                                  </p:childTnLst>
                                </p:cTn>
                              </p:par>
                            </p:childTnLst>
                          </p:cTn>
                        </p:par>
                        <p:par>
                          <p:cTn id="90" fill="hold">
                            <p:stCondLst>
                              <p:cond delay="500"/>
                            </p:stCondLst>
                            <p:childTnLst>
                              <p:par>
                                <p:cTn id="91" presetID="22" presetClass="entr" presetSubtype="8"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wipe(left)">
                                      <p:cBhvr>
                                        <p:cTn id="9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0" grpId="0"/>
      <p:bldP spid="4" grpId="0"/>
      <p:bldP spid="10" grpId="0"/>
      <p:bldP spid="11" grpId="0"/>
      <p:bldP spid="33" grpId="0"/>
      <p:bldP spid="34" grpId="0"/>
      <p:bldP spid="35" grpId="0"/>
      <p:bldP spid="36" grpId="0"/>
      <p:bldP spid="38" grpId="0"/>
      <p:bldP spid="40"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sp>
        <p:nvSpPr>
          <p:cNvPr id="5830" name="TextBox 5829">
            <a:extLst>
              <a:ext uri="{FF2B5EF4-FFF2-40B4-BE49-F238E27FC236}">
                <a16:creationId xmlns:a16="http://schemas.microsoft.com/office/drawing/2014/main" id="{49032682-E71B-8E38-A870-6208A833B78F}"/>
              </a:ext>
            </a:extLst>
          </p:cNvPr>
          <p:cNvSpPr txBox="1"/>
          <p:nvPr/>
        </p:nvSpPr>
        <p:spPr>
          <a:xfrm>
            <a:off x="630116" y="430946"/>
            <a:ext cx="6845164"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CONSTITUCIONAIS</a:t>
            </a:r>
          </a:p>
        </p:txBody>
      </p:sp>
      <p:sp>
        <p:nvSpPr>
          <p:cNvPr id="6000" name="Freeform: Shape 5999">
            <a:extLst>
              <a:ext uri="{FF2B5EF4-FFF2-40B4-BE49-F238E27FC236}">
                <a16:creationId xmlns:a16="http://schemas.microsoft.com/office/drawing/2014/main" id="{7E5EBBFE-3ECC-6C3B-9E54-6BDD4410BDE9}"/>
              </a:ext>
            </a:extLst>
          </p:cNvPr>
          <p:cNvSpPr/>
          <p:nvPr/>
        </p:nvSpPr>
        <p:spPr>
          <a:xfrm>
            <a:off x="3588050" y="5492279"/>
            <a:ext cx="2234409" cy="317180"/>
          </a:xfrm>
          <a:custGeom>
            <a:avLst/>
            <a:gdLst>
              <a:gd name="connsiteX0" fmla="*/ 0 w 2235612"/>
              <a:gd name="connsiteY0" fmla="*/ 467201 h 467201"/>
              <a:gd name="connsiteX1" fmla="*/ 854488 w 2235612"/>
              <a:gd name="connsiteY1" fmla="*/ 467201 h 467201"/>
              <a:gd name="connsiteX2" fmla="*/ 1409129 w 2235612"/>
              <a:gd name="connsiteY2" fmla="*/ 0 h 467201"/>
              <a:gd name="connsiteX3" fmla="*/ 2235613 w 2235612"/>
              <a:gd name="connsiteY3" fmla="*/ 0 h 467201"/>
            </a:gdLst>
            <a:ahLst/>
            <a:cxnLst>
              <a:cxn ang="0">
                <a:pos x="connsiteX0" y="connsiteY0"/>
              </a:cxn>
              <a:cxn ang="0">
                <a:pos x="connsiteX1" y="connsiteY1"/>
              </a:cxn>
              <a:cxn ang="0">
                <a:pos x="connsiteX2" y="connsiteY2"/>
              </a:cxn>
              <a:cxn ang="0">
                <a:pos x="connsiteX3" y="connsiteY3"/>
              </a:cxn>
            </a:cxnLst>
            <a:rect l="l" t="t" r="r" b="b"/>
            <a:pathLst>
              <a:path w="2235612" h="467201">
                <a:moveTo>
                  <a:pt x="0" y="467201"/>
                </a:moveTo>
                <a:lnTo>
                  <a:pt x="854488" y="467201"/>
                </a:lnTo>
                <a:lnTo>
                  <a:pt x="1409129" y="0"/>
                </a:lnTo>
                <a:lnTo>
                  <a:pt x="2235613" y="0"/>
                </a:lnTo>
              </a:path>
            </a:pathLst>
          </a:custGeom>
          <a:noFill/>
          <a:ln w="19050" cap="flat">
            <a:solidFill>
              <a:srgbClr val="000000"/>
            </a:solidFill>
            <a:prstDash val="dash"/>
            <a:miter/>
          </a:ln>
        </p:spPr>
        <p:txBody>
          <a:bodyPr rtlCol="0" anchor="ctr"/>
          <a:lstStyle/>
          <a:p>
            <a:endParaRPr lang="en-US"/>
          </a:p>
        </p:txBody>
      </p:sp>
      <p:sp>
        <p:nvSpPr>
          <p:cNvPr id="6001" name="Freeform: Shape 6000">
            <a:extLst>
              <a:ext uri="{FF2B5EF4-FFF2-40B4-BE49-F238E27FC236}">
                <a16:creationId xmlns:a16="http://schemas.microsoft.com/office/drawing/2014/main" id="{5BB1194C-46E1-CAF2-6D0E-8D5AB276DD14}"/>
              </a:ext>
            </a:extLst>
          </p:cNvPr>
          <p:cNvSpPr/>
          <p:nvPr/>
        </p:nvSpPr>
        <p:spPr>
          <a:xfrm>
            <a:off x="3925922" y="4238994"/>
            <a:ext cx="1204169" cy="970420"/>
          </a:xfrm>
          <a:custGeom>
            <a:avLst/>
            <a:gdLst>
              <a:gd name="connsiteX0" fmla="*/ 1881950 w 1881949"/>
              <a:gd name="connsiteY0" fmla="*/ 1126617 h 1126617"/>
              <a:gd name="connsiteX1" fmla="*/ 1062704 w 1881949"/>
              <a:gd name="connsiteY1" fmla="*/ 1126617 h 1126617"/>
              <a:gd name="connsiteX2" fmla="*/ 0 w 1881949"/>
              <a:gd name="connsiteY2" fmla="*/ 0 h 1126617"/>
            </a:gdLst>
            <a:ahLst/>
            <a:cxnLst>
              <a:cxn ang="0">
                <a:pos x="connsiteX0" y="connsiteY0"/>
              </a:cxn>
              <a:cxn ang="0">
                <a:pos x="connsiteX1" y="connsiteY1"/>
              </a:cxn>
              <a:cxn ang="0">
                <a:pos x="connsiteX2" y="connsiteY2"/>
              </a:cxn>
            </a:cxnLst>
            <a:rect l="l" t="t" r="r" b="b"/>
            <a:pathLst>
              <a:path w="1881949" h="1126617">
                <a:moveTo>
                  <a:pt x="1881950" y="1126617"/>
                </a:moveTo>
                <a:lnTo>
                  <a:pt x="1062704" y="1126617"/>
                </a:lnTo>
                <a:lnTo>
                  <a:pt x="0" y="0"/>
                </a:lnTo>
              </a:path>
            </a:pathLst>
          </a:custGeom>
          <a:noFill/>
          <a:ln w="19050" cap="flat">
            <a:solidFill>
              <a:srgbClr val="000000"/>
            </a:solidFill>
            <a:prstDash val="dash"/>
            <a:miter/>
          </a:ln>
        </p:spPr>
        <p:txBody>
          <a:bodyPr rtlCol="0" anchor="ctr"/>
          <a:lstStyle/>
          <a:p>
            <a:endParaRPr lang="en-US"/>
          </a:p>
        </p:txBody>
      </p:sp>
      <p:sp>
        <p:nvSpPr>
          <p:cNvPr id="6003" name="Freeform: Shape 6002">
            <a:extLst>
              <a:ext uri="{FF2B5EF4-FFF2-40B4-BE49-F238E27FC236}">
                <a16:creationId xmlns:a16="http://schemas.microsoft.com/office/drawing/2014/main" id="{CBE17C7B-7CC3-20A6-B797-E876155080DD}"/>
              </a:ext>
            </a:extLst>
          </p:cNvPr>
          <p:cNvSpPr/>
          <p:nvPr/>
        </p:nvSpPr>
        <p:spPr>
          <a:xfrm>
            <a:off x="6111584" y="3505896"/>
            <a:ext cx="8204" cy="1772158"/>
          </a:xfrm>
          <a:custGeom>
            <a:avLst/>
            <a:gdLst>
              <a:gd name="connsiteX0" fmla="*/ 0 w 9525"/>
              <a:gd name="connsiteY0" fmla="*/ 0 h 2057400"/>
              <a:gd name="connsiteX1" fmla="*/ 0 w 9525"/>
              <a:gd name="connsiteY1" fmla="*/ 2057400 h 2057400"/>
            </a:gdLst>
            <a:ahLst/>
            <a:cxnLst>
              <a:cxn ang="0">
                <a:pos x="connsiteX0" y="connsiteY0"/>
              </a:cxn>
              <a:cxn ang="0">
                <a:pos x="connsiteX1" y="connsiteY1"/>
              </a:cxn>
            </a:cxnLst>
            <a:rect l="l" t="t" r="r" b="b"/>
            <a:pathLst>
              <a:path w="9525" h="2057400">
                <a:moveTo>
                  <a:pt x="0" y="0"/>
                </a:moveTo>
                <a:lnTo>
                  <a:pt x="0" y="2057400"/>
                </a:lnTo>
              </a:path>
            </a:pathLst>
          </a:custGeom>
          <a:ln w="19050" cap="flat">
            <a:solidFill>
              <a:srgbClr val="000000"/>
            </a:solidFill>
            <a:prstDash val="dash"/>
            <a:miter/>
          </a:ln>
        </p:spPr>
        <p:txBody>
          <a:bodyPr rtlCol="0" anchor="ctr"/>
          <a:lstStyle/>
          <a:p>
            <a:endParaRPr lang="en-US"/>
          </a:p>
        </p:txBody>
      </p:sp>
      <p:sp>
        <p:nvSpPr>
          <p:cNvPr id="6004" name="Freeform: Shape 6003">
            <a:extLst>
              <a:ext uri="{FF2B5EF4-FFF2-40B4-BE49-F238E27FC236}">
                <a16:creationId xmlns:a16="http://schemas.microsoft.com/office/drawing/2014/main" id="{2A4890D0-CD24-44BB-1FC9-3A11DFABDBB9}"/>
              </a:ext>
            </a:extLst>
          </p:cNvPr>
          <p:cNvSpPr/>
          <p:nvPr/>
        </p:nvSpPr>
        <p:spPr>
          <a:xfrm>
            <a:off x="6847930" y="5483830"/>
            <a:ext cx="1791012" cy="317244"/>
          </a:xfrm>
          <a:custGeom>
            <a:avLst/>
            <a:gdLst>
              <a:gd name="connsiteX0" fmla="*/ 2235613 w 2235612"/>
              <a:gd name="connsiteY0" fmla="*/ 467296 h 467296"/>
              <a:gd name="connsiteX1" fmla="*/ 1381125 w 2235612"/>
              <a:gd name="connsiteY1" fmla="*/ 467296 h 467296"/>
              <a:gd name="connsiteX2" fmla="*/ 826484 w 2235612"/>
              <a:gd name="connsiteY2" fmla="*/ 0 h 467296"/>
              <a:gd name="connsiteX3" fmla="*/ 0 w 2235612"/>
              <a:gd name="connsiteY3" fmla="*/ 0 h 467296"/>
            </a:gdLst>
            <a:ahLst/>
            <a:cxnLst>
              <a:cxn ang="0">
                <a:pos x="connsiteX0" y="connsiteY0"/>
              </a:cxn>
              <a:cxn ang="0">
                <a:pos x="connsiteX1" y="connsiteY1"/>
              </a:cxn>
              <a:cxn ang="0">
                <a:pos x="connsiteX2" y="connsiteY2"/>
              </a:cxn>
              <a:cxn ang="0">
                <a:pos x="connsiteX3" y="connsiteY3"/>
              </a:cxn>
            </a:cxnLst>
            <a:rect l="l" t="t" r="r" b="b"/>
            <a:pathLst>
              <a:path w="2235612" h="467296">
                <a:moveTo>
                  <a:pt x="2235613" y="467296"/>
                </a:moveTo>
                <a:lnTo>
                  <a:pt x="1381125" y="467296"/>
                </a:lnTo>
                <a:lnTo>
                  <a:pt x="826484" y="0"/>
                </a:lnTo>
                <a:lnTo>
                  <a:pt x="0" y="0"/>
                </a:lnTo>
              </a:path>
            </a:pathLst>
          </a:custGeom>
          <a:noFill/>
          <a:ln w="19050" cap="flat">
            <a:solidFill>
              <a:srgbClr val="000000"/>
            </a:solidFill>
            <a:prstDash val="dash"/>
            <a:miter/>
          </a:ln>
        </p:spPr>
        <p:txBody>
          <a:bodyPr rtlCol="0" anchor="ctr"/>
          <a:lstStyle/>
          <a:p>
            <a:endParaRPr lang="en-US"/>
          </a:p>
        </p:txBody>
      </p:sp>
      <p:sp>
        <p:nvSpPr>
          <p:cNvPr id="6005" name="Freeform: Shape 6004">
            <a:extLst>
              <a:ext uri="{FF2B5EF4-FFF2-40B4-BE49-F238E27FC236}">
                <a16:creationId xmlns:a16="http://schemas.microsoft.com/office/drawing/2014/main" id="{CE91C9A7-FB6E-442A-2AA3-2045EFA08005}"/>
              </a:ext>
            </a:extLst>
          </p:cNvPr>
          <p:cNvSpPr/>
          <p:nvPr/>
        </p:nvSpPr>
        <p:spPr>
          <a:xfrm>
            <a:off x="7163386" y="4230543"/>
            <a:ext cx="1204168" cy="970502"/>
          </a:xfrm>
          <a:custGeom>
            <a:avLst/>
            <a:gdLst>
              <a:gd name="connsiteX0" fmla="*/ 0 w 1881949"/>
              <a:gd name="connsiteY0" fmla="*/ 1126712 h 1126712"/>
              <a:gd name="connsiteX1" fmla="*/ 819245 w 1881949"/>
              <a:gd name="connsiteY1" fmla="*/ 1126712 h 1126712"/>
              <a:gd name="connsiteX2" fmla="*/ 1881949 w 1881949"/>
              <a:gd name="connsiteY2" fmla="*/ 0 h 1126712"/>
            </a:gdLst>
            <a:ahLst/>
            <a:cxnLst>
              <a:cxn ang="0">
                <a:pos x="connsiteX0" y="connsiteY0"/>
              </a:cxn>
              <a:cxn ang="0">
                <a:pos x="connsiteX1" y="connsiteY1"/>
              </a:cxn>
              <a:cxn ang="0">
                <a:pos x="connsiteX2" y="connsiteY2"/>
              </a:cxn>
            </a:cxnLst>
            <a:rect l="l" t="t" r="r" b="b"/>
            <a:pathLst>
              <a:path w="1881949" h="1126712">
                <a:moveTo>
                  <a:pt x="0" y="1126712"/>
                </a:moveTo>
                <a:lnTo>
                  <a:pt x="819245" y="1126712"/>
                </a:lnTo>
                <a:lnTo>
                  <a:pt x="1881949" y="0"/>
                </a:lnTo>
              </a:path>
            </a:pathLst>
          </a:custGeom>
          <a:noFill/>
          <a:ln w="19050" cap="flat">
            <a:solidFill>
              <a:srgbClr val="000000"/>
            </a:solidFill>
            <a:prstDash val="dash"/>
            <a:miter/>
          </a:ln>
        </p:spPr>
        <p:txBody>
          <a:bodyPr rtlCol="0" anchor="ctr"/>
          <a:lstStyle/>
          <a:p>
            <a:endParaRPr lang="en-US"/>
          </a:p>
        </p:txBody>
      </p:sp>
      <p:sp>
        <p:nvSpPr>
          <p:cNvPr id="6030" name="TextBox 6029">
            <a:extLst>
              <a:ext uri="{FF2B5EF4-FFF2-40B4-BE49-F238E27FC236}">
                <a16:creationId xmlns:a16="http://schemas.microsoft.com/office/drawing/2014/main" id="{FF707CB4-4E8D-FAD1-188A-FBEE9F7B7ECB}"/>
              </a:ext>
            </a:extLst>
          </p:cNvPr>
          <p:cNvSpPr txBox="1"/>
          <p:nvPr/>
        </p:nvSpPr>
        <p:spPr>
          <a:xfrm>
            <a:off x="8506640" y="3990222"/>
            <a:ext cx="1886853" cy="400110"/>
          </a:xfrm>
          <a:prstGeom prst="rect">
            <a:avLst/>
          </a:prstGeom>
          <a:noFill/>
        </p:spPr>
        <p:txBody>
          <a:bodyPr wrap="square">
            <a:spAutoFit/>
          </a:bodyPr>
          <a:lstStyle/>
          <a:p>
            <a:pPr algn="ctr"/>
            <a:r>
              <a:rPr lang="en-US" sz="2000" b="1" dirty="0">
                <a:solidFill>
                  <a:schemeClr val="tx1">
                    <a:lumMod val="75000"/>
                    <a:lumOff val="25000"/>
                  </a:schemeClr>
                </a:solidFill>
              </a:rPr>
              <a:t>PUBLICIDADE</a:t>
            </a:r>
          </a:p>
        </p:txBody>
      </p:sp>
      <p:sp>
        <p:nvSpPr>
          <p:cNvPr id="6039" name="TextBox 6038">
            <a:extLst>
              <a:ext uri="{FF2B5EF4-FFF2-40B4-BE49-F238E27FC236}">
                <a16:creationId xmlns:a16="http://schemas.microsoft.com/office/drawing/2014/main" id="{A3C847CE-46E0-C11D-0441-0D3A6A51E902}"/>
              </a:ext>
            </a:extLst>
          </p:cNvPr>
          <p:cNvSpPr txBox="1"/>
          <p:nvPr/>
        </p:nvSpPr>
        <p:spPr>
          <a:xfrm>
            <a:off x="1615071" y="4038939"/>
            <a:ext cx="2137035" cy="400110"/>
          </a:xfrm>
          <a:prstGeom prst="rect">
            <a:avLst/>
          </a:prstGeom>
          <a:noFill/>
        </p:spPr>
        <p:txBody>
          <a:bodyPr wrap="square">
            <a:spAutoFit/>
          </a:bodyPr>
          <a:lstStyle/>
          <a:p>
            <a:pPr algn="ctr"/>
            <a:r>
              <a:rPr lang="en-US" sz="2000" b="1" dirty="0">
                <a:solidFill>
                  <a:schemeClr val="tx1">
                    <a:lumMod val="75000"/>
                    <a:lumOff val="25000"/>
                  </a:schemeClr>
                </a:solidFill>
              </a:rPr>
              <a:t>IMPESSOALIDADE</a:t>
            </a:r>
          </a:p>
        </p:txBody>
      </p:sp>
      <p:sp>
        <p:nvSpPr>
          <p:cNvPr id="6051" name="TextBox 6050">
            <a:extLst>
              <a:ext uri="{FF2B5EF4-FFF2-40B4-BE49-F238E27FC236}">
                <a16:creationId xmlns:a16="http://schemas.microsoft.com/office/drawing/2014/main" id="{8B4DF6B8-6CD3-7B39-6C86-1702A08D7E56}"/>
              </a:ext>
            </a:extLst>
          </p:cNvPr>
          <p:cNvSpPr txBox="1"/>
          <p:nvPr/>
        </p:nvSpPr>
        <p:spPr>
          <a:xfrm>
            <a:off x="3872050" y="3209905"/>
            <a:ext cx="2447889" cy="400110"/>
          </a:xfrm>
          <a:prstGeom prst="rect">
            <a:avLst/>
          </a:prstGeom>
          <a:noFill/>
        </p:spPr>
        <p:txBody>
          <a:bodyPr wrap="square">
            <a:spAutoFit/>
          </a:bodyPr>
          <a:lstStyle/>
          <a:p>
            <a:pPr algn="ctr"/>
            <a:r>
              <a:rPr lang="en-US" sz="2000" b="1" dirty="0">
                <a:solidFill>
                  <a:schemeClr val="tx1">
                    <a:lumMod val="75000"/>
                    <a:lumOff val="25000"/>
                  </a:schemeClr>
                </a:solidFill>
              </a:rPr>
              <a:t>MORALIDADE</a:t>
            </a:r>
          </a:p>
        </p:txBody>
      </p:sp>
      <p:sp>
        <p:nvSpPr>
          <p:cNvPr id="6042" name="TextBox 6041">
            <a:extLst>
              <a:ext uri="{FF2B5EF4-FFF2-40B4-BE49-F238E27FC236}">
                <a16:creationId xmlns:a16="http://schemas.microsoft.com/office/drawing/2014/main" id="{A6165B76-4724-6022-FCFF-FD510B1A1A76}"/>
              </a:ext>
            </a:extLst>
          </p:cNvPr>
          <p:cNvSpPr txBox="1"/>
          <p:nvPr/>
        </p:nvSpPr>
        <p:spPr>
          <a:xfrm>
            <a:off x="1598786" y="5569890"/>
            <a:ext cx="1816364" cy="400110"/>
          </a:xfrm>
          <a:prstGeom prst="rect">
            <a:avLst/>
          </a:prstGeom>
          <a:noFill/>
        </p:spPr>
        <p:txBody>
          <a:bodyPr wrap="square">
            <a:spAutoFit/>
          </a:bodyPr>
          <a:lstStyle/>
          <a:p>
            <a:pPr algn="ctr"/>
            <a:r>
              <a:rPr lang="en-US" sz="2000" b="1" dirty="0">
                <a:solidFill>
                  <a:schemeClr val="tx1">
                    <a:lumMod val="75000"/>
                    <a:lumOff val="25000"/>
                  </a:schemeClr>
                </a:solidFill>
              </a:rPr>
              <a:t>LEGALIDADE</a:t>
            </a:r>
          </a:p>
        </p:txBody>
      </p:sp>
      <p:sp>
        <p:nvSpPr>
          <p:cNvPr id="6055" name="TextBox 6054">
            <a:extLst>
              <a:ext uri="{FF2B5EF4-FFF2-40B4-BE49-F238E27FC236}">
                <a16:creationId xmlns:a16="http://schemas.microsoft.com/office/drawing/2014/main" id="{C38286F9-239B-8FEA-36BD-EE3462E31DD5}"/>
              </a:ext>
            </a:extLst>
          </p:cNvPr>
          <p:cNvSpPr txBox="1"/>
          <p:nvPr/>
        </p:nvSpPr>
        <p:spPr>
          <a:xfrm>
            <a:off x="9015241" y="5550119"/>
            <a:ext cx="1346600" cy="400110"/>
          </a:xfrm>
          <a:prstGeom prst="rect">
            <a:avLst/>
          </a:prstGeom>
          <a:noFill/>
        </p:spPr>
        <p:txBody>
          <a:bodyPr wrap="square">
            <a:spAutoFit/>
          </a:bodyPr>
          <a:lstStyle/>
          <a:p>
            <a:pPr algn="ctr"/>
            <a:r>
              <a:rPr lang="en-US" sz="2000" b="1" dirty="0">
                <a:solidFill>
                  <a:schemeClr val="tx1">
                    <a:lumMod val="75000"/>
                    <a:lumOff val="25000"/>
                  </a:schemeClr>
                </a:solidFill>
              </a:rPr>
              <a:t>EFICIÊNCIA</a:t>
            </a:r>
          </a:p>
        </p:txBody>
      </p:sp>
      <p:grpSp>
        <p:nvGrpSpPr>
          <p:cNvPr id="2" name="Group 1">
            <a:extLst>
              <a:ext uri="{FF2B5EF4-FFF2-40B4-BE49-F238E27FC236}">
                <a16:creationId xmlns:a16="http://schemas.microsoft.com/office/drawing/2014/main" id="{7287D134-B69E-52D3-62A5-03642649B471}"/>
              </a:ext>
            </a:extLst>
          </p:cNvPr>
          <p:cNvGrpSpPr/>
          <p:nvPr/>
        </p:nvGrpSpPr>
        <p:grpSpPr>
          <a:xfrm>
            <a:off x="3323944" y="5477569"/>
            <a:ext cx="584752" cy="584752"/>
            <a:chOff x="3323944" y="4804503"/>
            <a:chExt cx="584752" cy="584752"/>
          </a:xfrm>
        </p:grpSpPr>
        <p:sp>
          <p:nvSpPr>
            <p:cNvPr id="6007" name="Oval 6006">
              <a:extLst>
                <a:ext uri="{FF2B5EF4-FFF2-40B4-BE49-F238E27FC236}">
                  <a16:creationId xmlns:a16="http://schemas.microsoft.com/office/drawing/2014/main" id="{63812979-0688-AFFC-BFEF-5C1690960EA0}"/>
                </a:ext>
              </a:extLst>
            </p:cNvPr>
            <p:cNvSpPr/>
            <p:nvPr/>
          </p:nvSpPr>
          <p:spPr bwMode="auto">
            <a:xfrm>
              <a:off x="3323944" y="4804503"/>
              <a:ext cx="584752" cy="584752"/>
            </a:xfrm>
            <a:prstGeom prst="ellipse">
              <a:avLst/>
            </a:prstGeom>
            <a:solidFill>
              <a:srgbClr val="C95653"/>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08" name="Oval 6007">
              <a:extLst>
                <a:ext uri="{FF2B5EF4-FFF2-40B4-BE49-F238E27FC236}">
                  <a16:creationId xmlns:a16="http://schemas.microsoft.com/office/drawing/2014/main" id="{7B0A4BC3-A0B7-7BA8-E5EB-116379C15AF9}"/>
                </a:ext>
              </a:extLst>
            </p:cNvPr>
            <p:cNvSpPr/>
            <p:nvPr/>
          </p:nvSpPr>
          <p:spPr bwMode="auto">
            <a:xfrm>
              <a:off x="3374687" y="4855247"/>
              <a:ext cx="483267" cy="483267"/>
            </a:xfrm>
            <a:prstGeom prst="ellipse">
              <a:avLst/>
            </a:prstGeom>
            <a:solidFill>
              <a:srgbClr val="D47775"/>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63" name="TextBox 6062">
              <a:extLst>
                <a:ext uri="{FF2B5EF4-FFF2-40B4-BE49-F238E27FC236}">
                  <a16:creationId xmlns:a16="http://schemas.microsoft.com/office/drawing/2014/main" id="{D1D4A6BF-8CF2-53BD-8873-8769052C9673}"/>
                </a:ext>
              </a:extLst>
            </p:cNvPr>
            <p:cNvSpPr txBox="1"/>
            <p:nvPr/>
          </p:nvSpPr>
          <p:spPr>
            <a:xfrm>
              <a:off x="3411480" y="4920452"/>
              <a:ext cx="409682" cy="352855"/>
            </a:xfrm>
            <a:prstGeom prst="rect">
              <a:avLst/>
            </a:prstGeom>
            <a:noFill/>
          </p:spPr>
          <p:txBody>
            <a:bodyPr wrap="square">
              <a:spAutoFit/>
            </a:bodyPr>
            <a:lstStyle/>
            <a:p>
              <a:pPr algn="ctr"/>
              <a:r>
                <a:rPr lang="en-US" sz="1600" b="1" dirty="0">
                  <a:solidFill>
                    <a:schemeClr val="bg1"/>
                  </a:solidFill>
                </a:rPr>
                <a:t>01</a:t>
              </a:r>
            </a:p>
          </p:txBody>
        </p:sp>
      </p:grpSp>
      <p:grpSp>
        <p:nvGrpSpPr>
          <p:cNvPr id="4" name="Group 3">
            <a:extLst>
              <a:ext uri="{FF2B5EF4-FFF2-40B4-BE49-F238E27FC236}">
                <a16:creationId xmlns:a16="http://schemas.microsoft.com/office/drawing/2014/main" id="{EF14CCCA-3AE7-E740-C423-AED04E7183CD}"/>
              </a:ext>
            </a:extLst>
          </p:cNvPr>
          <p:cNvGrpSpPr/>
          <p:nvPr/>
        </p:nvGrpSpPr>
        <p:grpSpPr>
          <a:xfrm>
            <a:off x="3744124" y="4004332"/>
            <a:ext cx="584752" cy="584752"/>
            <a:chOff x="3710882" y="3335262"/>
            <a:chExt cx="584752" cy="584752"/>
          </a:xfrm>
        </p:grpSpPr>
        <p:sp>
          <p:nvSpPr>
            <p:cNvPr id="6011" name="Oval 6010">
              <a:extLst>
                <a:ext uri="{FF2B5EF4-FFF2-40B4-BE49-F238E27FC236}">
                  <a16:creationId xmlns:a16="http://schemas.microsoft.com/office/drawing/2014/main" id="{F83C2002-A8AB-BA3E-24F9-72568047FB98}"/>
                </a:ext>
              </a:extLst>
            </p:cNvPr>
            <p:cNvSpPr/>
            <p:nvPr/>
          </p:nvSpPr>
          <p:spPr bwMode="auto">
            <a:xfrm>
              <a:off x="3710882" y="3335262"/>
              <a:ext cx="584752" cy="584752"/>
            </a:xfrm>
            <a:prstGeom prst="ellipse">
              <a:avLst/>
            </a:prstGeom>
            <a:solidFill>
              <a:srgbClr val="528875"/>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12" name="Oval 6011">
              <a:extLst>
                <a:ext uri="{FF2B5EF4-FFF2-40B4-BE49-F238E27FC236}">
                  <a16:creationId xmlns:a16="http://schemas.microsoft.com/office/drawing/2014/main" id="{3F96E96E-D604-1184-234D-7EDE08F1969E}"/>
                </a:ext>
              </a:extLst>
            </p:cNvPr>
            <p:cNvSpPr/>
            <p:nvPr/>
          </p:nvSpPr>
          <p:spPr bwMode="auto">
            <a:xfrm>
              <a:off x="3761626" y="3386006"/>
              <a:ext cx="483267" cy="483267"/>
            </a:xfrm>
            <a:prstGeom prst="ellipse">
              <a:avLst/>
            </a:prstGeom>
            <a:solidFill>
              <a:srgbClr val="6AA691"/>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64" name="TextBox 6063">
              <a:extLst>
                <a:ext uri="{FF2B5EF4-FFF2-40B4-BE49-F238E27FC236}">
                  <a16:creationId xmlns:a16="http://schemas.microsoft.com/office/drawing/2014/main" id="{A2F5CBF5-6300-015D-D3DC-259338A6DB76}"/>
                </a:ext>
              </a:extLst>
            </p:cNvPr>
            <p:cNvSpPr txBox="1"/>
            <p:nvPr/>
          </p:nvSpPr>
          <p:spPr>
            <a:xfrm>
              <a:off x="3798418" y="3451211"/>
              <a:ext cx="409682" cy="352855"/>
            </a:xfrm>
            <a:prstGeom prst="rect">
              <a:avLst/>
            </a:prstGeom>
            <a:noFill/>
          </p:spPr>
          <p:txBody>
            <a:bodyPr wrap="square">
              <a:spAutoFit/>
            </a:bodyPr>
            <a:lstStyle/>
            <a:p>
              <a:pPr algn="ctr"/>
              <a:r>
                <a:rPr lang="en-US" sz="1600" b="1" dirty="0">
                  <a:solidFill>
                    <a:schemeClr val="bg1"/>
                  </a:solidFill>
                </a:rPr>
                <a:t>02</a:t>
              </a:r>
            </a:p>
          </p:txBody>
        </p:sp>
      </p:grpSp>
      <p:grpSp>
        <p:nvGrpSpPr>
          <p:cNvPr id="6" name="Group 5">
            <a:extLst>
              <a:ext uri="{FF2B5EF4-FFF2-40B4-BE49-F238E27FC236}">
                <a16:creationId xmlns:a16="http://schemas.microsoft.com/office/drawing/2014/main" id="{7DB6737E-47E9-82B8-B97A-DA7799DA7DC2}"/>
              </a:ext>
            </a:extLst>
          </p:cNvPr>
          <p:cNvGrpSpPr/>
          <p:nvPr/>
        </p:nvGrpSpPr>
        <p:grpSpPr>
          <a:xfrm>
            <a:off x="5822721" y="3464793"/>
            <a:ext cx="584752" cy="584752"/>
            <a:chOff x="5822459" y="2369617"/>
            <a:chExt cx="584752" cy="584752"/>
          </a:xfrm>
        </p:grpSpPr>
        <p:sp>
          <p:nvSpPr>
            <p:cNvPr id="6017" name="Oval 6016">
              <a:extLst>
                <a:ext uri="{FF2B5EF4-FFF2-40B4-BE49-F238E27FC236}">
                  <a16:creationId xmlns:a16="http://schemas.microsoft.com/office/drawing/2014/main" id="{CC7602EB-2D98-46C1-6D2E-6ABE8B92FBF0}"/>
                </a:ext>
              </a:extLst>
            </p:cNvPr>
            <p:cNvSpPr/>
            <p:nvPr/>
          </p:nvSpPr>
          <p:spPr bwMode="auto">
            <a:xfrm>
              <a:off x="5822459" y="2369617"/>
              <a:ext cx="584752" cy="584752"/>
            </a:xfrm>
            <a:prstGeom prst="ellipse">
              <a:avLst/>
            </a:prstGeom>
            <a:solidFill>
              <a:srgbClr val="F00257"/>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18" name="Oval 6017">
              <a:extLst>
                <a:ext uri="{FF2B5EF4-FFF2-40B4-BE49-F238E27FC236}">
                  <a16:creationId xmlns:a16="http://schemas.microsoft.com/office/drawing/2014/main" id="{7855ACDA-5E14-3DE0-6E15-5F1190538802}"/>
                </a:ext>
              </a:extLst>
            </p:cNvPr>
            <p:cNvSpPr/>
            <p:nvPr/>
          </p:nvSpPr>
          <p:spPr bwMode="auto">
            <a:xfrm>
              <a:off x="5873203" y="2420361"/>
              <a:ext cx="483267" cy="483267"/>
            </a:xfrm>
            <a:prstGeom prst="ellipse">
              <a:avLst/>
            </a:prstGeom>
            <a:solidFill>
              <a:srgbClr val="FD367E"/>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66" name="TextBox 6065">
              <a:extLst>
                <a:ext uri="{FF2B5EF4-FFF2-40B4-BE49-F238E27FC236}">
                  <a16:creationId xmlns:a16="http://schemas.microsoft.com/office/drawing/2014/main" id="{40D9F8CD-B667-23ED-20ED-4D08659C3DD1}"/>
                </a:ext>
              </a:extLst>
            </p:cNvPr>
            <p:cNvSpPr txBox="1"/>
            <p:nvPr/>
          </p:nvSpPr>
          <p:spPr>
            <a:xfrm>
              <a:off x="5909995" y="2485566"/>
              <a:ext cx="409682" cy="338554"/>
            </a:xfrm>
            <a:prstGeom prst="rect">
              <a:avLst/>
            </a:prstGeom>
            <a:noFill/>
          </p:spPr>
          <p:txBody>
            <a:bodyPr wrap="square">
              <a:spAutoFit/>
            </a:bodyPr>
            <a:lstStyle/>
            <a:p>
              <a:pPr algn="ctr"/>
              <a:r>
                <a:rPr lang="en-US" sz="1600" b="1" dirty="0">
                  <a:solidFill>
                    <a:schemeClr val="bg1"/>
                  </a:solidFill>
                </a:rPr>
                <a:t>03</a:t>
              </a:r>
            </a:p>
          </p:txBody>
        </p:sp>
      </p:grpSp>
      <p:grpSp>
        <p:nvGrpSpPr>
          <p:cNvPr id="8" name="Group 7">
            <a:extLst>
              <a:ext uri="{FF2B5EF4-FFF2-40B4-BE49-F238E27FC236}">
                <a16:creationId xmlns:a16="http://schemas.microsoft.com/office/drawing/2014/main" id="{A2B2E510-6DE5-7895-1ED2-E40730473B2F}"/>
              </a:ext>
            </a:extLst>
          </p:cNvPr>
          <p:cNvGrpSpPr/>
          <p:nvPr/>
        </p:nvGrpSpPr>
        <p:grpSpPr>
          <a:xfrm>
            <a:off x="8058107" y="3965881"/>
            <a:ext cx="584752" cy="584752"/>
            <a:chOff x="8024865" y="3296811"/>
            <a:chExt cx="584752" cy="584752"/>
          </a:xfrm>
        </p:grpSpPr>
        <p:sp>
          <p:nvSpPr>
            <p:cNvPr id="6023" name="Oval 6022">
              <a:extLst>
                <a:ext uri="{FF2B5EF4-FFF2-40B4-BE49-F238E27FC236}">
                  <a16:creationId xmlns:a16="http://schemas.microsoft.com/office/drawing/2014/main" id="{5CBC1FFA-C104-071C-6362-B4E2E38B6333}"/>
                </a:ext>
              </a:extLst>
            </p:cNvPr>
            <p:cNvSpPr/>
            <p:nvPr/>
          </p:nvSpPr>
          <p:spPr bwMode="auto">
            <a:xfrm>
              <a:off x="8024865" y="3296811"/>
              <a:ext cx="584752" cy="584752"/>
            </a:xfrm>
            <a:prstGeom prst="ellipse">
              <a:avLst/>
            </a:prstGeom>
            <a:solidFill>
              <a:srgbClr val="528875"/>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24" name="Oval 6023">
              <a:extLst>
                <a:ext uri="{FF2B5EF4-FFF2-40B4-BE49-F238E27FC236}">
                  <a16:creationId xmlns:a16="http://schemas.microsoft.com/office/drawing/2014/main" id="{64A6DC22-F2EA-73B3-E2E5-B488ED742AB9}"/>
                </a:ext>
              </a:extLst>
            </p:cNvPr>
            <p:cNvSpPr/>
            <p:nvPr/>
          </p:nvSpPr>
          <p:spPr bwMode="auto">
            <a:xfrm>
              <a:off x="8075608" y="3347554"/>
              <a:ext cx="483267" cy="483267"/>
            </a:xfrm>
            <a:prstGeom prst="ellipse">
              <a:avLst/>
            </a:prstGeom>
            <a:solidFill>
              <a:srgbClr val="6AA691"/>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68" name="TextBox 6067">
              <a:extLst>
                <a:ext uri="{FF2B5EF4-FFF2-40B4-BE49-F238E27FC236}">
                  <a16:creationId xmlns:a16="http://schemas.microsoft.com/office/drawing/2014/main" id="{900E4304-D035-39E6-36DE-B3E899323DB6}"/>
                </a:ext>
              </a:extLst>
            </p:cNvPr>
            <p:cNvSpPr txBox="1"/>
            <p:nvPr/>
          </p:nvSpPr>
          <p:spPr>
            <a:xfrm>
              <a:off x="8112400" y="3412759"/>
              <a:ext cx="409682" cy="338554"/>
            </a:xfrm>
            <a:prstGeom prst="rect">
              <a:avLst/>
            </a:prstGeom>
            <a:noFill/>
          </p:spPr>
          <p:txBody>
            <a:bodyPr wrap="square">
              <a:spAutoFit/>
            </a:bodyPr>
            <a:lstStyle/>
            <a:p>
              <a:pPr algn="ctr"/>
              <a:r>
                <a:rPr lang="en-US" sz="1600" b="1" dirty="0">
                  <a:solidFill>
                    <a:schemeClr val="bg1"/>
                  </a:solidFill>
                </a:rPr>
                <a:t>04</a:t>
              </a:r>
            </a:p>
          </p:txBody>
        </p:sp>
      </p:grpSp>
      <p:grpSp>
        <p:nvGrpSpPr>
          <p:cNvPr id="9" name="Group 8">
            <a:extLst>
              <a:ext uri="{FF2B5EF4-FFF2-40B4-BE49-F238E27FC236}">
                <a16:creationId xmlns:a16="http://schemas.microsoft.com/office/drawing/2014/main" id="{7FDF434A-30A7-4349-5F51-135ADF802780}"/>
              </a:ext>
            </a:extLst>
          </p:cNvPr>
          <p:cNvGrpSpPr/>
          <p:nvPr/>
        </p:nvGrpSpPr>
        <p:grpSpPr>
          <a:xfrm>
            <a:off x="8393697" y="5492857"/>
            <a:ext cx="584752" cy="584752"/>
            <a:chOff x="8393697" y="4819791"/>
            <a:chExt cx="584752" cy="584752"/>
          </a:xfrm>
        </p:grpSpPr>
        <p:sp>
          <p:nvSpPr>
            <p:cNvPr id="6026" name="Oval 6025">
              <a:extLst>
                <a:ext uri="{FF2B5EF4-FFF2-40B4-BE49-F238E27FC236}">
                  <a16:creationId xmlns:a16="http://schemas.microsoft.com/office/drawing/2014/main" id="{5A46CC9F-2FC6-B7C8-3E63-A75FD9601B6D}"/>
                </a:ext>
              </a:extLst>
            </p:cNvPr>
            <p:cNvSpPr/>
            <p:nvPr/>
          </p:nvSpPr>
          <p:spPr bwMode="auto">
            <a:xfrm>
              <a:off x="8393697" y="4819791"/>
              <a:ext cx="584752" cy="584752"/>
            </a:xfrm>
            <a:prstGeom prst="ellipse">
              <a:avLst/>
            </a:prstGeom>
            <a:solidFill>
              <a:srgbClr val="C95653"/>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27" name="Oval 6026">
              <a:extLst>
                <a:ext uri="{FF2B5EF4-FFF2-40B4-BE49-F238E27FC236}">
                  <a16:creationId xmlns:a16="http://schemas.microsoft.com/office/drawing/2014/main" id="{7F17E872-F5F1-E135-1279-25C05D01421F}"/>
                </a:ext>
              </a:extLst>
            </p:cNvPr>
            <p:cNvSpPr/>
            <p:nvPr/>
          </p:nvSpPr>
          <p:spPr bwMode="auto">
            <a:xfrm>
              <a:off x="8444441" y="4870534"/>
              <a:ext cx="483267" cy="483267"/>
            </a:xfrm>
            <a:prstGeom prst="ellipse">
              <a:avLst/>
            </a:prstGeom>
            <a:solidFill>
              <a:srgbClr val="D47775"/>
            </a:solidFill>
            <a:ln>
              <a:noFill/>
            </a:ln>
          </p:spPr>
          <p:txBody>
            <a:bodyPr vert="horz" wrap="square" lIns="91440" tIns="45720" rIns="91440" bIns="45720" numCol="1" rtlCol="0" anchor="t" anchorCtr="0" compatLnSpc="1">
              <a:prstTxWarp prst="textNoShape">
                <a:avLst/>
              </a:prstTxWarp>
            </a:bodyPr>
            <a:lstStyle/>
            <a:p>
              <a:pPr algn="ctr"/>
              <a:endParaRPr lang="en-US" b="1"/>
            </a:p>
          </p:txBody>
        </p:sp>
        <p:sp>
          <p:nvSpPr>
            <p:cNvPr id="6069" name="TextBox 6068">
              <a:extLst>
                <a:ext uri="{FF2B5EF4-FFF2-40B4-BE49-F238E27FC236}">
                  <a16:creationId xmlns:a16="http://schemas.microsoft.com/office/drawing/2014/main" id="{4E28DF41-73FF-F0AC-EE24-2C8F7876C5D5}"/>
                </a:ext>
              </a:extLst>
            </p:cNvPr>
            <p:cNvSpPr txBox="1"/>
            <p:nvPr/>
          </p:nvSpPr>
          <p:spPr>
            <a:xfrm>
              <a:off x="8481233" y="4935739"/>
              <a:ext cx="409682" cy="338554"/>
            </a:xfrm>
            <a:prstGeom prst="rect">
              <a:avLst/>
            </a:prstGeom>
            <a:noFill/>
          </p:spPr>
          <p:txBody>
            <a:bodyPr wrap="square">
              <a:spAutoFit/>
            </a:bodyPr>
            <a:lstStyle/>
            <a:p>
              <a:pPr algn="ctr"/>
              <a:r>
                <a:rPr lang="en-US" sz="1600" b="1" dirty="0">
                  <a:solidFill>
                    <a:schemeClr val="bg1"/>
                  </a:solidFill>
                </a:rPr>
                <a:t>05</a:t>
              </a:r>
            </a:p>
          </p:txBody>
        </p:sp>
      </p:grpSp>
      <mc:AlternateContent xmlns:mc="http://schemas.openxmlformats.org/markup-compatibility/2006">
        <mc:Choice xmlns:am3d="http://schemas.microsoft.com/office/drawing/2017/model3d" Requires="am3d">
          <p:graphicFrame>
            <p:nvGraphicFramePr>
              <p:cNvPr id="3" name="Modelo 3D 2" descr="Livros">
                <a:extLst>
                  <a:ext uri="{FF2B5EF4-FFF2-40B4-BE49-F238E27FC236}">
                    <a16:creationId xmlns:a16="http://schemas.microsoft.com/office/drawing/2014/main" id="{A5F2622C-0C8F-892A-5DFD-42BC5D7D06D2}"/>
                  </a:ext>
                </a:extLst>
              </p:cNvPr>
              <p:cNvGraphicFramePr>
                <a:graphicFrameLocks noChangeAspect="1"/>
              </p:cNvGraphicFramePr>
              <p:nvPr>
                <p:extLst>
                  <p:ext uri="{D42A27DB-BD31-4B8C-83A1-F6EECF244321}">
                    <p14:modId xmlns:p14="http://schemas.microsoft.com/office/powerpoint/2010/main" val="2998236075"/>
                  </p:ext>
                </p:extLst>
              </p:nvPr>
            </p:nvGraphicFramePr>
            <p:xfrm>
              <a:off x="4820043" y="3965881"/>
              <a:ext cx="2642999" cy="2697308"/>
            </p:xfrm>
            <a:graphic>
              <a:graphicData uri="http://schemas.microsoft.com/office/drawing/2017/model3d">
                <am3d:model3d r:embed="rId2">
                  <am3d:spPr>
                    <a:xfrm>
                      <a:off x="0" y="0"/>
                      <a:ext cx="2642999" cy="2697308"/>
                    </a:xfrm>
                    <a:prstGeom prst="rect">
                      <a:avLst/>
                    </a:prstGeom>
                  </am3d:spPr>
                  <am3d:camera>
                    <am3d:pos x="0" y="0" z="69236153"/>
                    <am3d:up dx="0" dy="36000000" dz="0"/>
                    <am3d:lookAt x="0" y="0" z="0"/>
                    <am3d:perspective fov="2700000"/>
                  </am3d:camera>
                  <am3d:trans>
                    <am3d:meterPerModelUnit n="2964344" d="1000000"/>
                    <am3d:preTrans dx="0" dy="-8821788" dz="0"/>
                    <am3d:scale>
                      <am3d:sx n="1000000" d="1000000"/>
                      <am3d:sy n="1000000" d="1000000"/>
                      <am3d:sz n="1000000" d="1000000"/>
                    </am3d:scale>
                    <am3d:rot ax="1624490" ay="948477" az="475643"/>
                    <am3d:postTrans dx="0" dy="0" dz="0"/>
                  </am3d:trans>
                  <am3d:raster rName="Office3DRenderer" rVer="16.0.8326">
                    <am3d:blip r:embed="rId3"/>
                  </am3d:raster>
                  <am3d:objViewport viewportSz="37762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Modelo 3D 2" descr="Livros">
                <a:extLst>
                  <a:ext uri="{FF2B5EF4-FFF2-40B4-BE49-F238E27FC236}">
                    <a16:creationId xmlns:a16="http://schemas.microsoft.com/office/drawing/2014/main" id="{A5F2622C-0C8F-892A-5DFD-42BC5D7D06D2}"/>
                  </a:ext>
                </a:extLst>
              </p:cNvPr>
              <p:cNvPicPr>
                <a:picLocks noGrp="1" noRot="1" noChangeAspect="1" noMove="1" noResize="1" noEditPoints="1" noAdjustHandles="1" noChangeArrowheads="1" noChangeShapeType="1" noCrop="1"/>
              </p:cNvPicPr>
              <p:nvPr/>
            </p:nvPicPr>
            <p:blipFill>
              <a:blip r:embed="rId3"/>
              <a:stretch>
                <a:fillRect/>
              </a:stretch>
            </p:blipFill>
            <p:spPr>
              <a:xfrm>
                <a:off x="4820043" y="3965881"/>
                <a:ext cx="2642999" cy="2697308"/>
              </a:xfrm>
              <a:prstGeom prst="rect">
                <a:avLst/>
              </a:prstGeom>
            </p:spPr>
          </p:pic>
        </mc:Fallback>
      </mc:AlternateContent>
      <p:sp>
        <p:nvSpPr>
          <p:cNvPr id="12" name="CaixaDeTexto 11">
            <a:extLst>
              <a:ext uri="{FF2B5EF4-FFF2-40B4-BE49-F238E27FC236}">
                <a16:creationId xmlns:a16="http://schemas.microsoft.com/office/drawing/2014/main" id="{B5750DB7-60F3-4AEE-294A-4B66CBC85244}"/>
              </a:ext>
            </a:extLst>
          </p:cNvPr>
          <p:cNvSpPr txBox="1"/>
          <p:nvPr/>
        </p:nvSpPr>
        <p:spPr>
          <a:xfrm>
            <a:off x="715966" y="1019371"/>
            <a:ext cx="10807643" cy="1938992"/>
          </a:xfrm>
          <a:prstGeom prst="rect">
            <a:avLst/>
          </a:prstGeom>
          <a:noFill/>
        </p:spPr>
        <p:txBody>
          <a:bodyPr wrap="square">
            <a:spAutoFit/>
          </a:bodyPr>
          <a:lstStyle>
            <a:defPPr>
              <a:defRPr lang="ro-RO"/>
            </a:defPPr>
            <a:lvl1pPr algn="ctr">
              <a:defRPr sz="1400" i="1">
                <a:solidFill>
                  <a:schemeClr val="tx1">
                    <a:lumMod val="75000"/>
                    <a:lumOff val="25000"/>
                  </a:schemeClr>
                </a:solidFill>
              </a:defRPr>
            </a:lvl1pPr>
          </a:lstStyle>
          <a:p>
            <a:r>
              <a:rPr lang="pt-PT" sz="2400" i="0" dirty="0"/>
              <a:t>Os </a:t>
            </a:r>
            <a:r>
              <a:rPr lang="pt-PT" sz="2400" b="1" i="0" dirty="0"/>
              <a:t>princípios constitucionais são </a:t>
            </a:r>
            <a:r>
              <a:rPr lang="pt-PT" sz="2400" i="0" dirty="0"/>
              <a:t>as principais normas fundamentais de conduta de um indivíduo mediante as leis já impostas, além de exigências básicas ou fundamentos para tratar uma determinada situação e podem até ser classificados como a base do próprio Direito.</a:t>
            </a:r>
          </a:p>
          <a:p>
            <a:r>
              <a:rPr lang="pt-PT" sz="2400" b="1" i="0" dirty="0"/>
              <a:t>São</a:t>
            </a:r>
            <a:r>
              <a:rPr lang="pt-PT" sz="2400" i="0" dirty="0"/>
              <a:t> o alicerce para qualquer indivíduo.</a:t>
            </a:r>
            <a:endParaRPr lang="pt-BR" sz="2400" i="0" dirty="0"/>
          </a:p>
        </p:txBody>
      </p:sp>
      <p:sp>
        <p:nvSpPr>
          <p:cNvPr id="35" name="TextBox 5829">
            <a:extLst>
              <a:ext uri="{FF2B5EF4-FFF2-40B4-BE49-F238E27FC236}">
                <a16:creationId xmlns:a16="http://schemas.microsoft.com/office/drawing/2014/main" id="{49032682-E71B-8E38-A870-6208A833B78F}"/>
              </a:ext>
            </a:extLst>
          </p:cNvPr>
          <p:cNvSpPr txBox="1"/>
          <p:nvPr/>
        </p:nvSpPr>
        <p:spPr>
          <a:xfrm>
            <a:off x="509922" y="2997904"/>
            <a:ext cx="3101936" cy="1015663"/>
          </a:xfrm>
          <a:prstGeom prst="rect">
            <a:avLst/>
          </a:prstGeom>
          <a:noFill/>
        </p:spPr>
        <p:txBody>
          <a:bodyPr wrap="square">
            <a:spAutoFit/>
          </a:bodyPr>
          <a:lstStyle/>
          <a:p>
            <a:r>
              <a:rPr lang="en-US" sz="2000" b="1" dirty="0">
                <a:solidFill>
                  <a:srgbClr val="24404C"/>
                </a:solidFill>
                <a:latin typeface="Arial Black" panose="020B0A04020102020204" pitchFamily="34" charset="0"/>
                <a:cs typeface="Times New Roman" panose="02020603050405020304" pitchFamily="18" charset="0"/>
              </a:rPr>
              <a:t>PRINCÍPIOS DA ADMINISTRAÇÃO PÚBLICA</a:t>
            </a:r>
          </a:p>
        </p:txBody>
      </p:sp>
    </p:spTree>
    <p:extLst>
      <p:ext uri="{BB962C8B-B14F-4D97-AF65-F5344CB8AC3E}">
        <p14:creationId xmlns:p14="http://schemas.microsoft.com/office/powerpoint/2010/main" val="297994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30"/>
                                        </p:tgtEl>
                                        <p:attrNameLst>
                                          <p:attrName>style.visibility</p:attrName>
                                        </p:attrNameLst>
                                      </p:cBhvr>
                                      <p:to>
                                        <p:strVal val="visible"/>
                                      </p:to>
                                    </p:set>
                                    <p:anim calcmode="lin" valueType="num">
                                      <p:cBhvr>
                                        <p:cTn id="7" dur="500" fill="hold"/>
                                        <p:tgtEl>
                                          <p:spTgt spid="5830"/>
                                        </p:tgtEl>
                                        <p:attrNameLst>
                                          <p:attrName>ppt_w</p:attrName>
                                        </p:attrNameLst>
                                      </p:cBhvr>
                                      <p:tavLst>
                                        <p:tav tm="0">
                                          <p:val>
                                            <p:fltVal val="0"/>
                                          </p:val>
                                        </p:tav>
                                        <p:tav tm="100000">
                                          <p:val>
                                            <p:strVal val="#ppt_w"/>
                                          </p:val>
                                        </p:tav>
                                      </p:tavLst>
                                    </p:anim>
                                    <p:anim calcmode="lin" valueType="num">
                                      <p:cBhvr>
                                        <p:cTn id="8" dur="500" fill="hold"/>
                                        <p:tgtEl>
                                          <p:spTgt spid="5830"/>
                                        </p:tgtEl>
                                        <p:attrNameLst>
                                          <p:attrName>ppt_h</p:attrName>
                                        </p:attrNameLst>
                                      </p:cBhvr>
                                      <p:tavLst>
                                        <p:tav tm="0">
                                          <p:val>
                                            <p:fltVal val="0"/>
                                          </p:val>
                                        </p:tav>
                                        <p:tav tm="100000">
                                          <p:val>
                                            <p:strVal val="#ppt_h"/>
                                          </p:val>
                                        </p:tav>
                                      </p:tavLst>
                                    </p:anim>
                                    <p:animEffect transition="in" filter="fade">
                                      <p:cBhvr>
                                        <p:cTn id="9" dur="500"/>
                                        <p:tgtEl>
                                          <p:spTgt spid="5830"/>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4" dur="500"/>
                                        <p:tgtEl>
                                          <p:spTgt spid="12">
                                            <p:txEl>
                                              <p:pRg st="0" end="0"/>
                                            </p:txEl>
                                          </p:spTgt>
                                        </p:tgtEl>
                                      </p:cBhvr>
                                    </p:animEffect>
                                  </p:childTnLst>
                                </p:cTn>
                              </p:par>
                            </p:childTnLst>
                          </p:cTn>
                        </p:par>
                        <p:par>
                          <p:cTn id="15" fill="hold">
                            <p:stCondLst>
                              <p:cond delay="500"/>
                            </p:stCondLst>
                            <p:childTnLst>
                              <p:par>
                                <p:cTn id="16" presetID="14" presetClass="entr" presetSubtype="10" fill="hold" grpId="0" nodeType="after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8" dur="500"/>
                                        <p:tgtEl>
                                          <p:spTgt spid="1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6000"/>
                                        </p:tgtEl>
                                        <p:attrNameLst>
                                          <p:attrName>style.visibility</p:attrName>
                                        </p:attrNameLst>
                                      </p:cBhvr>
                                      <p:to>
                                        <p:strVal val="visible"/>
                                      </p:to>
                                    </p:set>
                                    <p:animEffect transition="in" filter="wipe(right)">
                                      <p:cBhvr>
                                        <p:cTn id="34" dur="500"/>
                                        <p:tgtEl>
                                          <p:spTgt spid="6000"/>
                                        </p:tgtEl>
                                      </p:cBhvr>
                                    </p:animEffect>
                                  </p:childTnLst>
                                </p:cTn>
                              </p:par>
                              <p:par>
                                <p:cTn id="35" presetID="53" presetClass="entr" presetSubtype="16"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6042"/>
                                        </p:tgtEl>
                                        <p:attrNameLst>
                                          <p:attrName>style.visibility</p:attrName>
                                        </p:attrNameLst>
                                      </p:cBhvr>
                                      <p:to>
                                        <p:strVal val="visible"/>
                                      </p:to>
                                    </p:set>
                                    <p:animEffect transition="in" filter="fade">
                                      <p:cBhvr>
                                        <p:cTn id="43" dur="500"/>
                                        <p:tgtEl>
                                          <p:spTgt spid="604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6001"/>
                                        </p:tgtEl>
                                        <p:attrNameLst>
                                          <p:attrName>style.visibility</p:attrName>
                                        </p:attrNameLst>
                                      </p:cBhvr>
                                      <p:to>
                                        <p:strVal val="visible"/>
                                      </p:to>
                                    </p:set>
                                    <p:animEffect transition="in" filter="wipe(down)">
                                      <p:cBhvr>
                                        <p:cTn id="48" dur="500"/>
                                        <p:tgtEl>
                                          <p:spTgt spid="6001"/>
                                        </p:tgtEl>
                                      </p:cBhvr>
                                    </p:animEffect>
                                  </p:childTnLst>
                                </p:cTn>
                              </p:par>
                              <p:par>
                                <p:cTn id="49" presetID="53" presetClass="entr" presetSubtype="16" fill="hold" nodeType="with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6039"/>
                                        </p:tgtEl>
                                        <p:attrNameLst>
                                          <p:attrName>style.visibility</p:attrName>
                                        </p:attrNameLst>
                                      </p:cBhvr>
                                      <p:to>
                                        <p:strVal val="visible"/>
                                      </p:to>
                                    </p:set>
                                    <p:animEffect transition="in" filter="fade">
                                      <p:cBhvr>
                                        <p:cTn id="57" dur="500"/>
                                        <p:tgtEl>
                                          <p:spTgt spid="603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003"/>
                                        </p:tgtEl>
                                        <p:attrNameLst>
                                          <p:attrName>style.visibility</p:attrName>
                                        </p:attrNameLst>
                                      </p:cBhvr>
                                      <p:to>
                                        <p:strVal val="visible"/>
                                      </p:to>
                                    </p:set>
                                    <p:animEffect transition="in" filter="wipe(down)">
                                      <p:cBhvr>
                                        <p:cTn id="62" dur="500"/>
                                        <p:tgtEl>
                                          <p:spTgt spid="6003"/>
                                        </p:tgtEl>
                                      </p:cBhvr>
                                    </p:animEffect>
                                  </p:childTnLst>
                                </p:cTn>
                              </p:par>
                              <p:par>
                                <p:cTn id="63" presetID="53" presetClass="entr" presetSubtype="16"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6051"/>
                                        </p:tgtEl>
                                        <p:attrNameLst>
                                          <p:attrName>style.visibility</p:attrName>
                                        </p:attrNameLst>
                                      </p:cBhvr>
                                      <p:to>
                                        <p:strVal val="visible"/>
                                      </p:to>
                                    </p:set>
                                    <p:animEffect transition="in" filter="fade">
                                      <p:cBhvr>
                                        <p:cTn id="71" dur="500"/>
                                        <p:tgtEl>
                                          <p:spTgt spid="605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6005"/>
                                        </p:tgtEl>
                                        <p:attrNameLst>
                                          <p:attrName>style.visibility</p:attrName>
                                        </p:attrNameLst>
                                      </p:cBhvr>
                                      <p:to>
                                        <p:strVal val="visible"/>
                                      </p:to>
                                    </p:set>
                                    <p:animEffect transition="in" filter="wipe(down)">
                                      <p:cBhvr>
                                        <p:cTn id="76" dur="500"/>
                                        <p:tgtEl>
                                          <p:spTgt spid="6005"/>
                                        </p:tgtEl>
                                      </p:cBhvr>
                                    </p:animEffect>
                                  </p:childTnLst>
                                </p:cTn>
                              </p:par>
                            </p:childTnLst>
                          </p:cTn>
                        </p:par>
                        <p:par>
                          <p:cTn id="77" fill="hold">
                            <p:stCondLst>
                              <p:cond delay="500"/>
                            </p:stCondLst>
                            <p:childTnLst>
                              <p:par>
                                <p:cTn id="78" presetID="10" presetClass="entr" presetSubtype="0" fill="hold" grpId="0" nodeType="afterEffect">
                                  <p:stCondLst>
                                    <p:cond delay="0"/>
                                  </p:stCondLst>
                                  <p:childTnLst>
                                    <p:set>
                                      <p:cBhvr>
                                        <p:cTn id="79" dur="1" fill="hold">
                                          <p:stCondLst>
                                            <p:cond delay="0"/>
                                          </p:stCondLst>
                                        </p:cTn>
                                        <p:tgtEl>
                                          <p:spTgt spid="6030"/>
                                        </p:tgtEl>
                                        <p:attrNameLst>
                                          <p:attrName>style.visibility</p:attrName>
                                        </p:attrNameLst>
                                      </p:cBhvr>
                                      <p:to>
                                        <p:strVal val="visible"/>
                                      </p:to>
                                    </p:set>
                                    <p:animEffect transition="in" filter="fade">
                                      <p:cBhvr>
                                        <p:cTn id="80" dur="500"/>
                                        <p:tgtEl>
                                          <p:spTgt spid="6030"/>
                                        </p:tgtEl>
                                      </p:cBhvr>
                                    </p:animEffect>
                                  </p:childTnLst>
                                </p:cTn>
                              </p:par>
                              <p:par>
                                <p:cTn id="81" presetID="53" presetClass="entr" presetSubtype="16" fill="hold" nodeType="withEffect">
                                  <p:stCondLst>
                                    <p:cond delay="0"/>
                                  </p:stCondLst>
                                  <p:childTnLst>
                                    <p:set>
                                      <p:cBhvr>
                                        <p:cTn id="82" dur="1" fill="hold">
                                          <p:stCondLst>
                                            <p:cond delay="0"/>
                                          </p:stCondLst>
                                        </p:cTn>
                                        <p:tgtEl>
                                          <p:spTgt spid="8"/>
                                        </p:tgtEl>
                                        <p:attrNameLst>
                                          <p:attrName>style.visibility</p:attrName>
                                        </p:attrNameLst>
                                      </p:cBhvr>
                                      <p:to>
                                        <p:strVal val="visible"/>
                                      </p:to>
                                    </p:set>
                                    <p:anim calcmode="lin" valueType="num">
                                      <p:cBhvr>
                                        <p:cTn id="83" dur="500" fill="hold"/>
                                        <p:tgtEl>
                                          <p:spTgt spid="8"/>
                                        </p:tgtEl>
                                        <p:attrNameLst>
                                          <p:attrName>ppt_w</p:attrName>
                                        </p:attrNameLst>
                                      </p:cBhvr>
                                      <p:tavLst>
                                        <p:tav tm="0">
                                          <p:val>
                                            <p:fltVal val="0"/>
                                          </p:val>
                                        </p:tav>
                                        <p:tav tm="100000">
                                          <p:val>
                                            <p:strVal val="#ppt_w"/>
                                          </p:val>
                                        </p:tav>
                                      </p:tavLst>
                                    </p:anim>
                                    <p:anim calcmode="lin" valueType="num">
                                      <p:cBhvr>
                                        <p:cTn id="84" dur="500" fill="hold"/>
                                        <p:tgtEl>
                                          <p:spTgt spid="8"/>
                                        </p:tgtEl>
                                        <p:attrNameLst>
                                          <p:attrName>ppt_h</p:attrName>
                                        </p:attrNameLst>
                                      </p:cBhvr>
                                      <p:tavLst>
                                        <p:tav tm="0">
                                          <p:val>
                                            <p:fltVal val="0"/>
                                          </p:val>
                                        </p:tav>
                                        <p:tav tm="100000">
                                          <p:val>
                                            <p:strVal val="#ppt_h"/>
                                          </p:val>
                                        </p:tav>
                                      </p:tavLst>
                                    </p:anim>
                                    <p:animEffect transition="in" filter="fade">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6004"/>
                                        </p:tgtEl>
                                        <p:attrNameLst>
                                          <p:attrName>style.visibility</p:attrName>
                                        </p:attrNameLst>
                                      </p:cBhvr>
                                      <p:to>
                                        <p:strVal val="visible"/>
                                      </p:to>
                                    </p:set>
                                    <p:animEffect transition="in" filter="wipe(left)">
                                      <p:cBhvr>
                                        <p:cTn id="90" dur="500"/>
                                        <p:tgtEl>
                                          <p:spTgt spid="6004"/>
                                        </p:tgtEl>
                                      </p:cBhvr>
                                    </p:animEffect>
                                  </p:childTnLst>
                                </p:cTn>
                              </p:par>
                              <p:par>
                                <p:cTn id="91" presetID="53" presetClass="entr" presetSubtype="16" fill="hold" nodeType="with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500" fill="hold"/>
                                        <p:tgtEl>
                                          <p:spTgt spid="9"/>
                                        </p:tgtEl>
                                        <p:attrNameLst>
                                          <p:attrName>ppt_w</p:attrName>
                                        </p:attrNameLst>
                                      </p:cBhvr>
                                      <p:tavLst>
                                        <p:tav tm="0">
                                          <p:val>
                                            <p:fltVal val="0"/>
                                          </p:val>
                                        </p:tav>
                                        <p:tav tm="100000">
                                          <p:val>
                                            <p:strVal val="#ppt_w"/>
                                          </p:val>
                                        </p:tav>
                                      </p:tavLst>
                                    </p:anim>
                                    <p:anim calcmode="lin" valueType="num">
                                      <p:cBhvr>
                                        <p:cTn id="94" dur="500" fill="hold"/>
                                        <p:tgtEl>
                                          <p:spTgt spid="9"/>
                                        </p:tgtEl>
                                        <p:attrNameLst>
                                          <p:attrName>ppt_h</p:attrName>
                                        </p:attrNameLst>
                                      </p:cBhvr>
                                      <p:tavLst>
                                        <p:tav tm="0">
                                          <p:val>
                                            <p:fltVal val="0"/>
                                          </p:val>
                                        </p:tav>
                                        <p:tav tm="100000">
                                          <p:val>
                                            <p:strVal val="#ppt_h"/>
                                          </p:val>
                                        </p:tav>
                                      </p:tavLst>
                                    </p:anim>
                                    <p:animEffect transition="in" filter="fade">
                                      <p:cBhvr>
                                        <p:cTn id="95" dur="500"/>
                                        <p:tgtEl>
                                          <p:spTgt spid="9"/>
                                        </p:tgtEl>
                                      </p:cBhvr>
                                    </p:animEffect>
                                  </p:childTnLst>
                                </p:cTn>
                              </p:par>
                            </p:childTnLst>
                          </p:cTn>
                        </p:par>
                        <p:par>
                          <p:cTn id="96" fill="hold">
                            <p:stCondLst>
                              <p:cond delay="500"/>
                            </p:stCondLst>
                            <p:childTnLst>
                              <p:par>
                                <p:cTn id="97" presetID="10" presetClass="entr" presetSubtype="0" fill="hold" grpId="0" nodeType="afterEffect">
                                  <p:stCondLst>
                                    <p:cond delay="0"/>
                                  </p:stCondLst>
                                  <p:childTnLst>
                                    <p:set>
                                      <p:cBhvr>
                                        <p:cTn id="98" dur="1" fill="hold">
                                          <p:stCondLst>
                                            <p:cond delay="0"/>
                                          </p:stCondLst>
                                        </p:cTn>
                                        <p:tgtEl>
                                          <p:spTgt spid="6055"/>
                                        </p:tgtEl>
                                        <p:attrNameLst>
                                          <p:attrName>style.visibility</p:attrName>
                                        </p:attrNameLst>
                                      </p:cBhvr>
                                      <p:to>
                                        <p:strVal val="visible"/>
                                      </p:to>
                                    </p:set>
                                    <p:animEffect transition="in" filter="fade">
                                      <p:cBhvr>
                                        <p:cTn id="99" dur="500"/>
                                        <p:tgtEl>
                                          <p:spTgt spid="6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0" grpId="0"/>
      <p:bldP spid="6000" grpId="0" animBg="1"/>
      <p:bldP spid="6001" grpId="0" animBg="1"/>
      <p:bldP spid="6003" grpId="0" animBg="1"/>
      <p:bldP spid="6004" grpId="0" animBg="1"/>
      <p:bldP spid="6005" grpId="0" animBg="1"/>
      <p:bldP spid="6030" grpId="0"/>
      <p:bldP spid="6039" grpId="0"/>
      <p:bldP spid="6051" grpId="0"/>
      <p:bldP spid="6042" grpId="0"/>
      <p:bldP spid="6055" grpId="0"/>
      <p:bldP spid="12" grpId="0" uiExpand="1" build="p"/>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sp>
        <p:nvSpPr>
          <p:cNvPr id="5830" name="TextBox 5829">
            <a:extLst>
              <a:ext uri="{FF2B5EF4-FFF2-40B4-BE49-F238E27FC236}">
                <a16:creationId xmlns:a16="http://schemas.microsoft.com/office/drawing/2014/main" id="{49032682-E71B-8E38-A870-6208A833B78F}"/>
              </a:ext>
            </a:extLst>
          </p:cNvPr>
          <p:cNvSpPr txBox="1"/>
          <p:nvPr/>
        </p:nvSpPr>
        <p:spPr>
          <a:xfrm>
            <a:off x="629699" y="430946"/>
            <a:ext cx="6657304"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DO REINO DE DEUS</a:t>
            </a:r>
          </a:p>
        </p:txBody>
      </p:sp>
      <p:grpSp>
        <p:nvGrpSpPr>
          <p:cNvPr id="5" name="Group 4">
            <a:extLst>
              <a:ext uri="{FF2B5EF4-FFF2-40B4-BE49-F238E27FC236}">
                <a16:creationId xmlns:a16="http://schemas.microsoft.com/office/drawing/2014/main" id="{6EEE598C-AF52-C7C6-986F-5B4B2CD7E5BC}"/>
              </a:ext>
            </a:extLst>
          </p:cNvPr>
          <p:cNvGrpSpPr/>
          <p:nvPr/>
        </p:nvGrpSpPr>
        <p:grpSpPr>
          <a:xfrm>
            <a:off x="1287676" y="1295056"/>
            <a:ext cx="5868022" cy="5216631"/>
            <a:chOff x="3036000" y="675909"/>
            <a:chExt cx="6120000" cy="5906019"/>
          </a:xfrm>
        </p:grpSpPr>
        <p:sp>
          <p:nvSpPr>
            <p:cNvPr id="7" name="Rectangle 7">
              <a:extLst>
                <a:ext uri="{FF2B5EF4-FFF2-40B4-BE49-F238E27FC236}">
                  <a16:creationId xmlns:a16="http://schemas.microsoft.com/office/drawing/2014/main" id="{EA9341F2-5569-D151-ED87-4FFC43F081C9}"/>
                </a:ext>
              </a:extLst>
            </p:cNvPr>
            <p:cNvSpPr/>
            <p:nvPr/>
          </p:nvSpPr>
          <p:spPr bwMode="auto">
            <a:xfrm>
              <a:off x="3492821" y="2087942"/>
              <a:ext cx="4443472" cy="4395120"/>
            </a:xfrm>
            <a:custGeom>
              <a:avLst/>
              <a:gdLst>
                <a:gd name="connsiteX0" fmla="*/ 0 w 2771880"/>
                <a:gd name="connsiteY0" fmla="*/ 0 h 2769368"/>
                <a:gd name="connsiteX1" fmla="*/ 2771880 w 2771880"/>
                <a:gd name="connsiteY1" fmla="*/ 0 h 2769368"/>
                <a:gd name="connsiteX2" fmla="*/ 2771880 w 2771880"/>
                <a:gd name="connsiteY2" fmla="*/ 2769368 h 2769368"/>
                <a:gd name="connsiteX3" fmla="*/ 0 w 2771880"/>
                <a:gd name="connsiteY3" fmla="*/ 2769368 h 2769368"/>
                <a:gd name="connsiteX4" fmla="*/ 0 w 2771880"/>
                <a:gd name="connsiteY4" fmla="*/ 0 h 2769368"/>
                <a:gd name="connsiteX0" fmla="*/ 0 w 2771880"/>
                <a:gd name="connsiteY0" fmla="*/ 0 h 2769368"/>
                <a:gd name="connsiteX1" fmla="*/ 2771880 w 2771880"/>
                <a:gd name="connsiteY1" fmla="*/ 0 h 2769368"/>
                <a:gd name="connsiteX2" fmla="*/ 2771880 w 2771880"/>
                <a:gd name="connsiteY2" fmla="*/ 2769368 h 2769368"/>
                <a:gd name="connsiteX3" fmla="*/ 38793 w 2771880"/>
                <a:gd name="connsiteY3" fmla="*/ 2747201 h 2769368"/>
                <a:gd name="connsiteX4" fmla="*/ 0 w 2771880"/>
                <a:gd name="connsiteY4" fmla="*/ 0 h 2769368"/>
                <a:gd name="connsiteX0" fmla="*/ 0 w 2771880"/>
                <a:gd name="connsiteY0" fmla="*/ 0 h 2747201"/>
                <a:gd name="connsiteX1" fmla="*/ 2771880 w 2771880"/>
                <a:gd name="connsiteY1" fmla="*/ 0 h 2747201"/>
                <a:gd name="connsiteX2" fmla="*/ 2760796 w 2771880"/>
                <a:gd name="connsiteY2" fmla="*/ 2592030 h 2747201"/>
                <a:gd name="connsiteX3" fmla="*/ 38793 w 2771880"/>
                <a:gd name="connsiteY3" fmla="*/ 2747201 h 2747201"/>
                <a:gd name="connsiteX4" fmla="*/ 0 w 2771880"/>
                <a:gd name="connsiteY4" fmla="*/ 0 h 2747201"/>
                <a:gd name="connsiteX0" fmla="*/ 0 w 2778093"/>
                <a:gd name="connsiteY0" fmla="*/ 0 h 2747201"/>
                <a:gd name="connsiteX1" fmla="*/ 2771880 w 2778093"/>
                <a:gd name="connsiteY1" fmla="*/ 0 h 2747201"/>
                <a:gd name="connsiteX2" fmla="*/ 2777422 w 2778093"/>
                <a:gd name="connsiteY2" fmla="*/ 2575405 h 2747201"/>
                <a:gd name="connsiteX3" fmla="*/ 38793 w 2778093"/>
                <a:gd name="connsiteY3" fmla="*/ 2747201 h 2747201"/>
                <a:gd name="connsiteX4" fmla="*/ 0 w 2778093"/>
                <a:gd name="connsiteY4" fmla="*/ 0 h 2747201"/>
                <a:gd name="connsiteX0" fmla="*/ 0 w 2777422"/>
                <a:gd name="connsiteY0" fmla="*/ 0 h 2747201"/>
                <a:gd name="connsiteX1" fmla="*/ 2771880 w 2777422"/>
                <a:gd name="connsiteY1" fmla="*/ 0 h 2747201"/>
                <a:gd name="connsiteX2" fmla="*/ 2777422 w 2777422"/>
                <a:gd name="connsiteY2" fmla="*/ 2575405 h 2747201"/>
                <a:gd name="connsiteX3" fmla="*/ 38793 w 2777422"/>
                <a:gd name="connsiteY3" fmla="*/ 2747201 h 2747201"/>
                <a:gd name="connsiteX4" fmla="*/ 0 w 2777422"/>
                <a:gd name="connsiteY4" fmla="*/ 0 h 2747201"/>
                <a:gd name="connsiteX0" fmla="*/ 0 w 2777422"/>
                <a:gd name="connsiteY0" fmla="*/ 0 h 2747201"/>
                <a:gd name="connsiteX1" fmla="*/ 2771880 w 2777422"/>
                <a:gd name="connsiteY1" fmla="*/ 0 h 2747201"/>
                <a:gd name="connsiteX2" fmla="*/ 2777422 w 2777422"/>
                <a:gd name="connsiteY2" fmla="*/ 2575405 h 2747201"/>
                <a:gd name="connsiteX3" fmla="*/ 38793 w 2777422"/>
                <a:gd name="connsiteY3" fmla="*/ 2747201 h 2747201"/>
                <a:gd name="connsiteX4" fmla="*/ 0 w 2777422"/>
                <a:gd name="connsiteY4" fmla="*/ 0 h 2747201"/>
                <a:gd name="connsiteX0" fmla="*/ 0 w 2777422"/>
                <a:gd name="connsiteY0" fmla="*/ 0 h 2747201"/>
                <a:gd name="connsiteX1" fmla="*/ 2771880 w 2777422"/>
                <a:gd name="connsiteY1" fmla="*/ 0 h 2747201"/>
                <a:gd name="connsiteX2" fmla="*/ 2777422 w 2777422"/>
                <a:gd name="connsiteY2" fmla="*/ 2575405 h 2747201"/>
                <a:gd name="connsiteX3" fmla="*/ 38793 w 2777422"/>
                <a:gd name="connsiteY3" fmla="*/ 2747201 h 2747201"/>
                <a:gd name="connsiteX4" fmla="*/ 0 w 2777422"/>
                <a:gd name="connsiteY4" fmla="*/ 0 h 2747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422" h="2747201">
                  <a:moveTo>
                    <a:pt x="0" y="0"/>
                  </a:moveTo>
                  <a:lnTo>
                    <a:pt x="2771880" y="0"/>
                  </a:lnTo>
                  <a:cubicBezTo>
                    <a:pt x="2768185" y="864010"/>
                    <a:pt x="2703531" y="1711395"/>
                    <a:pt x="2777422" y="2575405"/>
                  </a:cubicBezTo>
                  <a:cubicBezTo>
                    <a:pt x="1864546" y="2582794"/>
                    <a:pt x="951669" y="2689936"/>
                    <a:pt x="38793" y="2747201"/>
                  </a:cubicBezTo>
                  <a:cubicBezTo>
                    <a:pt x="75738" y="1814842"/>
                    <a:pt x="12931" y="915734"/>
                    <a:pt x="0" y="0"/>
                  </a:cubicBezTo>
                  <a:close/>
                </a:path>
              </a:pathLst>
            </a:custGeom>
            <a:solidFill>
              <a:schemeClr val="accent4"/>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8" name="Rectangle 1">
              <a:extLst>
                <a:ext uri="{FF2B5EF4-FFF2-40B4-BE49-F238E27FC236}">
                  <a16:creationId xmlns:a16="http://schemas.microsoft.com/office/drawing/2014/main" id="{853416F5-E019-01B8-7167-0337EDDD81EE}"/>
                </a:ext>
              </a:extLst>
            </p:cNvPr>
            <p:cNvSpPr/>
            <p:nvPr/>
          </p:nvSpPr>
          <p:spPr bwMode="auto">
            <a:xfrm flipH="1">
              <a:off x="3036000" y="2039086"/>
              <a:ext cx="5183685" cy="4542842"/>
            </a:xfrm>
            <a:custGeom>
              <a:avLst/>
              <a:gdLst>
                <a:gd name="connsiteX0" fmla="*/ 0 w 3467100"/>
                <a:gd name="connsiteY0" fmla="*/ 0 h 2209800"/>
                <a:gd name="connsiteX1" fmla="*/ 3467100 w 3467100"/>
                <a:gd name="connsiteY1" fmla="*/ 0 h 2209800"/>
                <a:gd name="connsiteX2" fmla="*/ 3467100 w 3467100"/>
                <a:gd name="connsiteY2" fmla="*/ 2209800 h 2209800"/>
                <a:gd name="connsiteX3" fmla="*/ 0 w 3467100"/>
                <a:gd name="connsiteY3" fmla="*/ 2209800 h 2209800"/>
                <a:gd name="connsiteX4" fmla="*/ 0 w 3467100"/>
                <a:gd name="connsiteY4" fmla="*/ 0 h 2209800"/>
                <a:gd name="connsiteX0" fmla="*/ 0 w 3467100"/>
                <a:gd name="connsiteY0" fmla="*/ 266700 h 2476500"/>
                <a:gd name="connsiteX1" fmla="*/ 2828925 w 3467100"/>
                <a:gd name="connsiteY1" fmla="*/ 0 h 2476500"/>
                <a:gd name="connsiteX2" fmla="*/ 3467100 w 3467100"/>
                <a:gd name="connsiteY2" fmla="*/ 2476500 h 2476500"/>
                <a:gd name="connsiteX3" fmla="*/ 0 w 3467100"/>
                <a:gd name="connsiteY3" fmla="*/ 2476500 h 2476500"/>
                <a:gd name="connsiteX4" fmla="*/ 0 w 3467100"/>
                <a:gd name="connsiteY4" fmla="*/ 266700 h 2476500"/>
                <a:gd name="connsiteX0" fmla="*/ 0 w 3467100"/>
                <a:gd name="connsiteY0" fmla="*/ 266700 h 3038475"/>
                <a:gd name="connsiteX1" fmla="*/ 2828925 w 3467100"/>
                <a:gd name="connsiteY1" fmla="*/ 0 h 3038475"/>
                <a:gd name="connsiteX2" fmla="*/ 3467100 w 3467100"/>
                <a:gd name="connsiteY2" fmla="*/ 2476500 h 3038475"/>
                <a:gd name="connsiteX3" fmla="*/ 676275 w 3467100"/>
                <a:gd name="connsiteY3" fmla="*/ 3038475 h 3038475"/>
                <a:gd name="connsiteX4" fmla="*/ 0 w 3467100"/>
                <a:gd name="connsiteY4" fmla="*/ 266700 h 3038475"/>
                <a:gd name="connsiteX0" fmla="*/ 0 w 3467100"/>
                <a:gd name="connsiteY0" fmla="*/ 266700 h 3038475"/>
                <a:gd name="connsiteX1" fmla="*/ 2828925 w 3467100"/>
                <a:gd name="connsiteY1" fmla="*/ 0 h 3038475"/>
                <a:gd name="connsiteX2" fmla="*/ 3190875 w 3467100"/>
                <a:gd name="connsiteY2" fmla="*/ 1352550 h 3038475"/>
                <a:gd name="connsiteX3" fmla="*/ 3467100 w 3467100"/>
                <a:gd name="connsiteY3" fmla="*/ 2476500 h 3038475"/>
                <a:gd name="connsiteX4" fmla="*/ 676275 w 3467100"/>
                <a:gd name="connsiteY4" fmla="*/ 3038475 h 3038475"/>
                <a:gd name="connsiteX5" fmla="*/ 0 w 3467100"/>
                <a:gd name="connsiteY5" fmla="*/ 266700 h 3038475"/>
                <a:gd name="connsiteX0" fmla="*/ 0 w 3615785"/>
                <a:gd name="connsiteY0" fmla="*/ 266700 h 3038475"/>
                <a:gd name="connsiteX1" fmla="*/ 2828925 w 3615785"/>
                <a:gd name="connsiteY1" fmla="*/ 0 h 3038475"/>
                <a:gd name="connsiteX2" fmla="*/ 3190875 w 3615785"/>
                <a:gd name="connsiteY2" fmla="*/ 1352550 h 3038475"/>
                <a:gd name="connsiteX3" fmla="*/ 3467100 w 3615785"/>
                <a:gd name="connsiteY3" fmla="*/ 2476500 h 3038475"/>
                <a:gd name="connsiteX4" fmla="*/ 676275 w 3615785"/>
                <a:gd name="connsiteY4" fmla="*/ 3038475 h 3038475"/>
                <a:gd name="connsiteX5" fmla="*/ 0 w 3615785"/>
                <a:gd name="connsiteY5" fmla="*/ 266700 h 3038475"/>
                <a:gd name="connsiteX0" fmla="*/ 0 w 3615785"/>
                <a:gd name="connsiteY0" fmla="*/ 266700 h 3038475"/>
                <a:gd name="connsiteX1" fmla="*/ 2828925 w 3615785"/>
                <a:gd name="connsiteY1" fmla="*/ 0 h 3038475"/>
                <a:gd name="connsiteX2" fmla="*/ 3190875 w 3615785"/>
                <a:gd name="connsiteY2" fmla="*/ 1352550 h 3038475"/>
                <a:gd name="connsiteX3" fmla="*/ 3467100 w 3615785"/>
                <a:gd name="connsiteY3" fmla="*/ 2476500 h 3038475"/>
                <a:gd name="connsiteX4" fmla="*/ 676275 w 3615785"/>
                <a:gd name="connsiteY4" fmla="*/ 3038475 h 3038475"/>
                <a:gd name="connsiteX5" fmla="*/ 438150 w 3615785"/>
                <a:gd name="connsiteY5" fmla="*/ 2057400 h 3038475"/>
                <a:gd name="connsiteX6" fmla="*/ 0 w 3615785"/>
                <a:gd name="connsiteY6" fmla="*/ 266700 h 3038475"/>
                <a:gd name="connsiteX0" fmla="*/ 118609 w 3734394"/>
                <a:gd name="connsiteY0" fmla="*/ 266700 h 3038475"/>
                <a:gd name="connsiteX1" fmla="*/ 2947534 w 3734394"/>
                <a:gd name="connsiteY1" fmla="*/ 0 h 3038475"/>
                <a:gd name="connsiteX2" fmla="*/ 3309484 w 3734394"/>
                <a:gd name="connsiteY2" fmla="*/ 1352550 h 3038475"/>
                <a:gd name="connsiteX3" fmla="*/ 3585709 w 3734394"/>
                <a:gd name="connsiteY3" fmla="*/ 2476500 h 3038475"/>
                <a:gd name="connsiteX4" fmla="*/ 794884 w 3734394"/>
                <a:gd name="connsiteY4" fmla="*/ 3038475 h 3038475"/>
                <a:gd name="connsiteX5" fmla="*/ 556759 w 3734394"/>
                <a:gd name="connsiteY5" fmla="*/ 2057400 h 3038475"/>
                <a:gd name="connsiteX6" fmla="*/ 118609 w 3734394"/>
                <a:gd name="connsiteY6" fmla="*/ 266700 h 3038475"/>
                <a:gd name="connsiteX0" fmla="*/ 118609 w 3711813"/>
                <a:gd name="connsiteY0" fmla="*/ 266700 h 3038475"/>
                <a:gd name="connsiteX1" fmla="*/ 2947534 w 3711813"/>
                <a:gd name="connsiteY1" fmla="*/ 0 h 3038475"/>
                <a:gd name="connsiteX2" fmla="*/ 3147559 w 3711813"/>
                <a:gd name="connsiteY2" fmla="*/ 1704975 h 3038475"/>
                <a:gd name="connsiteX3" fmla="*/ 3585709 w 3711813"/>
                <a:gd name="connsiteY3" fmla="*/ 2476500 h 3038475"/>
                <a:gd name="connsiteX4" fmla="*/ 794884 w 3711813"/>
                <a:gd name="connsiteY4" fmla="*/ 3038475 h 3038475"/>
                <a:gd name="connsiteX5" fmla="*/ 556759 w 3711813"/>
                <a:gd name="connsiteY5" fmla="*/ 2057400 h 3038475"/>
                <a:gd name="connsiteX6" fmla="*/ 118609 w 3711813"/>
                <a:gd name="connsiteY6" fmla="*/ 266700 h 3038475"/>
                <a:gd name="connsiteX0" fmla="*/ 118609 w 3711813"/>
                <a:gd name="connsiteY0" fmla="*/ 266700 h 3038475"/>
                <a:gd name="connsiteX1" fmla="*/ 2947534 w 3711813"/>
                <a:gd name="connsiteY1" fmla="*/ 0 h 3038475"/>
                <a:gd name="connsiteX2" fmla="*/ 3147559 w 3711813"/>
                <a:gd name="connsiteY2" fmla="*/ 1704975 h 3038475"/>
                <a:gd name="connsiteX3" fmla="*/ 3585709 w 3711813"/>
                <a:gd name="connsiteY3" fmla="*/ 2476500 h 3038475"/>
                <a:gd name="connsiteX4" fmla="*/ 794884 w 3711813"/>
                <a:gd name="connsiteY4" fmla="*/ 3038475 h 3038475"/>
                <a:gd name="connsiteX5" fmla="*/ 556759 w 3711813"/>
                <a:gd name="connsiteY5" fmla="*/ 2057400 h 3038475"/>
                <a:gd name="connsiteX6" fmla="*/ 118609 w 3711813"/>
                <a:gd name="connsiteY6" fmla="*/ 266700 h 3038475"/>
                <a:gd name="connsiteX0" fmla="*/ 118609 w 3585709"/>
                <a:gd name="connsiteY0" fmla="*/ 266700 h 3038475"/>
                <a:gd name="connsiteX1" fmla="*/ 2947534 w 3585709"/>
                <a:gd name="connsiteY1" fmla="*/ 0 h 3038475"/>
                <a:gd name="connsiteX2" fmla="*/ 3147559 w 3585709"/>
                <a:gd name="connsiteY2" fmla="*/ 1704975 h 3038475"/>
                <a:gd name="connsiteX3" fmla="*/ 3585709 w 3585709"/>
                <a:gd name="connsiteY3" fmla="*/ 2476500 h 3038475"/>
                <a:gd name="connsiteX4" fmla="*/ 794884 w 3585709"/>
                <a:gd name="connsiteY4" fmla="*/ 3038475 h 3038475"/>
                <a:gd name="connsiteX5" fmla="*/ 556759 w 3585709"/>
                <a:gd name="connsiteY5" fmla="*/ 2057400 h 3038475"/>
                <a:gd name="connsiteX6" fmla="*/ 118609 w 3585709"/>
                <a:gd name="connsiteY6" fmla="*/ 266700 h 3038475"/>
                <a:gd name="connsiteX0" fmla="*/ 0 w 3467100"/>
                <a:gd name="connsiteY0" fmla="*/ 266700 h 3038475"/>
                <a:gd name="connsiteX1" fmla="*/ 2828925 w 3467100"/>
                <a:gd name="connsiteY1" fmla="*/ 0 h 3038475"/>
                <a:gd name="connsiteX2" fmla="*/ 3028950 w 3467100"/>
                <a:gd name="connsiteY2" fmla="*/ 1704975 h 3038475"/>
                <a:gd name="connsiteX3" fmla="*/ 3467100 w 3467100"/>
                <a:gd name="connsiteY3" fmla="*/ 2476500 h 3038475"/>
                <a:gd name="connsiteX4" fmla="*/ 676275 w 3467100"/>
                <a:gd name="connsiteY4" fmla="*/ 3038475 h 3038475"/>
                <a:gd name="connsiteX5" fmla="*/ 438150 w 3467100"/>
                <a:gd name="connsiteY5" fmla="*/ 2057400 h 3038475"/>
                <a:gd name="connsiteX6" fmla="*/ 0 w 3467100"/>
                <a:gd name="connsiteY6" fmla="*/ 266700 h 3038475"/>
                <a:gd name="connsiteX0" fmla="*/ 0 w 3467100"/>
                <a:gd name="connsiteY0" fmla="*/ 266700 h 3038475"/>
                <a:gd name="connsiteX1" fmla="*/ 2828925 w 3467100"/>
                <a:gd name="connsiteY1" fmla="*/ 0 h 3038475"/>
                <a:gd name="connsiteX2" fmla="*/ 3028950 w 3467100"/>
                <a:gd name="connsiteY2" fmla="*/ 1704975 h 3038475"/>
                <a:gd name="connsiteX3" fmla="*/ 3467100 w 3467100"/>
                <a:gd name="connsiteY3" fmla="*/ 2476500 h 3038475"/>
                <a:gd name="connsiteX4" fmla="*/ 676275 w 3467100"/>
                <a:gd name="connsiteY4" fmla="*/ 3038475 h 3038475"/>
                <a:gd name="connsiteX5" fmla="*/ 314325 w 3467100"/>
                <a:gd name="connsiteY5" fmla="*/ 2171700 h 3038475"/>
                <a:gd name="connsiteX6" fmla="*/ 0 w 3467100"/>
                <a:gd name="connsiteY6" fmla="*/ 266700 h 3038475"/>
                <a:gd name="connsiteX0" fmla="*/ 0 w 3467100"/>
                <a:gd name="connsiteY0" fmla="*/ 266700 h 3038475"/>
                <a:gd name="connsiteX1" fmla="*/ 2828925 w 3467100"/>
                <a:gd name="connsiteY1" fmla="*/ 0 h 3038475"/>
                <a:gd name="connsiteX2" fmla="*/ 3028950 w 3467100"/>
                <a:gd name="connsiteY2" fmla="*/ 1704975 h 3038475"/>
                <a:gd name="connsiteX3" fmla="*/ 3467100 w 3467100"/>
                <a:gd name="connsiteY3" fmla="*/ 2476500 h 3038475"/>
                <a:gd name="connsiteX4" fmla="*/ 676275 w 3467100"/>
                <a:gd name="connsiteY4" fmla="*/ 3038475 h 3038475"/>
                <a:gd name="connsiteX5" fmla="*/ 314325 w 3467100"/>
                <a:gd name="connsiteY5" fmla="*/ 2171700 h 3038475"/>
                <a:gd name="connsiteX6" fmla="*/ 0 w 3467100"/>
                <a:gd name="connsiteY6" fmla="*/ 266700 h 303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7100" h="3038475">
                  <a:moveTo>
                    <a:pt x="0" y="266700"/>
                  </a:moveTo>
                  <a:lnTo>
                    <a:pt x="2828925" y="0"/>
                  </a:lnTo>
                  <a:cubicBezTo>
                    <a:pt x="2884488" y="561975"/>
                    <a:pt x="2922588" y="1292225"/>
                    <a:pt x="3028950" y="1704975"/>
                  </a:cubicBezTo>
                  <a:cubicBezTo>
                    <a:pt x="3135313" y="2117725"/>
                    <a:pt x="3276600" y="2338388"/>
                    <a:pt x="3467100" y="2476500"/>
                  </a:cubicBezTo>
                  <a:lnTo>
                    <a:pt x="676275" y="3038475"/>
                  </a:lnTo>
                  <a:cubicBezTo>
                    <a:pt x="438150" y="2778125"/>
                    <a:pt x="427038" y="2633663"/>
                    <a:pt x="314325" y="2171700"/>
                  </a:cubicBezTo>
                  <a:cubicBezTo>
                    <a:pt x="201613" y="1709738"/>
                    <a:pt x="1588" y="790575"/>
                    <a:pt x="0" y="266700"/>
                  </a:cubicBezTo>
                  <a:close/>
                </a:path>
              </a:pathLst>
            </a:custGeom>
            <a:solidFill>
              <a:schemeClr val="accent3"/>
            </a:solidFill>
            <a:ln>
              <a:noFill/>
            </a:ln>
          </p:spPr>
          <p:txBody>
            <a:bodyPr vert="horz" wrap="square" lIns="91440" tIns="45720" rIns="91440" bIns="45720" numCol="1" rtlCol="0" anchor="t" anchorCtr="0" compatLnSpc="1">
              <a:prstTxWarp prst="textNoShape">
                <a:avLst/>
              </a:prstTxWarp>
            </a:bodyPr>
            <a:lstStyle/>
            <a:p>
              <a:pPr algn="ctr"/>
              <a:endParaRPr lang="en-US" dirty="0"/>
            </a:p>
          </p:txBody>
        </p:sp>
        <p:sp>
          <p:nvSpPr>
            <p:cNvPr id="9" name="Rectangle 7">
              <a:extLst>
                <a:ext uri="{FF2B5EF4-FFF2-40B4-BE49-F238E27FC236}">
                  <a16:creationId xmlns:a16="http://schemas.microsoft.com/office/drawing/2014/main" id="{8A9D4425-7768-41A8-939B-BA658189B054}"/>
                </a:ext>
              </a:extLst>
            </p:cNvPr>
            <p:cNvSpPr/>
            <p:nvPr/>
          </p:nvSpPr>
          <p:spPr bwMode="auto">
            <a:xfrm>
              <a:off x="3893746" y="1929091"/>
              <a:ext cx="4152543" cy="4107356"/>
            </a:xfrm>
            <a:custGeom>
              <a:avLst/>
              <a:gdLst>
                <a:gd name="connsiteX0" fmla="*/ 0 w 2771880"/>
                <a:gd name="connsiteY0" fmla="*/ 0 h 2769368"/>
                <a:gd name="connsiteX1" fmla="*/ 2771880 w 2771880"/>
                <a:gd name="connsiteY1" fmla="*/ 0 h 2769368"/>
                <a:gd name="connsiteX2" fmla="*/ 2771880 w 2771880"/>
                <a:gd name="connsiteY2" fmla="*/ 2769368 h 2769368"/>
                <a:gd name="connsiteX3" fmla="*/ 0 w 2771880"/>
                <a:gd name="connsiteY3" fmla="*/ 2769368 h 2769368"/>
                <a:gd name="connsiteX4" fmla="*/ 0 w 2771880"/>
                <a:gd name="connsiteY4" fmla="*/ 0 h 2769368"/>
                <a:gd name="connsiteX0" fmla="*/ 0 w 2771880"/>
                <a:gd name="connsiteY0" fmla="*/ 0 h 2769368"/>
                <a:gd name="connsiteX1" fmla="*/ 2771880 w 2771880"/>
                <a:gd name="connsiteY1" fmla="*/ 0 h 2769368"/>
                <a:gd name="connsiteX2" fmla="*/ 2771880 w 2771880"/>
                <a:gd name="connsiteY2" fmla="*/ 2769368 h 2769368"/>
                <a:gd name="connsiteX3" fmla="*/ 38793 w 2771880"/>
                <a:gd name="connsiteY3" fmla="*/ 2747201 h 2769368"/>
                <a:gd name="connsiteX4" fmla="*/ 0 w 2771880"/>
                <a:gd name="connsiteY4" fmla="*/ 0 h 2769368"/>
                <a:gd name="connsiteX0" fmla="*/ 0 w 2771880"/>
                <a:gd name="connsiteY0" fmla="*/ 0 h 2747201"/>
                <a:gd name="connsiteX1" fmla="*/ 2771880 w 2771880"/>
                <a:gd name="connsiteY1" fmla="*/ 0 h 2747201"/>
                <a:gd name="connsiteX2" fmla="*/ 2760796 w 2771880"/>
                <a:gd name="connsiteY2" fmla="*/ 2592030 h 2747201"/>
                <a:gd name="connsiteX3" fmla="*/ 38793 w 2771880"/>
                <a:gd name="connsiteY3" fmla="*/ 2747201 h 2747201"/>
                <a:gd name="connsiteX4" fmla="*/ 0 w 2771880"/>
                <a:gd name="connsiteY4" fmla="*/ 0 h 2747201"/>
                <a:gd name="connsiteX0" fmla="*/ 0 w 2778093"/>
                <a:gd name="connsiteY0" fmla="*/ 0 h 2747201"/>
                <a:gd name="connsiteX1" fmla="*/ 2771880 w 2778093"/>
                <a:gd name="connsiteY1" fmla="*/ 0 h 2747201"/>
                <a:gd name="connsiteX2" fmla="*/ 2777422 w 2778093"/>
                <a:gd name="connsiteY2" fmla="*/ 2575405 h 2747201"/>
                <a:gd name="connsiteX3" fmla="*/ 38793 w 2778093"/>
                <a:gd name="connsiteY3" fmla="*/ 2747201 h 2747201"/>
                <a:gd name="connsiteX4" fmla="*/ 0 w 2778093"/>
                <a:gd name="connsiteY4" fmla="*/ 0 h 2747201"/>
                <a:gd name="connsiteX0" fmla="*/ 0 w 2777422"/>
                <a:gd name="connsiteY0" fmla="*/ 0 h 2747201"/>
                <a:gd name="connsiteX1" fmla="*/ 2771880 w 2777422"/>
                <a:gd name="connsiteY1" fmla="*/ 0 h 2747201"/>
                <a:gd name="connsiteX2" fmla="*/ 2777422 w 2777422"/>
                <a:gd name="connsiteY2" fmla="*/ 2575405 h 2747201"/>
                <a:gd name="connsiteX3" fmla="*/ 38793 w 2777422"/>
                <a:gd name="connsiteY3" fmla="*/ 2747201 h 2747201"/>
                <a:gd name="connsiteX4" fmla="*/ 0 w 2777422"/>
                <a:gd name="connsiteY4" fmla="*/ 0 h 2747201"/>
                <a:gd name="connsiteX0" fmla="*/ 0 w 2777422"/>
                <a:gd name="connsiteY0" fmla="*/ 0 h 2747201"/>
                <a:gd name="connsiteX1" fmla="*/ 2771880 w 2777422"/>
                <a:gd name="connsiteY1" fmla="*/ 0 h 2747201"/>
                <a:gd name="connsiteX2" fmla="*/ 2777422 w 2777422"/>
                <a:gd name="connsiteY2" fmla="*/ 2575405 h 2747201"/>
                <a:gd name="connsiteX3" fmla="*/ 38793 w 2777422"/>
                <a:gd name="connsiteY3" fmla="*/ 2747201 h 2747201"/>
                <a:gd name="connsiteX4" fmla="*/ 0 w 2777422"/>
                <a:gd name="connsiteY4" fmla="*/ 0 h 2747201"/>
                <a:gd name="connsiteX0" fmla="*/ 0 w 2777422"/>
                <a:gd name="connsiteY0" fmla="*/ 0 h 2747201"/>
                <a:gd name="connsiteX1" fmla="*/ 2771880 w 2777422"/>
                <a:gd name="connsiteY1" fmla="*/ 0 h 2747201"/>
                <a:gd name="connsiteX2" fmla="*/ 2777422 w 2777422"/>
                <a:gd name="connsiteY2" fmla="*/ 2575405 h 2747201"/>
                <a:gd name="connsiteX3" fmla="*/ 38793 w 2777422"/>
                <a:gd name="connsiteY3" fmla="*/ 2747201 h 2747201"/>
                <a:gd name="connsiteX4" fmla="*/ 0 w 2777422"/>
                <a:gd name="connsiteY4" fmla="*/ 0 h 2747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422" h="2747201">
                  <a:moveTo>
                    <a:pt x="0" y="0"/>
                  </a:moveTo>
                  <a:lnTo>
                    <a:pt x="2771880" y="0"/>
                  </a:lnTo>
                  <a:cubicBezTo>
                    <a:pt x="2768185" y="864010"/>
                    <a:pt x="2703531" y="1711395"/>
                    <a:pt x="2777422" y="2575405"/>
                  </a:cubicBezTo>
                  <a:cubicBezTo>
                    <a:pt x="1864546" y="2582794"/>
                    <a:pt x="951669" y="2689936"/>
                    <a:pt x="38793" y="2747201"/>
                  </a:cubicBezTo>
                  <a:cubicBezTo>
                    <a:pt x="75738" y="1814842"/>
                    <a:pt x="12931" y="915734"/>
                    <a:pt x="0" y="0"/>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algn="ctr"/>
              <a:endParaRPr lang="en-US" dirty="0"/>
            </a:p>
          </p:txBody>
        </p:sp>
        <p:sp>
          <p:nvSpPr>
            <p:cNvPr id="10" name="Rectangle 1">
              <a:extLst>
                <a:ext uri="{FF2B5EF4-FFF2-40B4-BE49-F238E27FC236}">
                  <a16:creationId xmlns:a16="http://schemas.microsoft.com/office/drawing/2014/main" id="{05C3717C-AD5A-FA5E-ED9B-BB13E32C52A0}"/>
                </a:ext>
              </a:extLst>
            </p:cNvPr>
            <p:cNvSpPr/>
            <p:nvPr/>
          </p:nvSpPr>
          <p:spPr bwMode="auto">
            <a:xfrm>
              <a:off x="3972315" y="1605317"/>
              <a:ext cx="5183685" cy="4542842"/>
            </a:xfrm>
            <a:custGeom>
              <a:avLst/>
              <a:gdLst>
                <a:gd name="connsiteX0" fmla="*/ 0 w 3467100"/>
                <a:gd name="connsiteY0" fmla="*/ 0 h 2209800"/>
                <a:gd name="connsiteX1" fmla="*/ 3467100 w 3467100"/>
                <a:gd name="connsiteY1" fmla="*/ 0 h 2209800"/>
                <a:gd name="connsiteX2" fmla="*/ 3467100 w 3467100"/>
                <a:gd name="connsiteY2" fmla="*/ 2209800 h 2209800"/>
                <a:gd name="connsiteX3" fmla="*/ 0 w 3467100"/>
                <a:gd name="connsiteY3" fmla="*/ 2209800 h 2209800"/>
                <a:gd name="connsiteX4" fmla="*/ 0 w 3467100"/>
                <a:gd name="connsiteY4" fmla="*/ 0 h 2209800"/>
                <a:gd name="connsiteX0" fmla="*/ 0 w 3467100"/>
                <a:gd name="connsiteY0" fmla="*/ 266700 h 2476500"/>
                <a:gd name="connsiteX1" fmla="*/ 2828925 w 3467100"/>
                <a:gd name="connsiteY1" fmla="*/ 0 h 2476500"/>
                <a:gd name="connsiteX2" fmla="*/ 3467100 w 3467100"/>
                <a:gd name="connsiteY2" fmla="*/ 2476500 h 2476500"/>
                <a:gd name="connsiteX3" fmla="*/ 0 w 3467100"/>
                <a:gd name="connsiteY3" fmla="*/ 2476500 h 2476500"/>
                <a:gd name="connsiteX4" fmla="*/ 0 w 3467100"/>
                <a:gd name="connsiteY4" fmla="*/ 266700 h 2476500"/>
                <a:gd name="connsiteX0" fmla="*/ 0 w 3467100"/>
                <a:gd name="connsiteY0" fmla="*/ 266700 h 3038475"/>
                <a:gd name="connsiteX1" fmla="*/ 2828925 w 3467100"/>
                <a:gd name="connsiteY1" fmla="*/ 0 h 3038475"/>
                <a:gd name="connsiteX2" fmla="*/ 3467100 w 3467100"/>
                <a:gd name="connsiteY2" fmla="*/ 2476500 h 3038475"/>
                <a:gd name="connsiteX3" fmla="*/ 676275 w 3467100"/>
                <a:gd name="connsiteY3" fmla="*/ 3038475 h 3038475"/>
                <a:gd name="connsiteX4" fmla="*/ 0 w 3467100"/>
                <a:gd name="connsiteY4" fmla="*/ 266700 h 3038475"/>
                <a:gd name="connsiteX0" fmla="*/ 0 w 3467100"/>
                <a:gd name="connsiteY0" fmla="*/ 266700 h 3038475"/>
                <a:gd name="connsiteX1" fmla="*/ 2828925 w 3467100"/>
                <a:gd name="connsiteY1" fmla="*/ 0 h 3038475"/>
                <a:gd name="connsiteX2" fmla="*/ 3190875 w 3467100"/>
                <a:gd name="connsiteY2" fmla="*/ 1352550 h 3038475"/>
                <a:gd name="connsiteX3" fmla="*/ 3467100 w 3467100"/>
                <a:gd name="connsiteY3" fmla="*/ 2476500 h 3038475"/>
                <a:gd name="connsiteX4" fmla="*/ 676275 w 3467100"/>
                <a:gd name="connsiteY4" fmla="*/ 3038475 h 3038475"/>
                <a:gd name="connsiteX5" fmla="*/ 0 w 3467100"/>
                <a:gd name="connsiteY5" fmla="*/ 266700 h 3038475"/>
                <a:gd name="connsiteX0" fmla="*/ 0 w 3615785"/>
                <a:gd name="connsiteY0" fmla="*/ 266700 h 3038475"/>
                <a:gd name="connsiteX1" fmla="*/ 2828925 w 3615785"/>
                <a:gd name="connsiteY1" fmla="*/ 0 h 3038475"/>
                <a:gd name="connsiteX2" fmla="*/ 3190875 w 3615785"/>
                <a:gd name="connsiteY2" fmla="*/ 1352550 h 3038475"/>
                <a:gd name="connsiteX3" fmla="*/ 3467100 w 3615785"/>
                <a:gd name="connsiteY3" fmla="*/ 2476500 h 3038475"/>
                <a:gd name="connsiteX4" fmla="*/ 676275 w 3615785"/>
                <a:gd name="connsiteY4" fmla="*/ 3038475 h 3038475"/>
                <a:gd name="connsiteX5" fmla="*/ 0 w 3615785"/>
                <a:gd name="connsiteY5" fmla="*/ 266700 h 3038475"/>
                <a:gd name="connsiteX0" fmla="*/ 0 w 3615785"/>
                <a:gd name="connsiteY0" fmla="*/ 266700 h 3038475"/>
                <a:gd name="connsiteX1" fmla="*/ 2828925 w 3615785"/>
                <a:gd name="connsiteY1" fmla="*/ 0 h 3038475"/>
                <a:gd name="connsiteX2" fmla="*/ 3190875 w 3615785"/>
                <a:gd name="connsiteY2" fmla="*/ 1352550 h 3038475"/>
                <a:gd name="connsiteX3" fmla="*/ 3467100 w 3615785"/>
                <a:gd name="connsiteY3" fmla="*/ 2476500 h 3038475"/>
                <a:gd name="connsiteX4" fmla="*/ 676275 w 3615785"/>
                <a:gd name="connsiteY4" fmla="*/ 3038475 h 3038475"/>
                <a:gd name="connsiteX5" fmla="*/ 438150 w 3615785"/>
                <a:gd name="connsiteY5" fmla="*/ 2057400 h 3038475"/>
                <a:gd name="connsiteX6" fmla="*/ 0 w 3615785"/>
                <a:gd name="connsiteY6" fmla="*/ 266700 h 3038475"/>
                <a:gd name="connsiteX0" fmla="*/ 118609 w 3734394"/>
                <a:gd name="connsiteY0" fmla="*/ 266700 h 3038475"/>
                <a:gd name="connsiteX1" fmla="*/ 2947534 w 3734394"/>
                <a:gd name="connsiteY1" fmla="*/ 0 h 3038475"/>
                <a:gd name="connsiteX2" fmla="*/ 3309484 w 3734394"/>
                <a:gd name="connsiteY2" fmla="*/ 1352550 h 3038475"/>
                <a:gd name="connsiteX3" fmla="*/ 3585709 w 3734394"/>
                <a:gd name="connsiteY3" fmla="*/ 2476500 h 3038475"/>
                <a:gd name="connsiteX4" fmla="*/ 794884 w 3734394"/>
                <a:gd name="connsiteY4" fmla="*/ 3038475 h 3038475"/>
                <a:gd name="connsiteX5" fmla="*/ 556759 w 3734394"/>
                <a:gd name="connsiteY5" fmla="*/ 2057400 h 3038475"/>
                <a:gd name="connsiteX6" fmla="*/ 118609 w 3734394"/>
                <a:gd name="connsiteY6" fmla="*/ 266700 h 3038475"/>
                <a:gd name="connsiteX0" fmla="*/ 118609 w 3711813"/>
                <a:gd name="connsiteY0" fmla="*/ 266700 h 3038475"/>
                <a:gd name="connsiteX1" fmla="*/ 2947534 w 3711813"/>
                <a:gd name="connsiteY1" fmla="*/ 0 h 3038475"/>
                <a:gd name="connsiteX2" fmla="*/ 3147559 w 3711813"/>
                <a:gd name="connsiteY2" fmla="*/ 1704975 h 3038475"/>
                <a:gd name="connsiteX3" fmla="*/ 3585709 w 3711813"/>
                <a:gd name="connsiteY3" fmla="*/ 2476500 h 3038475"/>
                <a:gd name="connsiteX4" fmla="*/ 794884 w 3711813"/>
                <a:gd name="connsiteY4" fmla="*/ 3038475 h 3038475"/>
                <a:gd name="connsiteX5" fmla="*/ 556759 w 3711813"/>
                <a:gd name="connsiteY5" fmla="*/ 2057400 h 3038475"/>
                <a:gd name="connsiteX6" fmla="*/ 118609 w 3711813"/>
                <a:gd name="connsiteY6" fmla="*/ 266700 h 3038475"/>
                <a:gd name="connsiteX0" fmla="*/ 118609 w 3711813"/>
                <a:gd name="connsiteY0" fmla="*/ 266700 h 3038475"/>
                <a:gd name="connsiteX1" fmla="*/ 2947534 w 3711813"/>
                <a:gd name="connsiteY1" fmla="*/ 0 h 3038475"/>
                <a:gd name="connsiteX2" fmla="*/ 3147559 w 3711813"/>
                <a:gd name="connsiteY2" fmla="*/ 1704975 h 3038475"/>
                <a:gd name="connsiteX3" fmla="*/ 3585709 w 3711813"/>
                <a:gd name="connsiteY3" fmla="*/ 2476500 h 3038475"/>
                <a:gd name="connsiteX4" fmla="*/ 794884 w 3711813"/>
                <a:gd name="connsiteY4" fmla="*/ 3038475 h 3038475"/>
                <a:gd name="connsiteX5" fmla="*/ 556759 w 3711813"/>
                <a:gd name="connsiteY5" fmla="*/ 2057400 h 3038475"/>
                <a:gd name="connsiteX6" fmla="*/ 118609 w 3711813"/>
                <a:gd name="connsiteY6" fmla="*/ 266700 h 3038475"/>
                <a:gd name="connsiteX0" fmla="*/ 118609 w 3585709"/>
                <a:gd name="connsiteY0" fmla="*/ 266700 h 3038475"/>
                <a:gd name="connsiteX1" fmla="*/ 2947534 w 3585709"/>
                <a:gd name="connsiteY1" fmla="*/ 0 h 3038475"/>
                <a:gd name="connsiteX2" fmla="*/ 3147559 w 3585709"/>
                <a:gd name="connsiteY2" fmla="*/ 1704975 h 3038475"/>
                <a:gd name="connsiteX3" fmla="*/ 3585709 w 3585709"/>
                <a:gd name="connsiteY3" fmla="*/ 2476500 h 3038475"/>
                <a:gd name="connsiteX4" fmla="*/ 794884 w 3585709"/>
                <a:gd name="connsiteY4" fmla="*/ 3038475 h 3038475"/>
                <a:gd name="connsiteX5" fmla="*/ 556759 w 3585709"/>
                <a:gd name="connsiteY5" fmla="*/ 2057400 h 3038475"/>
                <a:gd name="connsiteX6" fmla="*/ 118609 w 3585709"/>
                <a:gd name="connsiteY6" fmla="*/ 266700 h 3038475"/>
                <a:gd name="connsiteX0" fmla="*/ 0 w 3467100"/>
                <a:gd name="connsiteY0" fmla="*/ 266700 h 3038475"/>
                <a:gd name="connsiteX1" fmla="*/ 2828925 w 3467100"/>
                <a:gd name="connsiteY1" fmla="*/ 0 h 3038475"/>
                <a:gd name="connsiteX2" fmla="*/ 3028950 w 3467100"/>
                <a:gd name="connsiteY2" fmla="*/ 1704975 h 3038475"/>
                <a:gd name="connsiteX3" fmla="*/ 3467100 w 3467100"/>
                <a:gd name="connsiteY3" fmla="*/ 2476500 h 3038475"/>
                <a:gd name="connsiteX4" fmla="*/ 676275 w 3467100"/>
                <a:gd name="connsiteY4" fmla="*/ 3038475 h 3038475"/>
                <a:gd name="connsiteX5" fmla="*/ 438150 w 3467100"/>
                <a:gd name="connsiteY5" fmla="*/ 2057400 h 3038475"/>
                <a:gd name="connsiteX6" fmla="*/ 0 w 3467100"/>
                <a:gd name="connsiteY6" fmla="*/ 266700 h 3038475"/>
                <a:gd name="connsiteX0" fmla="*/ 0 w 3467100"/>
                <a:gd name="connsiteY0" fmla="*/ 266700 h 3038475"/>
                <a:gd name="connsiteX1" fmla="*/ 2828925 w 3467100"/>
                <a:gd name="connsiteY1" fmla="*/ 0 h 3038475"/>
                <a:gd name="connsiteX2" fmla="*/ 3028950 w 3467100"/>
                <a:gd name="connsiteY2" fmla="*/ 1704975 h 3038475"/>
                <a:gd name="connsiteX3" fmla="*/ 3467100 w 3467100"/>
                <a:gd name="connsiteY3" fmla="*/ 2476500 h 3038475"/>
                <a:gd name="connsiteX4" fmla="*/ 676275 w 3467100"/>
                <a:gd name="connsiteY4" fmla="*/ 3038475 h 3038475"/>
                <a:gd name="connsiteX5" fmla="*/ 314325 w 3467100"/>
                <a:gd name="connsiteY5" fmla="*/ 2171700 h 3038475"/>
                <a:gd name="connsiteX6" fmla="*/ 0 w 3467100"/>
                <a:gd name="connsiteY6" fmla="*/ 266700 h 3038475"/>
                <a:gd name="connsiteX0" fmla="*/ 0 w 3467100"/>
                <a:gd name="connsiteY0" fmla="*/ 266700 h 3038475"/>
                <a:gd name="connsiteX1" fmla="*/ 2828925 w 3467100"/>
                <a:gd name="connsiteY1" fmla="*/ 0 h 3038475"/>
                <a:gd name="connsiteX2" fmla="*/ 3028950 w 3467100"/>
                <a:gd name="connsiteY2" fmla="*/ 1704975 h 3038475"/>
                <a:gd name="connsiteX3" fmla="*/ 3467100 w 3467100"/>
                <a:gd name="connsiteY3" fmla="*/ 2476500 h 3038475"/>
                <a:gd name="connsiteX4" fmla="*/ 676275 w 3467100"/>
                <a:gd name="connsiteY4" fmla="*/ 3038475 h 3038475"/>
                <a:gd name="connsiteX5" fmla="*/ 314325 w 3467100"/>
                <a:gd name="connsiteY5" fmla="*/ 2171700 h 3038475"/>
                <a:gd name="connsiteX6" fmla="*/ 0 w 3467100"/>
                <a:gd name="connsiteY6" fmla="*/ 266700 h 303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7100" h="3038475">
                  <a:moveTo>
                    <a:pt x="0" y="266700"/>
                  </a:moveTo>
                  <a:lnTo>
                    <a:pt x="2828925" y="0"/>
                  </a:lnTo>
                  <a:cubicBezTo>
                    <a:pt x="2884488" y="561975"/>
                    <a:pt x="2922588" y="1292225"/>
                    <a:pt x="3028950" y="1704975"/>
                  </a:cubicBezTo>
                  <a:cubicBezTo>
                    <a:pt x="3135313" y="2117725"/>
                    <a:pt x="3276600" y="2338388"/>
                    <a:pt x="3467100" y="2476500"/>
                  </a:cubicBezTo>
                  <a:lnTo>
                    <a:pt x="676275" y="3038475"/>
                  </a:lnTo>
                  <a:cubicBezTo>
                    <a:pt x="438150" y="2778125"/>
                    <a:pt x="427038" y="2633663"/>
                    <a:pt x="314325" y="2171700"/>
                  </a:cubicBezTo>
                  <a:cubicBezTo>
                    <a:pt x="201613" y="1709738"/>
                    <a:pt x="1588" y="790575"/>
                    <a:pt x="0" y="266700"/>
                  </a:cubicBezTo>
                  <a:close/>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algn="ctr"/>
              <a:endParaRPr lang="en-US" dirty="0"/>
            </a:p>
          </p:txBody>
        </p:sp>
        <p:grpSp>
          <p:nvGrpSpPr>
            <p:cNvPr id="11" name="Group 3">
              <a:extLst>
                <a:ext uri="{FF2B5EF4-FFF2-40B4-BE49-F238E27FC236}">
                  <a16:creationId xmlns:a16="http://schemas.microsoft.com/office/drawing/2014/main" id="{C18CA445-E43D-D0C1-2514-63EE57DC9050}"/>
                </a:ext>
              </a:extLst>
            </p:cNvPr>
            <p:cNvGrpSpPr/>
            <p:nvPr/>
          </p:nvGrpSpPr>
          <p:grpSpPr>
            <a:xfrm>
              <a:off x="5253995" y="675909"/>
              <a:ext cx="1409849" cy="1570247"/>
              <a:chOff x="5253995" y="675909"/>
              <a:chExt cx="1409849" cy="1570247"/>
            </a:xfrm>
          </p:grpSpPr>
          <p:sp>
            <p:nvSpPr>
              <p:cNvPr id="12" name="Rectangle 14">
                <a:extLst>
                  <a:ext uri="{FF2B5EF4-FFF2-40B4-BE49-F238E27FC236}">
                    <a16:creationId xmlns:a16="http://schemas.microsoft.com/office/drawing/2014/main" id="{F88DB161-72E4-1978-A23A-95546488794F}"/>
                  </a:ext>
                </a:extLst>
              </p:cNvPr>
              <p:cNvSpPr/>
              <p:nvPr/>
            </p:nvSpPr>
            <p:spPr bwMode="auto">
              <a:xfrm>
                <a:off x="5253995" y="1477148"/>
                <a:ext cx="1409849" cy="769008"/>
              </a:xfrm>
              <a:prstGeom prst="rect">
                <a:avLst/>
              </a:prstGeom>
              <a:gradFill flip="none" rotWithShape="1">
                <a:gsLst>
                  <a:gs pos="44000">
                    <a:schemeClr val="tx1">
                      <a:tint val="66000"/>
                      <a:satMod val="160000"/>
                      <a:lumMod val="0"/>
                    </a:schemeClr>
                  </a:gs>
                  <a:gs pos="73000">
                    <a:schemeClr val="tx1">
                      <a:tint val="44500"/>
                      <a:satMod val="160000"/>
                      <a:lumMod val="78000"/>
                      <a:lumOff val="22000"/>
                    </a:schemeClr>
                  </a:gs>
                  <a:gs pos="95000">
                    <a:schemeClr val="tx1">
                      <a:tint val="23500"/>
                      <a:satMod val="160000"/>
                      <a:lumMod val="0"/>
                    </a:schemeClr>
                  </a:gs>
                </a:gsLst>
                <a:lin ang="16200000" scaled="1"/>
                <a:tileRect/>
              </a:gra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21" name="Freeform 9">
                <a:extLst>
                  <a:ext uri="{FF2B5EF4-FFF2-40B4-BE49-F238E27FC236}">
                    <a16:creationId xmlns:a16="http://schemas.microsoft.com/office/drawing/2014/main" id="{FD9FF9C4-8BDD-D1F2-BAC3-10D9154845D4}"/>
                  </a:ext>
                </a:extLst>
              </p:cNvPr>
              <p:cNvSpPr/>
              <p:nvPr/>
            </p:nvSpPr>
            <p:spPr>
              <a:xfrm>
                <a:off x="5477766" y="675909"/>
                <a:ext cx="886727" cy="1522436"/>
              </a:xfrm>
              <a:custGeom>
                <a:avLst/>
                <a:gdLst>
                  <a:gd name="connsiteX0" fmla="*/ 5313 w 601490"/>
                  <a:gd name="connsiteY0" fmla="*/ 99239 h 1019373"/>
                  <a:gd name="connsiteX1" fmla="*/ 71170 w 601490"/>
                  <a:gd name="connsiteY1" fmla="*/ 48580 h 1019373"/>
                  <a:gd name="connsiteX2" fmla="*/ 273807 w 601490"/>
                  <a:gd name="connsiteY2" fmla="*/ 454 h 1019373"/>
                  <a:gd name="connsiteX3" fmla="*/ 481510 w 601490"/>
                  <a:gd name="connsiteY3" fmla="*/ 28316 h 1019373"/>
                  <a:gd name="connsiteX4" fmla="*/ 595493 w 601490"/>
                  <a:gd name="connsiteY4" fmla="*/ 91641 h 1019373"/>
                  <a:gd name="connsiteX5" fmla="*/ 567631 w 601490"/>
                  <a:gd name="connsiteY5" fmla="*/ 170162 h 1019373"/>
                  <a:gd name="connsiteX6" fmla="*/ 415653 w 601490"/>
                  <a:gd name="connsiteY6" fmla="*/ 301877 h 1019373"/>
                  <a:gd name="connsiteX7" fmla="*/ 428318 w 601490"/>
                  <a:gd name="connsiteY7" fmla="*/ 534909 h 1019373"/>
                  <a:gd name="connsiteX8" fmla="*/ 481510 w 601490"/>
                  <a:gd name="connsiteY8" fmla="*/ 889524 h 1019373"/>
                  <a:gd name="connsiteX9" fmla="*/ 527103 w 601490"/>
                  <a:gd name="connsiteY9" fmla="*/ 980711 h 1019373"/>
                  <a:gd name="connsiteX10" fmla="*/ 468845 w 601490"/>
                  <a:gd name="connsiteY10" fmla="*/ 975645 h 1019373"/>
                  <a:gd name="connsiteX11" fmla="*/ 397922 w 601490"/>
                  <a:gd name="connsiteY11" fmla="*/ 800870 h 1019373"/>
                  <a:gd name="connsiteX12" fmla="*/ 377658 w 601490"/>
                  <a:gd name="connsiteY12" fmla="*/ 539975 h 1019373"/>
                  <a:gd name="connsiteX13" fmla="*/ 377658 w 601490"/>
                  <a:gd name="connsiteY13" fmla="*/ 314541 h 1019373"/>
                  <a:gd name="connsiteX14" fmla="*/ 425785 w 601490"/>
                  <a:gd name="connsiteY14" fmla="*/ 218289 h 1019373"/>
                  <a:gd name="connsiteX15" fmla="*/ 557499 w 601490"/>
                  <a:gd name="connsiteY15" fmla="*/ 111904 h 1019373"/>
                  <a:gd name="connsiteX16" fmla="*/ 428318 w 601490"/>
                  <a:gd name="connsiteY16" fmla="*/ 53646 h 1019373"/>
                  <a:gd name="connsiteX17" fmla="*/ 195285 w 601490"/>
                  <a:gd name="connsiteY17" fmla="*/ 53646 h 1019373"/>
                  <a:gd name="connsiteX18" fmla="*/ 81302 w 601490"/>
                  <a:gd name="connsiteY18" fmla="*/ 86575 h 1019373"/>
                  <a:gd name="connsiteX19" fmla="*/ 58505 w 601490"/>
                  <a:gd name="connsiteY19" fmla="*/ 137234 h 1019373"/>
                  <a:gd name="connsiteX20" fmla="*/ 147159 w 601490"/>
                  <a:gd name="connsiteY20" fmla="*/ 213223 h 1019373"/>
                  <a:gd name="connsiteX21" fmla="*/ 228213 w 601490"/>
                  <a:gd name="connsiteY21" fmla="*/ 279080 h 1019373"/>
                  <a:gd name="connsiteX22" fmla="*/ 245944 w 601490"/>
                  <a:gd name="connsiteY22" fmla="*/ 479184 h 1019373"/>
                  <a:gd name="connsiteX23" fmla="*/ 215549 w 601490"/>
                  <a:gd name="connsiteY23" fmla="*/ 757810 h 1019373"/>
                  <a:gd name="connsiteX24" fmla="*/ 126895 w 601490"/>
                  <a:gd name="connsiteY24" fmla="*/ 1018705 h 1019373"/>
                  <a:gd name="connsiteX25" fmla="*/ 162356 w 601490"/>
                  <a:gd name="connsiteY25" fmla="*/ 823667 h 1019373"/>
                  <a:gd name="connsiteX26" fmla="*/ 195285 w 601490"/>
                  <a:gd name="connsiteY26" fmla="*/ 542508 h 1019373"/>
                  <a:gd name="connsiteX27" fmla="*/ 192752 w 601490"/>
                  <a:gd name="connsiteY27" fmla="*/ 304409 h 1019373"/>
                  <a:gd name="connsiteX28" fmla="*/ 83835 w 601490"/>
                  <a:gd name="connsiteY28" fmla="*/ 223355 h 1019373"/>
                  <a:gd name="connsiteX29" fmla="*/ 12912 w 601490"/>
                  <a:gd name="connsiteY29" fmla="*/ 152432 h 1019373"/>
                  <a:gd name="connsiteX30" fmla="*/ 5313 w 601490"/>
                  <a:gd name="connsiteY30" fmla="*/ 99239 h 1019373"/>
                  <a:gd name="connsiteX0" fmla="*/ 5313 w 601490"/>
                  <a:gd name="connsiteY0" fmla="*/ 101906 h 1022040"/>
                  <a:gd name="connsiteX1" fmla="*/ 273807 w 601490"/>
                  <a:gd name="connsiteY1" fmla="*/ 3121 h 1022040"/>
                  <a:gd name="connsiteX2" fmla="*/ 481510 w 601490"/>
                  <a:gd name="connsiteY2" fmla="*/ 30983 h 1022040"/>
                  <a:gd name="connsiteX3" fmla="*/ 595493 w 601490"/>
                  <a:gd name="connsiteY3" fmla="*/ 94308 h 1022040"/>
                  <a:gd name="connsiteX4" fmla="*/ 567631 w 601490"/>
                  <a:gd name="connsiteY4" fmla="*/ 172829 h 1022040"/>
                  <a:gd name="connsiteX5" fmla="*/ 415653 w 601490"/>
                  <a:gd name="connsiteY5" fmla="*/ 304544 h 1022040"/>
                  <a:gd name="connsiteX6" fmla="*/ 428318 w 601490"/>
                  <a:gd name="connsiteY6" fmla="*/ 537576 h 1022040"/>
                  <a:gd name="connsiteX7" fmla="*/ 481510 w 601490"/>
                  <a:gd name="connsiteY7" fmla="*/ 892191 h 1022040"/>
                  <a:gd name="connsiteX8" fmla="*/ 527103 w 601490"/>
                  <a:gd name="connsiteY8" fmla="*/ 983378 h 1022040"/>
                  <a:gd name="connsiteX9" fmla="*/ 468845 w 601490"/>
                  <a:gd name="connsiteY9" fmla="*/ 978312 h 1022040"/>
                  <a:gd name="connsiteX10" fmla="*/ 397922 w 601490"/>
                  <a:gd name="connsiteY10" fmla="*/ 803537 h 1022040"/>
                  <a:gd name="connsiteX11" fmla="*/ 377658 w 601490"/>
                  <a:gd name="connsiteY11" fmla="*/ 542642 h 1022040"/>
                  <a:gd name="connsiteX12" fmla="*/ 377658 w 601490"/>
                  <a:gd name="connsiteY12" fmla="*/ 317208 h 1022040"/>
                  <a:gd name="connsiteX13" fmla="*/ 425785 w 601490"/>
                  <a:gd name="connsiteY13" fmla="*/ 220956 h 1022040"/>
                  <a:gd name="connsiteX14" fmla="*/ 557499 w 601490"/>
                  <a:gd name="connsiteY14" fmla="*/ 114571 h 1022040"/>
                  <a:gd name="connsiteX15" fmla="*/ 428318 w 601490"/>
                  <a:gd name="connsiteY15" fmla="*/ 56313 h 1022040"/>
                  <a:gd name="connsiteX16" fmla="*/ 195285 w 601490"/>
                  <a:gd name="connsiteY16" fmla="*/ 56313 h 1022040"/>
                  <a:gd name="connsiteX17" fmla="*/ 81302 w 601490"/>
                  <a:gd name="connsiteY17" fmla="*/ 89242 h 1022040"/>
                  <a:gd name="connsiteX18" fmla="*/ 58505 w 601490"/>
                  <a:gd name="connsiteY18" fmla="*/ 139901 h 1022040"/>
                  <a:gd name="connsiteX19" fmla="*/ 147159 w 601490"/>
                  <a:gd name="connsiteY19" fmla="*/ 215890 h 1022040"/>
                  <a:gd name="connsiteX20" fmla="*/ 228213 w 601490"/>
                  <a:gd name="connsiteY20" fmla="*/ 281747 h 1022040"/>
                  <a:gd name="connsiteX21" fmla="*/ 245944 w 601490"/>
                  <a:gd name="connsiteY21" fmla="*/ 481851 h 1022040"/>
                  <a:gd name="connsiteX22" fmla="*/ 215549 w 601490"/>
                  <a:gd name="connsiteY22" fmla="*/ 760477 h 1022040"/>
                  <a:gd name="connsiteX23" fmla="*/ 126895 w 601490"/>
                  <a:gd name="connsiteY23" fmla="*/ 1021372 h 1022040"/>
                  <a:gd name="connsiteX24" fmla="*/ 162356 w 601490"/>
                  <a:gd name="connsiteY24" fmla="*/ 826334 h 1022040"/>
                  <a:gd name="connsiteX25" fmla="*/ 195285 w 601490"/>
                  <a:gd name="connsiteY25" fmla="*/ 545175 h 1022040"/>
                  <a:gd name="connsiteX26" fmla="*/ 192752 w 601490"/>
                  <a:gd name="connsiteY26" fmla="*/ 307076 h 1022040"/>
                  <a:gd name="connsiteX27" fmla="*/ 83835 w 601490"/>
                  <a:gd name="connsiteY27" fmla="*/ 226022 h 1022040"/>
                  <a:gd name="connsiteX28" fmla="*/ 12912 w 601490"/>
                  <a:gd name="connsiteY28" fmla="*/ 155099 h 1022040"/>
                  <a:gd name="connsiteX29" fmla="*/ 5313 w 601490"/>
                  <a:gd name="connsiteY29" fmla="*/ 101906 h 1022040"/>
                  <a:gd name="connsiteX0" fmla="*/ 19154 w 615331"/>
                  <a:gd name="connsiteY0" fmla="*/ 101906 h 1022040"/>
                  <a:gd name="connsiteX1" fmla="*/ 287648 w 615331"/>
                  <a:gd name="connsiteY1" fmla="*/ 3121 h 1022040"/>
                  <a:gd name="connsiteX2" fmla="*/ 495351 w 615331"/>
                  <a:gd name="connsiteY2" fmla="*/ 30983 h 1022040"/>
                  <a:gd name="connsiteX3" fmla="*/ 609334 w 615331"/>
                  <a:gd name="connsiteY3" fmla="*/ 94308 h 1022040"/>
                  <a:gd name="connsiteX4" fmla="*/ 581472 w 615331"/>
                  <a:gd name="connsiteY4" fmla="*/ 172829 h 1022040"/>
                  <a:gd name="connsiteX5" fmla="*/ 429494 w 615331"/>
                  <a:gd name="connsiteY5" fmla="*/ 304544 h 1022040"/>
                  <a:gd name="connsiteX6" fmla="*/ 442159 w 615331"/>
                  <a:gd name="connsiteY6" fmla="*/ 537576 h 1022040"/>
                  <a:gd name="connsiteX7" fmla="*/ 495351 w 615331"/>
                  <a:gd name="connsiteY7" fmla="*/ 892191 h 1022040"/>
                  <a:gd name="connsiteX8" fmla="*/ 540944 w 615331"/>
                  <a:gd name="connsiteY8" fmla="*/ 983378 h 1022040"/>
                  <a:gd name="connsiteX9" fmla="*/ 482686 w 615331"/>
                  <a:gd name="connsiteY9" fmla="*/ 978312 h 1022040"/>
                  <a:gd name="connsiteX10" fmla="*/ 411763 w 615331"/>
                  <a:gd name="connsiteY10" fmla="*/ 803537 h 1022040"/>
                  <a:gd name="connsiteX11" fmla="*/ 391499 w 615331"/>
                  <a:gd name="connsiteY11" fmla="*/ 542642 h 1022040"/>
                  <a:gd name="connsiteX12" fmla="*/ 391499 w 615331"/>
                  <a:gd name="connsiteY12" fmla="*/ 317208 h 1022040"/>
                  <a:gd name="connsiteX13" fmla="*/ 439626 w 615331"/>
                  <a:gd name="connsiteY13" fmla="*/ 220956 h 1022040"/>
                  <a:gd name="connsiteX14" fmla="*/ 571340 w 615331"/>
                  <a:gd name="connsiteY14" fmla="*/ 114571 h 1022040"/>
                  <a:gd name="connsiteX15" fmla="*/ 442159 w 615331"/>
                  <a:gd name="connsiteY15" fmla="*/ 56313 h 1022040"/>
                  <a:gd name="connsiteX16" fmla="*/ 209126 w 615331"/>
                  <a:gd name="connsiteY16" fmla="*/ 56313 h 1022040"/>
                  <a:gd name="connsiteX17" fmla="*/ 95143 w 615331"/>
                  <a:gd name="connsiteY17" fmla="*/ 89242 h 1022040"/>
                  <a:gd name="connsiteX18" fmla="*/ 72346 w 615331"/>
                  <a:gd name="connsiteY18" fmla="*/ 139901 h 1022040"/>
                  <a:gd name="connsiteX19" fmla="*/ 161000 w 615331"/>
                  <a:gd name="connsiteY19" fmla="*/ 215890 h 1022040"/>
                  <a:gd name="connsiteX20" fmla="*/ 242054 w 615331"/>
                  <a:gd name="connsiteY20" fmla="*/ 281747 h 1022040"/>
                  <a:gd name="connsiteX21" fmla="*/ 259785 w 615331"/>
                  <a:gd name="connsiteY21" fmla="*/ 481851 h 1022040"/>
                  <a:gd name="connsiteX22" fmla="*/ 229390 w 615331"/>
                  <a:gd name="connsiteY22" fmla="*/ 760477 h 1022040"/>
                  <a:gd name="connsiteX23" fmla="*/ 140736 w 615331"/>
                  <a:gd name="connsiteY23" fmla="*/ 1021372 h 1022040"/>
                  <a:gd name="connsiteX24" fmla="*/ 176197 w 615331"/>
                  <a:gd name="connsiteY24" fmla="*/ 826334 h 1022040"/>
                  <a:gd name="connsiteX25" fmla="*/ 209126 w 615331"/>
                  <a:gd name="connsiteY25" fmla="*/ 545175 h 1022040"/>
                  <a:gd name="connsiteX26" fmla="*/ 206593 w 615331"/>
                  <a:gd name="connsiteY26" fmla="*/ 307076 h 1022040"/>
                  <a:gd name="connsiteX27" fmla="*/ 97676 w 615331"/>
                  <a:gd name="connsiteY27" fmla="*/ 226022 h 1022040"/>
                  <a:gd name="connsiteX28" fmla="*/ 26753 w 615331"/>
                  <a:gd name="connsiteY28" fmla="*/ 155099 h 1022040"/>
                  <a:gd name="connsiteX29" fmla="*/ 19154 w 615331"/>
                  <a:gd name="connsiteY29" fmla="*/ 101906 h 1022040"/>
                  <a:gd name="connsiteX0" fmla="*/ 19154 w 630608"/>
                  <a:gd name="connsiteY0" fmla="*/ 98804 h 1018938"/>
                  <a:gd name="connsiteX1" fmla="*/ 287648 w 630608"/>
                  <a:gd name="connsiteY1" fmla="*/ 19 h 1018938"/>
                  <a:gd name="connsiteX2" fmla="*/ 609334 w 630608"/>
                  <a:gd name="connsiteY2" fmla="*/ 91206 h 1018938"/>
                  <a:gd name="connsiteX3" fmla="*/ 581472 w 630608"/>
                  <a:gd name="connsiteY3" fmla="*/ 169727 h 1018938"/>
                  <a:gd name="connsiteX4" fmla="*/ 429494 w 630608"/>
                  <a:gd name="connsiteY4" fmla="*/ 301442 h 1018938"/>
                  <a:gd name="connsiteX5" fmla="*/ 442159 w 630608"/>
                  <a:gd name="connsiteY5" fmla="*/ 534474 h 1018938"/>
                  <a:gd name="connsiteX6" fmla="*/ 495351 w 630608"/>
                  <a:gd name="connsiteY6" fmla="*/ 889089 h 1018938"/>
                  <a:gd name="connsiteX7" fmla="*/ 540944 w 630608"/>
                  <a:gd name="connsiteY7" fmla="*/ 980276 h 1018938"/>
                  <a:gd name="connsiteX8" fmla="*/ 482686 w 630608"/>
                  <a:gd name="connsiteY8" fmla="*/ 975210 h 1018938"/>
                  <a:gd name="connsiteX9" fmla="*/ 411763 w 630608"/>
                  <a:gd name="connsiteY9" fmla="*/ 800435 h 1018938"/>
                  <a:gd name="connsiteX10" fmla="*/ 391499 w 630608"/>
                  <a:gd name="connsiteY10" fmla="*/ 539540 h 1018938"/>
                  <a:gd name="connsiteX11" fmla="*/ 391499 w 630608"/>
                  <a:gd name="connsiteY11" fmla="*/ 314106 h 1018938"/>
                  <a:gd name="connsiteX12" fmla="*/ 439626 w 630608"/>
                  <a:gd name="connsiteY12" fmla="*/ 217854 h 1018938"/>
                  <a:gd name="connsiteX13" fmla="*/ 571340 w 630608"/>
                  <a:gd name="connsiteY13" fmla="*/ 111469 h 1018938"/>
                  <a:gd name="connsiteX14" fmla="*/ 442159 w 630608"/>
                  <a:gd name="connsiteY14" fmla="*/ 53211 h 1018938"/>
                  <a:gd name="connsiteX15" fmla="*/ 209126 w 630608"/>
                  <a:gd name="connsiteY15" fmla="*/ 53211 h 1018938"/>
                  <a:gd name="connsiteX16" fmla="*/ 95143 w 630608"/>
                  <a:gd name="connsiteY16" fmla="*/ 86140 h 1018938"/>
                  <a:gd name="connsiteX17" fmla="*/ 72346 w 630608"/>
                  <a:gd name="connsiteY17" fmla="*/ 136799 h 1018938"/>
                  <a:gd name="connsiteX18" fmla="*/ 161000 w 630608"/>
                  <a:gd name="connsiteY18" fmla="*/ 212788 h 1018938"/>
                  <a:gd name="connsiteX19" fmla="*/ 242054 w 630608"/>
                  <a:gd name="connsiteY19" fmla="*/ 278645 h 1018938"/>
                  <a:gd name="connsiteX20" fmla="*/ 259785 w 630608"/>
                  <a:gd name="connsiteY20" fmla="*/ 478749 h 1018938"/>
                  <a:gd name="connsiteX21" fmla="*/ 229390 w 630608"/>
                  <a:gd name="connsiteY21" fmla="*/ 757375 h 1018938"/>
                  <a:gd name="connsiteX22" fmla="*/ 140736 w 630608"/>
                  <a:gd name="connsiteY22" fmla="*/ 1018270 h 1018938"/>
                  <a:gd name="connsiteX23" fmla="*/ 176197 w 630608"/>
                  <a:gd name="connsiteY23" fmla="*/ 823232 h 1018938"/>
                  <a:gd name="connsiteX24" fmla="*/ 209126 w 630608"/>
                  <a:gd name="connsiteY24" fmla="*/ 542073 h 1018938"/>
                  <a:gd name="connsiteX25" fmla="*/ 206593 w 630608"/>
                  <a:gd name="connsiteY25" fmla="*/ 303974 h 1018938"/>
                  <a:gd name="connsiteX26" fmla="*/ 97676 w 630608"/>
                  <a:gd name="connsiteY26" fmla="*/ 222920 h 1018938"/>
                  <a:gd name="connsiteX27" fmla="*/ 26753 w 630608"/>
                  <a:gd name="connsiteY27" fmla="*/ 151997 h 1018938"/>
                  <a:gd name="connsiteX28" fmla="*/ 19154 w 630608"/>
                  <a:gd name="connsiteY28" fmla="*/ 98804 h 1018938"/>
                  <a:gd name="connsiteX0" fmla="*/ 19154 w 616069"/>
                  <a:gd name="connsiteY0" fmla="*/ 98815 h 1018949"/>
                  <a:gd name="connsiteX1" fmla="*/ 287648 w 616069"/>
                  <a:gd name="connsiteY1" fmla="*/ 30 h 1018949"/>
                  <a:gd name="connsiteX2" fmla="*/ 609334 w 616069"/>
                  <a:gd name="connsiteY2" fmla="*/ 91217 h 1018949"/>
                  <a:gd name="connsiteX3" fmla="*/ 581472 w 616069"/>
                  <a:gd name="connsiteY3" fmla="*/ 169738 h 1018949"/>
                  <a:gd name="connsiteX4" fmla="*/ 429494 w 616069"/>
                  <a:gd name="connsiteY4" fmla="*/ 301453 h 1018949"/>
                  <a:gd name="connsiteX5" fmla="*/ 442159 w 616069"/>
                  <a:gd name="connsiteY5" fmla="*/ 534485 h 1018949"/>
                  <a:gd name="connsiteX6" fmla="*/ 495351 w 616069"/>
                  <a:gd name="connsiteY6" fmla="*/ 889100 h 1018949"/>
                  <a:gd name="connsiteX7" fmla="*/ 540944 w 616069"/>
                  <a:gd name="connsiteY7" fmla="*/ 980287 h 1018949"/>
                  <a:gd name="connsiteX8" fmla="*/ 482686 w 616069"/>
                  <a:gd name="connsiteY8" fmla="*/ 975221 h 1018949"/>
                  <a:gd name="connsiteX9" fmla="*/ 411763 w 616069"/>
                  <a:gd name="connsiteY9" fmla="*/ 800446 h 1018949"/>
                  <a:gd name="connsiteX10" fmla="*/ 391499 w 616069"/>
                  <a:gd name="connsiteY10" fmla="*/ 539551 h 1018949"/>
                  <a:gd name="connsiteX11" fmla="*/ 391499 w 616069"/>
                  <a:gd name="connsiteY11" fmla="*/ 314117 h 1018949"/>
                  <a:gd name="connsiteX12" fmla="*/ 439626 w 616069"/>
                  <a:gd name="connsiteY12" fmla="*/ 217865 h 1018949"/>
                  <a:gd name="connsiteX13" fmla="*/ 571340 w 616069"/>
                  <a:gd name="connsiteY13" fmla="*/ 111480 h 1018949"/>
                  <a:gd name="connsiteX14" fmla="*/ 442159 w 616069"/>
                  <a:gd name="connsiteY14" fmla="*/ 53222 h 1018949"/>
                  <a:gd name="connsiteX15" fmla="*/ 209126 w 616069"/>
                  <a:gd name="connsiteY15" fmla="*/ 53222 h 1018949"/>
                  <a:gd name="connsiteX16" fmla="*/ 95143 w 616069"/>
                  <a:gd name="connsiteY16" fmla="*/ 86151 h 1018949"/>
                  <a:gd name="connsiteX17" fmla="*/ 72346 w 616069"/>
                  <a:gd name="connsiteY17" fmla="*/ 136810 h 1018949"/>
                  <a:gd name="connsiteX18" fmla="*/ 161000 w 616069"/>
                  <a:gd name="connsiteY18" fmla="*/ 212799 h 1018949"/>
                  <a:gd name="connsiteX19" fmla="*/ 242054 w 616069"/>
                  <a:gd name="connsiteY19" fmla="*/ 278656 h 1018949"/>
                  <a:gd name="connsiteX20" fmla="*/ 259785 w 616069"/>
                  <a:gd name="connsiteY20" fmla="*/ 478760 h 1018949"/>
                  <a:gd name="connsiteX21" fmla="*/ 229390 w 616069"/>
                  <a:gd name="connsiteY21" fmla="*/ 757386 h 1018949"/>
                  <a:gd name="connsiteX22" fmla="*/ 140736 w 616069"/>
                  <a:gd name="connsiteY22" fmla="*/ 1018281 h 1018949"/>
                  <a:gd name="connsiteX23" fmla="*/ 176197 w 616069"/>
                  <a:gd name="connsiteY23" fmla="*/ 823243 h 1018949"/>
                  <a:gd name="connsiteX24" fmla="*/ 209126 w 616069"/>
                  <a:gd name="connsiteY24" fmla="*/ 542084 h 1018949"/>
                  <a:gd name="connsiteX25" fmla="*/ 206593 w 616069"/>
                  <a:gd name="connsiteY25" fmla="*/ 303985 h 1018949"/>
                  <a:gd name="connsiteX26" fmla="*/ 97676 w 616069"/>
                  <a:gd name="connsiteY26" fmla="*/ 222931 h 1018949"/>
                  <a:gd name="connsiteX27" fmla="*/ 26753 w 616069"/>
                  <a:gd name="connsiteY27" fmla="*/ 152008 h 1018949"/>
                  <a:gd name="connsiteX28" fmla="*/ 19154 w 616069"/>
                  <a:gd name="connsiteY28" fmla="*/ 98815 h 1018949"/>
                  <a:gd name="connsiteX0" fmla="*/ 7353 w 604268"/>
                  <a:gd name="connsiteY0" fmla="*/ 98815 h 1018949"/>
                  <a:gd name="connsiteX1" fmla="*/ 275847 w 604268"/>
                  <a:gd name="connsiteY1" fmla="*/ 30 h 1018949"/>
                  <a:gd name="connsiteX2" fmla="*/ 597533 w 604268"/>
                  <a:gd name="connsiteY2" fmla="*/ 91217 h 1018949"/>
                  <a:gd name="connsiteX3" fmla="*/ 569671 w 604268"/>
                  <a:gd name="connsiteY3" fmla="*/ 169738 h 1018949"/>
                  <a:gd name="connsiteX4" fmla="*/ 417693 w 604268"/>
                  <a:gd name="connsiteY4" fmla="*/ 301453 h 1018949"/>
                  <a:gd name="connsiteX5" fmla="*/ 430358 w 604268"/>
                  <a:gd name="connsiteY5" fmla="*/ 534485 h 1018949"/>
                  <a:gd name="connsiteX6" fmla="*/ 483550 w 604268"/>
                  <a:gd name="connsiteY6" fmla="*/ 889100 h 1018949"/>
                  <a:gd name="connsiteX7" fmla="*/ 529143 w 604268"/>
                  <a:gd name="connsiteY7" fmla="*/ 980287 h 1018949"/>
                  <a:gd name="connsiteX8" fmla="*/ 470885 w 604268"/>
                  <a:gd name="connsiteY8" fmla="*/ 975221 h 1018949"/>
                  <a:gd name="connsiteX9" fmla="*/ 399962 w 604268"/>
                  <a:gd name="connsiteY9" fmla="*/ 800446 h 1018949"/>
                  <a:gd name="connsiteX10" fmla="*/ 379698 w 604268"/>
                  <a:gd name="connsiteY10" fmla="*/ 539551 h 1018949"/>
                  <a:gd name="connsiteX11" fmla="*/ 379698 w 604268"/>
                  <a:gd name="connsiteY11" fmla="*/ 314117 h 1018949"/>
                  <a:gd name="connsiteX12" fmla="*/ 427825 w 604268"/>
                  <a:gd name="connsiteY12" fmla="*/ 217865 h 1018949"/>
                  <a:gd name="connsiteX13" fmla="*/ 559539 w 604268"/>
                  <a:gd name="connsiteY13" fmla="*/ 111480 h 1018949"/>
                  <a:gd name="connsiteX14" fmla="*/ 430358 w 604268"/>
                  <a:gd name="connsiteY14" fmla="*/ 53222 h 1018949"/>
                  <a:gd name="connsiteX15" fmla="*/ 197325 w 604268"/>
                  <a:gd name="connsiteY15" fmla="*/ 53222 h 1018949"/>
                  <a:gd name="connsiteX16" fmla="*/ 83342 w 604268"/>
                  <a:gd name="connsiteY16" fmla="*/ 86151 h 1018949"/>
                  <a:gd name="connsiteX17" fmla="*/ 60545 w 604268"/>
                  <a:gd name="connsiteY17" fmla="*/ 136810 h 1018949"/>
                  <a:gd name="connsiteX18" fmla="*/ 149199 w 604268"/>
                  <a:gd name="connsiteY18" fmla="*/ 212799 h 1018949"/>
                  <a:gd name="connsiteX19" fmla="*/ 230253 w 604268"/>
                  <a:gd name="connsiteY19" fmla="*/ 278656 h 1018949"/>
                  <a:gd name="connsiteX20" fmla="*/ 247984 w 604268"/>
                  <a:gd name="connsiteY20" fmla="*/ 478760 h 1018949"/>
                  <a:gd name="connsiteX21" fmla="*/ 217589 w 604268"/>
                  <a:gd name="connsiteY21" fmla="*/ 757386 h 1018949"/>
                  <a:gd name="connsiteX22" fmla="*/ 128935 w 604268"/>
                  <a:gd name="connsiteY22" fmla="*/ 1018281 h 1018949"/>
                  <a:gd name="connsiteX23" fmla="*/ 164396 w 604268"/>
                  <a:gd name="connsiteY23" fmla="*/ 823243 h 1018949"/>
                  <a:gd name="connsiteX24" fmla="*/ 197325 w 604268"/>
                  <a:gd name="connsiteY24" fmla="*/ 542084 h 1018949"/>
                  <a:gd name="connsiteX25" fmla="*/ 194792 w 604268"/>
                  <a:gd name="connsiteY25" fmla="*/ 303985 h 1018949"/>
                  <a:gd name="connsiteX26" fmla="*/ 85875 w 604268"/>
                  <a:gd name="connsiteY26" fmla="*/ 222931 h 1018949"/>
                  <a:gd name="connsiteX27" fmla="*/ 7353 w 604268"/>
                  <a:gd name="connsiteY27" fmla="*/ 98815 h 1018949"/>
                  <a:gd name="connsiteX0" fmla="*/ 7353 w 611842"/>
                  <a:gd name="connsiteY0" fmla="*/ 98807 h 1018941"/>
                  <a:gd name="connsiteX1" fmla="*/ 275847 w 611842"/>
                  <a:gd name="connsiteY1" fmla="*/ 22 h 1018941"/>
                  <a:gd name="connsiteX2" fmla="*/ 597533 w 611842"/>
                  <a:gd name="connsiteY2" fmla="*/ 91209 h 1018941"/>
                  <a:gd name="connsiteX3" fmla="*/ 541808 w 611842"/>
                  <a:gd name="connsiteY3" fmla="*/ 217857 h 1018941"/>
                  <a:gd name="connsiteX4" fmla="*/ 417693 w 611842"/>
                  <a:gd name="connsiteY4" fmla="*/ 301445 h 1018941"/>
                  <a:gd name="connsiteX5" fmla="*/ 430358 w 611842"/>
                  <a:gd name="connsiteY5" fmla="*/ 534477 h 1018941"/>
                  <a:gd name="connsiteX6" fmla="*/ 483550 w 611842"/>
                  <a:gd name="connsiteY6" fmla="*/ 889092 h 1018941"/>
                  <a:gd name="connsiteX7" fmla="*/ 529143 w 611842"/>
                  <a:gd name="connsiteY7" fmla="*/ 980279 h 1018941"/>
                  <a:gd name="connsiteX8" fmla="*/ 470885 w 611842"/>
                  <a:gd name="connsiteY8" fmla="*/ 975213 h 1018941"/>
                  <a:gd name="connsiteX9" fmla="*/ 399962 w 611842"/>
                  <a:gd name="connsiteY9" fmla="*/ 800438 h 1018941"/>
                  <a:gd name="connsiteX10" fmla="*/ 379698 w 611842"/>
                  <a:gd name="connsiteY10" fmla="*/ 539543 h 1018941"/>
                  <a:gd name="connsiteX11" fmla="*/ 379698 w 611842"/>
                  <a:gd name="connsiteY11" fmla="*/ 314109 h 1018941"/>
                  <a:gd name="connsiteX12" fmla="*/ 427825 w 611842"/>
                  <a:gd name="connsiteY12" fmla="*/ 217857 h 1018941"/>
                  <a:gd name="connsiteX13" fmla="*/ 559539 w 611842"/>
                  <a:gd name="connsiteY13" fmla="*/ 111472 h 1018941"/>
                  <a:gd name="connsiteX14" fmla="*/ 430358 w 611842"/>
                  <a:gd name="connsiteY14" fmla="*/ 53214 h 1018941"/>
                  <a:gd name="connsiteX15" fmla="*/ 197325 w 611842"/>
                  <a:gd name="connsiteY15" fmla="*/ 53214 h 1018941"/>
                  <a:gd name="connsiteX16" fmla="*/ 83342 w 611842"/>
                  <a:gd name="connsiteY16" fmla="*/ 86143 h 1018941"/>
                  <a:gd name="connsiteX17" fmla="*/ 60545 w 611842"/>
                  <a:gd name="connsiteY17" fmla="*/ 136802 h 1018941"/>
                  <a:gd name="connsiteX18" fmla="*/ 149199 w 611842"/>
                  <a:gd name="connsiteY18" fmla="*/ 212791 h 1018941"/>
                  <a:gd name="connsiteX19" fmla="*/ 230253 w 611842"/>
                  <a:gd name="connsiteY19" fmla="*/ 278648 h 1018941"/>
                  <a:gd name="connsiteX20" fmla="*/ 247984 w 611842"/>
                  <a:gd name="connsiteY20" fmla="*/ 478752 h 1018941"/>
                  <a:gd name="connsiteX21" fmla="*/ 217589 w 611842"/>
                  <a:gd name="connsiteY21" fmla="*/ 757378 h 1018941"/>
                  <a:gd name="connsiteX22" fmla="*/ 128935 w 611842"/>
                  <a:gd name="connsiteY22" fmla="*/ 1018273 h 1018941"/>
                  <a:gd name="connsiteX23" fmla="*/ 164396 w 611842"/>
                  <a:gd name="connsiteY23" fmla="*/ 823235 h 1018941"/>
                  <a:gd name="connsiteX24" fmla="*/ 197325 w 611842"/>
                  <a:gd name="connsiteY24" fmla="*/ 542076 h 1018941"/>
                  <a:gd name="connsiteX25" fmla="*/ 194792 w 611842"/>
                  <a:gd name="connsiteY25" fmla="*/ 303977 h 1018941"/>
                  <a:gd name="connsiteX26" fmla="*/ 85875 w 611842"/>
                  <a:gd name="connsiteY26" fmla="*/ 222923 h 1018941"/>
                  <a:gd name="connsiteX27" fmla="*/ 7353 w 611842"/>
                  <a:gd name="connsiteY27" fmla="*/ 98807 h 1018941"/>
                  <a:gd name="connsiteX0" fmla="*/ 7353 w 599715"/>
                  <a:gd name="connsiteY0" fmla="*/ 98812 h 1018946"/>
                  <a:gd name="connsiteX1" fmla="*/ 275847 w 599715"/>
                  <a:gd name="connsiteY1" fmla="*/ 27 h 1018946"/>
                  <a:gd name="connsiteX2" fmla="*/ 597533 w 599715"/>
                  <a:gd name="connsiteY2" fmla="*/ 91214 h 1018946"/>
                  <a:gd name="connsiteX3" fmla="*/ 417693 w 599715"/>
                  <a:gd name="connsiteY3" fmla="*/ 301450 h 1018946"/>
                  <a:gd name="connsiteX4" fmla="*/ 430358 w 599715"/>
                  <a:gd name="connsiteY4" fmla="*/ 534482 h 1018946"/>
                  <a:gd name="connsiteX5" fmla="*/ 483550 w 599715"/>
                  <a:gd name="connsiteY5" fmla="*/ 889097 h 1018946"/>
                  <a:gd name="connsiteX6" fmla="*/ 529143 w 599715"/>
                  <a:gd name="connsiteY6" fmla="*/ 980284 h 1018946"/>
                  <a:gd name="connsiteX7" fmla="*/ 470885 w 599715"/>
                  <a:gd name="connsiteY7" fmla="*/ 975218 h 1018946"/>
                  <a:gd name="connsiteX8" fmla="*/ 399962 w 599715"/>
                  <a:gd name="connsiteY8" fmla="*/ 800443 h 1018946"/>
                  <a:gd name="connsiteX9" fmla="*/ 379698 w 599715"/>
                  <a:gd name="connsiteY9" fmla="*/ 539548 h 1018946"/>
                  <a:gd name="connsiteX10" fmla="*/ 379698 w 599715"/>
                  <a:gd name="connsiteY10" fmla="*/ 314114 h 1018946"/>
                  <a:gd name="connsiteX11" fmla="*/ 427825 w 599715"/>
                  <a:gd name="connsiteY11" fmla="*/ 217862 h 1018946"/>
                  <a:gd name="connsiteX12" fmla="*/ 559539 w 599715"/>
                  <a:gd name="connsiteY12" fmla="*/ 111477 h 1018946"/>
                  <a:gd name="connsiteX13" fmla="*/ 430358 w 599715"/>
                  <a:gd name="connsiteY13" fmla="*/ 53219 h 1018946"/>
                  <a:gd name="connsiteX14" fmla="*/ 197325 w 599715"/>
                  <a:gd name="connsiteY14" fmla="*/ 53219 h 1018946"/>
                  <a:gd name="connsiteX15" fmla="*/ 83342 w 599715"/>
                  <a:gd name="connsiteY15" fmla="*/ 86148 h 1018946"/>
                  <a:gd name="connsiteX16" fmla="*/ 60545 w 599715"/>
                  <a:gd name="connsiteY16" fmla="*/ 136807 h 1018946"/>
                  <a:gd name="connsiteX17" fmla="*/ 149199 w 599715"/>
                  <a:gd name="connsiteY17" fmla="*/ 212796 h 1018946"/>
                  <a:gd name="connsiteX18" fmla="*/ 230253 w 599715"/>
                  <a:gd name="connsiteY18" fmla="*/ 278653 h 1018946"/>
                  <a:gd name="connsiteX19" fmla="*/ 247984 w 599715"/>
                  <a:gd name="connsiteY19" fmla="*/ 478757 h 1018946"/>
                  <a:gd name="connsiteX20" fmla="*/ 217589 w 599715"/>
                  <a:gd name="connsiteY20" fmla="*/ 757383 h 1018946"/>
                  <a:gd name="connsiteX21" fmla="*/ 128935 w 599715"/>
                  <a:gd name="connsiteY21" fmla="*/ 1018278 h 1018946"/>
                  <a:gd name="connsiteX22" fmla="*/ 164396 w 599715"/>
                  <a:gd name="connsiteY22" fmla="*/ 823240 h 1018946"/>
                  <a:gd name="connsiteX23" fmla="*/ 197325 w 599715"/>
                  <a:gd name="connsiteY23" fmla="*/ 542081 h 1018946"/>
                  <a:gd name="connsiteX24" fmla="*/ 194792 w 599715"/>
                  <a:gd name="connsiteY24" fmla="*/ 303982 h 1018946"/>
                  <a:gd name="connsiteX25" fmla="*/ 85875 w 599715"/>
                  <a:gd name="connsiteY25" fmla="*/ 222928 h 1018946"/>
                  <a:gd name="connsiteX26" fmla="*/ 7353 w 599715"/>
                  <a:gd name="connsiteY26" fmla="*/ 98812 h 1018946"/>
                  <a:gd name="connsiteX0" fmla="*/ 8226 w 600185"/>
                  <a:gd name="connsiteY0" fmla="*/ 98812 h 1018946"/>
                  <a:gd name="connsiteX1" fmla="*/ 291918 w 600185"/>
                  <a:gd name="connsiteY1" fmla="*/ 27 h 1018946"/>
                  <a:gd name="connsiteX2" fmla="*/ 598406 w 600185"/>
                  <a:gd name="connsiteY2" fmla="*/ 91214 h 1018946"/>
                  <a:gd name="connsiteX3" fmla="*/ 418566 w 600185"/>
                  <a:gd name="connsiteY3" fmla="*/ 301450 h 1018946"/>
                  <a:gd name="connsiteX4" fmla="*/ 431231 w 600185"/>
                  <a:gd name="connsiteY4" fmla="*/ 534482 h 1018946"/>
                  <a:gd name="connsiteX5" fmla="*/ 484423 w 600185"/>
                  <a:gd name="connsiteY5" fmla="*/ 889097 h 1018946"/>
                  <a:gd name="connsiteX6" fmla="*/ 530016 w 600185"/>
                  <a:gd name="connsiteY6" fmla="*/ 980284 h 1018946"/>
                  <a:gd name="connsiteX7" fmla="*/ 471758 w 600185"/>
                  <a:gd name="connsiteY7" fmla="*/ 975218 h 1018946"/>
                  <a:gd name="connsiteX8" fmla="*/ 400835 w 600185"/>
                  <a:gd name="connsiteY8" fmla="*/ 800443 h 1018946"/>
                  <a:gd name="connsiteX9" fmla="*/ 380571 w 600185"/>
                  <a:gd name="connsiteY9" fmla="*/ 539548 h 1018946"/>
                  <a:gd name="connsiteX10" fmla="*/ 380571 w 600185"/>
                  <a:gd name="connsiteY10" fmla="*/ 314114 h 1018946"/>
                  <a:gd name="connsiteX11" fmla="*/ 428698 w 600185"/>
                  <a:gd name="connsiteY11" fmla="*/ 217862 h 1018946"/>
                  <a:gd name="connsiteX12" fmla="*/ 560412 w 600185"/>
                  <a:gd name="connsiteY12" fmla="*/ 111477 h 1018946"/>
                  <a:gd name="connsiteX13" fmla="*/ 431231 w 600185"/>
                  <a:gd name="connsiteY13" fmla="*/ 53219 h 1018946"/>
                  <a:gd name="connsiteX14" fmla="*/ 198198 w 600185"/>
                  <a:gd name="connsiteY14" fmla="*/ 53219 h 1018946"/>
                  <a:gd name="connsiteX15" fmla="*/ 84215 w 600185"/>
                  <a:gd name="connsiteY15" fmla="*/ 86148 h 1018946"/>
                  <a:gd name="connsiteX16" fmla="*/ 61418 w 600185"/>
                  <a:gd name="connsiteY16" fmla="*/ 136807 h 1018946"/>
                  <a:gd name="connsiteX17" fmla="*/ 150072 w 600185"/>
                  <a:gd name="connsiteY17" fmla="*/ 212796 h 1018946"/>
                  <a:gd name="connsiteX18" fmla="*/ 231126 w 600185"/>
                  <a:gd name="connsiteY18" fmla="*/ 278653 h 1018946"/>
                  <a:gd name="connsiteX19" fmla="*/ 248857 w 600185"/>
                  <a:gd name="connsiteY19" fmla="*/ 478757 h 1018946"/>
                  <a:gd name="connsiteX20" fmla="*/ 218462 w 600185"/>
                  <a:gd name="connsiteY20" fmla="*/ 757383 h 1018946"/>
                  <a:gd name="connsiteX21" fmla="*/ 129808 w 600185"/>
                  <a:gd name="connsiteY21" fmla="*/ 1018278 h 1018946"/>
                  <a:gd name="connsiteX22" fmla="*/ 165269 w 600185"/>
                  <a:gd name="connsiteY22" fmla="*/ 823240 h 1018946"/>
                  <a:gd name="connsiteX23" fmla="*/ 198198 w 600185"/>
                  <a:gd name="connsiteY23" fmla="*/ 542081 h 1018946"/>
                  <a:gd name="connsiteX24" fmla="*/ 195665 w 600185"/>
                  <a:gd name="connsiteY24" fmla="*/ 303982 h 1018946"/>
                  <a:gd name="connsiteX25" fmla="*/ 86748 w 600185"/>
                  <a:gd name="connsiteY25" fmla="*/ 222928 h 1018946"/>
                  <a:gd name="connsiteX26" fmla="*/ 8226 w 600185"/>
                  <a:gd name="connsiteY26" fmla="*/ 98812 h 1018946"/>
                  <a:gd name="connsiteX0" fmla="*/ 8226 w 599188"/>
                  <a:gd name="connsiteY0" fmla="*/ 98816 h 1018950"/>
                  <a:gd name="connsiteX1" fmla="*/ 291918 w 599188"/>
                  <a:gd name="connsiteY1" fmla="*/ 31 h 1018950"/>
                  <a:gd name="connsiteX2" fmla="*/ 598406 w 599188"/>
                  <a:gd name="connsiteY2" fmla="*/ 91218 h 1018950"/>
                  <a:gd name="connsiteX3" fmla="*/ 418566 w 599188"/>
                  <a:gd name="connsiteY3" fmla="*/ 301454 h 1018950"/>
                  <a:gd name="connsiteX4" fmla="*/ 431231 w 599188"/>
                  <a:gd name="connsiteY4" fmla="*/ 534486 h 1018950"/>
                  <a:gd name="connsiteX5" fmla="*/ 484423 w 599188"/>
                  <a:gd name="connsiteY5" fmla="*/ 889101 h 1018950"/>
                  <a:gd name="connsiteX6" fmla="*/ 530016 w 599188"/>
                  <a:gd name="connsiteY6" fmla="*/ 980288 h 1018950"/>
                  <a:gd name="connsiteX7" fmla="*/ 471758 w 599188"/>
                  <a:gd name="connsiteY7" fmla="*/ 975222 h 1018950"/>
                  <a:gd name="connsiteX8" fmla="*/ 400835 w 599188"/>
                  <a:gd name="connsiteY8" fmla="*/ 800447 h 1018950"/>
                  <a:gd name="connsiteX9" fmla="*/ 380571 w 599188"/>
                  <a:gd name="connsiteY9" fmla="*/ 539552 h 1018950"/>
                  <a:gd name="connsiteX10" fmla="*/ 380571 w 599188"/>
                  <a:gd name="connsiteY10" fmla="*/ 314118 h 1018950"/>
                  <a:gd name="connsiteX11" fmla="*/ 428698 w 599188"/>
                  <a:gd name="connsiteY11" fmla="*/ 217866 h 1018950"/>
                  <a:gd name="connsiteX12" fmla="*/ 560412 w 599188"/>
                  <a:gd name="connsiteY12" fmla="*/ 111481 h 1018950"/>
                  <a:gd name="connsiteX13" fmla="*/ 431231 w 599188"/>
                  <a:gd name="connsiteY13" fmla="*/ 53223 h 1018950"/>
                  <a:gd name="connsiteX14" fmla="*/ 198198 w 599188"/>
                  <a:gd name="connsiteY14" fmla="*/ 53223 h 1018950"/>
                  <a:gd name="connsiteX15" fmla="*/ 84215 w 599188"/>
                  <a:gd name="connsiteY15" fmla="*/ 86152 h 1018950"/>
                  <a:gd name="connsiteX16" fmla="*/ 61418 w 599188"/>
                  <a:gd name="connsiteY16" fmla="*/ 136811 h 1018950"/>
                  <a:gd name="connsiteX17" fmla="*/ 150072 w 599188"/>
                  <a:gd name="connsiteY17" fmla="*/ 212800 h 1018950"/>
                  <a:gd name="connsiteX18" fmla="*/ 231126 w 599188"/>
                  <a:gd name="connsiteY18" fmla="*/ 278657 h 1018950"/>
                  <a:gd name="connsiteX19" fmla="*/ 248857 w 599188"/>
                  <a:gd name="connsiteY19" fmla="*/ 478761 h 1018950"/>
                  <a:gd name="connsiteX20" fmla="*/ 218462 w 599188"/>
                  <a:gd name="connsiteY20" fmla="*/ 757387 h 1018950"/>
                  <a:gd name="connsiteX21" fmla="*/ 129808 w 599188"/>
                  <a:gd name="connsiteY21" fmla="*/ 1018282 h 1018950"/>
                  <a:gd name="connsiteX22" fmla="*/ 165269 w 599188"/>
                  <a:gd name="connsiteY22" fmla="*/ 823244 h 1018950"/>
                  <a:gd name="connsiteX23" fmla="*/ 198198 w 599188"/>
                  <a:gd name="connsiteY23" fmla="*/ 542085 h 1018950"/>
                  <a:gd name="connsiteX24" fmla="*/ 195665 w 599188"/>
                  <a:gd name="connsiteY24" fmla="*/ 303986 h 1018950"/>
                  <a:gd name="connsiteX25" fmla="*/ 86748 w 599188"/>
                  <a:gd name="connsiteY25" fmla="*/ 222932 h 1018950"/>
                  <a:gd name="connsiteX26" fmla="*/ 8226 w 599188"/>
                  <a:gd name="connsiteY26"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423520 w 591477"/>
                  <a:gd name="connsiteY13" fmla="*/ 53223 h 1018950"/>
                  <a:gd name="connsiteX14" fmla="*/ 190487 w 591477"/>
                  <a:gd name="connsiteY14" fmla="*/ 53223 h 1018950"/>
                  <a:gd name="connsiteX15" fmla="*/ 76504 w 591477"/>
                  <a:gd name="connsiteY15" fmla="*/ 86152 h 1018950"/>
                  <a:gd name="connsiteX16" fmla="*/ 53707 w 591477"/>
                  <a:gd name="connsiteY16" fmla="*/ 136811 h 1018950"/>
                  <a:gd name="connsiteX17" fmla="*/ 142361 w 591477"/>
                  <a:gd name="connsiteY17" fmla="*/ 212800 h 1018950"/>
                  <a:gd name="connsiteX18" fmla="*/ 223415 w 591477"/>
                  <a:gd name="connsiteY18" fmla="*/ 278657 h 1018950"/>
                  <a:gd name="connsiteX19" fmla="*/ 241146 w 591477"/>
                  <a:gd name="connsiteY19" fmla="*/ 478761 h 1018950"/>
                  <a:gd name="connsiteX20" fmla="*/ 210751 w 591477"/>
                  <a:gd name="connsiteY20" fmla="*/ 757387 h 1018950"/>
                  <a:gd name="connsiteX21" fmla="*/ 122097 w 591477"/>
                  <a:gd name="connsiteY21" fmla="*/ 1018282 h 1018950"/>
                  <a:gd name="connsiteX22" fmla="*/ 157558 w 591477"/>
                  <a:gd name="connsiteY22" fmla="*/ 823244 h 1018950"/>
                  <a:gd name="connsiteX23" fmla="*/ 190487 w 591477"/>
                  <a:gd name="connsiteY23" fmla="*/ 542085 h 1018950"/>
                  <a:gd name="connsiteX24" fmla="*/ 187954 w 591477"/>
                  <a:gd name="connsiteY24" fmla="*/ 303986 h 1018950"/>
                  <a:gd name="connsiteX25" fmla="*/ 79037 w 591477"/>
                  <a:gd name="connsiteY25" fmla="*/ 222932 h 1018950"/>
                  <a:gd name="connsiteX26" fmla="*/ 515 w 591477"/>
                  <a:gd name="connsiteY26"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423520 w 591477"/>
                  <a:gd name="connsiteY13" fmla="*/ 53223 h 1018950"/>
                  <a:gd name="connsiteX14" fmla="*/ 284207 w 591477"/>
                  <a:gd name="connsiteY14" fmla="*/ 48157 h 1018950"/>
                  <a:gd name="connsiteX15" fmla="*/ 76504 w 591477"/>
                  <a:gd name="connsiteY15" fmla="*/ 86152 h 1018950"/>
                  <a:gd name="connsiteX16" fmla="*/ 53707 w 591477"/>
                  <a:gd name="connsiteY16" fmla="*/ 136811 h 1018950"/>
                  <a:gd name="connsiteX17" fmla="*/ 142361 w 591477"/>
                  <a:gd name="connsiteY17" fmla="*/ 212800 h 1018950"/>
                  <a:gd name="connsiteX18" fmla="*/ 223415 w 591477"/>
                  <a:gd name="connsiteY18" fmla="*/ 278657 h 1018950"/>
                  <a:gd name="connsiteX19" fmla="*/ 241146 w 591477"/>
                  <a:gd name="connsiteY19" fmla="*/ 478761 h 1018950"/>
                  <a:gd name="connsiteX20" fmla="*/ 210751 w 591477"/>
                  <a:gd name="connsiteY20" fmla="*/ 757387 h 1018950"/>
                  <a:gd name="connsiteX21" fmla="*/ 122097 w 591477"/>
                  <a:gd name="connsiteY21" fmla="*/ 1018282 h 1018950"/>
                  <a:gd name="connsiteX22" fmla="*/ 157558 w 591477"/>
                  <a:gd name="connsiteY22" fmla="*/ 823244 h 1018950"/>
                  <a:gd name="connsiteX23" fmla="*/ 190487 w 591477"/>
                  <a:gd name="connsiteY23" fmla="*/ 542085 h 1018950"/>
                  <a:gd name="connsiteX24" fmla="*/ 187954 w 591477"/>
                  <a:gd name="connsiteY24" fmla="*/ 303986 h 1018950"/>
                  <a:gd name="connsiteX25" fmla="*/ 79037 w 591477"/>
                  <a:gd name="connsiteY25" fmla="*/ 222932 h 1018950"/>
                  <a:gd name="connsiteX26" fmla="*/ 515 w 591477"/>
                  <a:gd name="connsiteY26"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284207 w 591477"/>
                  <a:gd name="connsiteY13" fmla="*/ 48157 h 1018950"/>
                  <a:gd name="connsiteX14" fmla="*/ 76504 w 591477"/>
                  <a:gd name="connsiteY14" fmla="*/ 86152 h 1018950"/>
                  <a:gd name="connsiteX15" fmla="*/ 53707 w 591477"/>
                  <a:gd name="connsiteY15" fmla="*/ 136811 h 1018950"/>
                  <a:gd name="connsiteX16" fmla="*/ 142361 w 591477"/>
                  <a:gd name="connsiteY16" fmla="*/ 212800 h 1018950"/>
                  <a:gd name="connsiteX17" fmla="*/ 223415 w 591477"/>
                  <a:gd name="connsiteY17" fmla="*/ 278657 h 1018950"/>
                  <a:gd name="connsiteX18" fmla="*/ 241146 w 591477"/>
                  <a:gd name="connsiteY18" fmla="*/ 478761 h 1018950"/>
                  <a:gd name="connsiteX19" fmla="*/ 210751 w 591477"/>
                  <a:gd name="connsiteY19" fmla="*/ 757387 h 1018950"/>
                  <a:gd name="connsiteX20" fmla="*/ 122097 w 591477"/>
                  <a:gd name="connsiteY20" fmla="*/ 1018282 h 1018950"/>
                  <a:gd name="connsiteX21" fmla="*/ 157558 w 591477"/>
                  <a:gd name="connsiteY21" fmla="*/ 823244 h 1018950"/>
                  <a:gd name="connsiteX22" fmla="*/ 190487 w 591477"/>
                  <a:gd name="connsiteY22" fmla="*/ 542085 h 1018950"/>
                  <a:gd name="connsiteX23" fmla="*/ 187954 w 591477"/>
                  <a:gd name="connsiteY23" fmla="*/ 303986 h 1018950"/>
                  <a:gd name="connsiteX24" fmla="*/ 79037 w 591477"/>
                  <a:gd name="connsiteY24" fmla="*/ 222932 h 1018950"/>
                  <a:gd name="connsiteX25" fmla="*/ 515 w 591477"/>
                  <a:gd name="connsiteY25"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284207 w 591477"/>
                  <a:gd name="connsiteY13" fmla="*/ 48157 h 1018950"/>
                  <a:gd name="connsiteX14" fmla="*/ 76504 w 591477"/>
                  <a:gd name="connsiteY14" fmla="*/ 86152 h 1018950"/>
                  <a:gd name="connsiteX15" fmla="*/ 53707 w 591477"/>
                  <a:gd name="connsiteY15" fmla="*/ 136811 h 1018950"/>
                  <a:gd name="connsiteX16" fmla="*/ 142361 w 591477"/>
                  <a:gd name="connsiteY16" fmla="*/ 212800 h 1018950"/>
                  <a:gd name="connsiteX17" fmla="*/ 223415 w 591477"/>
                  <a:gd name="connsiteY17" fmla="*/ 278657 h 1018950"/>
                  <a:gd name="connsiteX18" fmla="*/ 241146 w 591477"/>
                  <a:gd name="connsiteY18" fmla="*/ 478761 h 1018950"/>
                  <a:gd name="connsiteX19" fmla="*/ 210751 w 591477"/>
                  <a:gd name="connsiteY19" fmla="*/ 757387 h 1018950"/>
                  <a:gd name="connsiteX20" fmla="*/ 122097 w 591477"/>
                  <a:gd name="connsiteY20" fmla="*/ 1018282 h 1018950"/>
                  <a:gd name="connsiteX21" fmla="*/ 157558 w 591477"/>
                  <a:gd name="connsiteY21" fmla="*/ 823244 h 1018950"/>
                  <a:gd name="connsiteX22" fmla="*/ 190487 w 591477"/>
                  <a:gd name="connsiteY22" fmla="*/ 542085 h 1018950"/>
                  <a:gd name="connsiteX23" fmla="*/ 187954 w 591477"/>
                  <a:gd name="connsiteY23" fmla="*/ 303986 h 1018950"/>
                  <a:gd name="connsiteX24" fmla="*/ 79037 w 591477"/>
                  <a:gd name="connsiteY24" fmla="*/ 222932 h 1018950"/>
                  <a:gd name="connsiteX25" fmla="*/ 515 w 591477"/>
                  <a:gd name="connsiteY25"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284207 w 591477"/>
                  <a:gd name="connsiteY13" fmla="*/ 48157 h 1018950"/>
                  <a:gd name="connsiteX14" fmla="*/ 53707 w 591477"/>
                  <a:gd name="connsiteY14" fmla="*/ 136811 h 1018950"/>
                  <a:gd name="connsiteX15" fmla="*/ 142361 w 591477"/>
                  <a:gd name="connsiteY15" fmla="*/ 212800 h 1018950"/>
                  <a:gd name="connsiteX16" fmla="*/ 223415 w 591477"/>
                  <a:gd name="connsiteY16" fmla="*/ 278657 h 1018950"/>
                  <a:gd name="connsiteX17" fmla="*/ 241146 w 591477"/>
                  <a:gd name="connsiteY17" fmla="*/ 478761 h 1018950"/>
                  <a:gd name="connsiteX18" fmla="*/ 210751 w 591477"/>
                  <a:gd name="connsiteY18" fmla="*/ 757387 h 1018950"/>
                  <a:gd name="connsiteX19" fmla="*/ 122097 w 591477"/>
                  <a:gd name="connsiteY19" fmla="*/ 1018282 h 1018950"/>
                  <a:gd name="connsiteX20" fmla="*/ 157558 w 591477"/>
                  <a:gd name="connsiteY20" fmla="*/ 823244 h 1018950"/>
                  <a:gd name="connsiteX21" fmla="*/ 190487 w 591477"/>
                  <a:gd name="connsiteY21" fmla="*/ 542085 h 1018950"/>
                  <a:gd name="connsiteX22" fmla="*/ 187954 w 591477"/>
                  <a:gd name="connsiteY22" fmla="*/ 303986 h 1018950"/>
                  <a:gd name="connsiteX23" fmla="*/ 79037 w 591477"/>
                  <a:gd name="connsiteY23" fmla="*/ 222932 h 1018950"/>
                  <a:gd name="connsiteX24" fmla="*/ 515 w 591477"/>
                  <a:gd name="connsiteY24"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284207 w 591477"/>
                  <a:gd name="connsiteY13" fmla="*/ 48157 h 1018950"/>
                  <a:gd name="connsiteX14" fmla="*/ 53707 w 591477"/>
                  <a:gd name="connsiteY14" fmla="*/ 114014 h 1018950"/>
                  <a:gd name="connsiteX15" fmla="*/ 142361 w 591477"/>
                  <a:gd name="connsiteY15" fmla="*/ 212800 h 1018950"/>
                  <a:gd name="connsiteX16" fmla="*/ 223415 w 591477"/>
                  <a:gd name="connsiteY16" fmla="*/ 278657 h 1018950"/>
                  <a:gd name="connsiteX17" fmla="*/ 241146 w 591477"/>
                  <a:gd name="connsiteY17" fmla="*/ 478761 h 1018950"/>
                  <a:gd name="connsiteX18" fmla="*/ 210751 w 591477"/>
                  <a:gd name="connsiteY18" fmla="*/ 757387 h 1018950"/>
                  <a:gd name="connsiteX19" fmla="*/ 122097 w 591477"/>
                  <a:gd name="connsiteY19" fmla="*/ 1018282 h 1018950"/>
                  <a:gd name="connsiteX20" fmla="*/ 157558 w 591477"/>
                  <a:gd name="connsiteY20" fmla="*/ 823244 h 1018950"/>
                  <a:gd name="connsiteX21" fmla="*/ 190487 w 591477"/>
                  <a:gd name="connsiteY21" fmla="*/ 542085 h 1018950"/>
                  <a:gd name="connsiteX22" fmla="*/ 187954 w 591477"/>
                  <a:gd name="connsiteY22" fmla="*/ 303986 h 1018950"/>
                  <a:gd name="connsiteX23" fmla="*/ 79037 w 591477"/>
                  <a:gd name="connsiteY23" fmla="*/ 222932 h 1018950"/>
                  <a:gd name="connsiteX24" fmla="*/ 515 w 591477"/>
                  <a:gd name="connsiteY24"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284207 w 591477"/>
                  <a:gd name="connsiteY13" fmla="*/ 48157 h 1018950"/>
                  <a:gd name="connsiteX14" fmla="*/ 53707 w 591477"/>
                  <a:gd name="connsiteY14" fmla="*/ 114014 h 1018950"/>
                  <a:gd name="connsiteX15" fmla="*/ 142361 w 591477"/>
                  <a:gd name="connsiteY15" fmla="*/ 212800 h 1018950"/>
                  <a:gd name="connsiteX16" fmla="*/ 223415 w 591477"/>
                  <a:gd name="connsiteY16" fmla="*/ 278657 h 1018950"/>
                  <a:gd name="connsiteX17" fmla="*/ 241146 w 591477"/>
                  <a:gd name="connsiteY17" fmla="*/ 478761 h 1018950"/>
                  <a:gd name="connsiteX18" fmla="*/ 210751 w 591477"/>
                  <a:gd name="connsiteY18" fmla="*/ 757387 h 1018950"/>
                  <a:gd name="connsiteX19" fmla="*/ 122097 w 591477"/>
                  <a:gd name="connsiteY19" fmla="*/ 1018282 h 1018950"/>
                  <a:gd name="connsiteX20" fmla="*/ 157558 w 591477"/>
                  <a:gd name="connsiteY20" fmla="*/ 823244 h 1018950"/>
                  <a:gd name="connsiteX21" fmla="*/ 190487 w 591477"/>
                  <a:gd name="connsiteY21" fmla="*/ 542085 h 1018950"/>
                  <a:gd name="connsiteX22" fmla="*/ 187954 w 591477"/>
                  <a:gd name="connsiteY22" fmla="*/ 303986 h 1018950"/>
                  <a:gd name="connsiteX23" fmla="*/ 79037 w 591477"/>
                  <a:gd name="connsiteY23" fmla="*/ 222932 h 1018950"/>
                  <a:gd name="connsiteX24" fmla="*/ 515 w 591477"/>
                  <a:gd name="connsiteY24" fmla="*/ 98816 h 1018950"/>
                  <a:gd name="connsiteX0" fmla="*/ 515 w 591477"/>
                  <a:gd name="connsiteY0" fmla="*/ 98816 h 1018950"/>
                  <a:gd name="connsiteX1" fmla="*/ 284207 w 591477"/>
                  <a:gd name="connsiteY1" fmla="*/ 31 h 1018950"/>
                  <a:gd name="connsiteX2" fmla="*/ 590695 w 591477"/>
                  <a:gd name="connsiteY2" fmla="*/ 91218 h 1018950"/>
                  <a:gd name="connsiteX3" fmla="*/ 410855 w 591477"/>
                  <a:gd name="connsiteY3" fmla="*/ 301454 h 1018950"/>
                  <a:gd name="connsiteX4" fmla="*/ 423520 w 591477"/>
                  <a:gd name="connsiteY4" fmla="*/ 534486 h 1018950"/>
                  <a:gd name="connsiteX5" fmla="*/ 476712 w 591477"/>
                  <a:gd name="connsiteY5" fmla="*/ 889101 h 1018950"/>
                  <a:gd name="connsiteX6" fmla="*/ 522305 w 591477"/>
                  <a:gd name="connsiteY6" fmla="*/ 980288 h 1018950"/>
                  <a:gd name="connsiteX7" fmla="*/ 464047 w 591477"/>
                  <a:gd name="connsiteY7" fmla="*/ 975222 h 1018950"/>
                  <a:gd name="connsiteX8" fmla="*/ 393124 w 591477"/>
                  <a:gd name="connsiteY8" fmla="*/ 800447 h 1018950"/>
                  <a:gd name="connsiteX9" fmla="*/ 372860 w 591477"/>
                  <a:gd name="connsiteY9" fmla="*/ 539552 h 1018950"/>
                  <a:gd name="connsiteX10" fmla="*/ 372860 w 591477"/>
                  <a:gd name="connsiteY10" fmla="*/ 314118 h 1018950"/>
                  <a:gd name="connsiteX11" fmla="*/ 420987 w 591477"/>
                  <a:gd name="connsiteY11" fmla="*/ 217866 h 1018950"/>
                  <a:gd name="connsiteX12" fmla="*/ 552701 w 591477"/>
                  <a:gd name="connsiteY12" fmla="*/ 111481 h 1018950"/>
                  <a:gd name="connsiteX13" fmla="*/ 284207 w 591477"/>
                  <a:gd name="connsiteY13" fmla="*/ 48157 h 1018950"/>
                  <a:gd name="connsiteX14" fmla="*/ 53707 w 591477"/>
                  <a:gd name="connsiteY14" fmla="*/ 114014 h 1018950"/>
                  <a:gd name="connsiteX15" fmla="*/ 142361 w 591477"/>
                  <a:gd name="connsiteY15" fmla="*/ 212800 h 1018950"/>
                  <a:gd name="connsiteX16" fmla="*/ 223415 w 591477"/>
                  <a:gd name="connsiteY16" fmla="*/ 278657 h 1018950"/>
                  <a:gd name="connsiteX17" fmla="*/ 241146 w 591477"/>
                  <a:gd name="connsiteY17" fmla="*/ 478761 h 1018950"/>
                  <a:gd name="connsiteX18" fmla="*/ 210751 w 591477"/>
                  <a:gd name="connsiteY18" fmla="*/ 757387 h 1018950"/>
                  <a:gd name="connsiteX19" fmla="*/ 122097 w 591477"/>
                  <a:gd name="connsiteY19" fmla="*/ 1018282 h 1018950"/>
                  <a:gd name="connsiteX20" fmla="*/ 157558 w 591477"/>
                  <a:gd name="connsiteY20" fmla="*/ 823244 h 1018950"/>
                  <a:gd name="connsiteX21" fmla="*/ 190487 w 591477"/>
                  <a:gd name="connsiteY21" fmla="*/ 542085 h 1018950"/>
                  <a:gd name="connsiteX22" fmla="*/ 187954 w 591477"/>
                  <a:gd name="connsiteY22" fmla="*/ 303986 h 1018950"/>
                  <a:gd name="connsiteX23" fmla="*/ 79037 w 591477"/>
                  <a:gd name="connsiteY23" fmla="*/ 222932 h 1018950"/>
                  <a:gd name="connsiteX24" fmla="*/ 515 w 591477"/>
                  <a:gd name="connsiteY24" fmla="*/ 98816 h 1018950"/>
                  <a:gd name="connsiteX0" fmla="*/ 515 w 593064"/>
                  <a:gd name="connsiteY0" fmla="*/ 98813 h 1018947"/>
                  <a:gd name="connsiteX1" fmla="*/ 284207 w 593064"/>
                  <a:gd name="connsiteY1" fmla="*/ 28 h 1018947"/>
                  <a:gd name="connsiteX2" fmla="*/ 590695 w 593064"/>
                  <a:gd name="connsiteY2" fmla="*/ 91215 h 1018947"/>
                  <a:gd name="connsiteX3" fmla="*/ 426053 w 593064"/>
                  <a:gd name="connsiteY3" fmla="*/ 301451 h 1018947"/>
                  <a:gd name="connsiteX4" fmla="*/ 423520 w 593064"/>
                  <a:gd name="connsiteY4" fmla="*/ 534483 h 1018947"/>
                  <a:gd name="connsiteX5" fmla="*/ 476712 w 593064"/>
                  <a:gd name="connsiteY5" fmla="*/ 889098 h 1018947"/>
                  <a:gd name="connsiteX6" fmla="*/ 522305 w 593064"/>
                  <a:gd name="connsiteY6" fmla="*/ 980285 h 1018947"/>
                  <a:gd name="connsiteX7" fmla="*/ 464047 w 593064"/>
                  <a:gd name="connsiteY7" fmla="*/ 975219 h 1018947"/>
                  <a:gd name="connsiteX8" fmla="*/ 393124 w 593064"/>
                  <a:gd name="connsiteY8" fmla="*/ 800444 h 1018947"/>
                  <a:gd name="connsiteX9" fmla="*/ 372860 w 593064"/>
                  <a:gd name="connsiteY9" fmla="*/ 539549 h 1018947"/>
                  <a:gd name="connsiteX10" fmla="*/ 372860 w 593064"/>
                  <a:gd name="connsiteY10" fmla="*/ 314115 h 1018947"/>
                  <a:gd name="connsiteX11" fmla="*/ 420987 w 593064"/>
                  <a:gd name="connsiteY11" fmla="*/ 217863 h 1018947"/>
                  <a:gd name="connsiteX12" fmla="*/ 552701 w 593064"/>
                  <a:gd name="connsiteY12" fmla="*/ 111478 h 1018947"/>
                  <a:gd name="connsiteX13" fmla="*/ 284207 w 593064"/>
                  <a:gd name="connsiteY13" fmla="*/ 48154 h 1018947"/>
                  <a:gd name="connsiteX14" fmla="*/ 53707 w 593064"/>
                  <a:gd name="connsiteY14" fmla="*/ 114011 h 1018947"/>
                  <a:gd name="connsiteX15" fmla="*/ 142361 w 593064"/>
                  <a:gd name="connsiteY15" fmla="*/ 212797 h 1018947"/>
                  <a:gd name="connsiteX16" fmla="*/ 223415 w 593064"/>
                  <a:gd name="connsiteY16" fmla="*/ 278654 h 1018947"/>
                  <a:gd name="connsiteX17" fmla="*/ 241146 w 593064"/>
                  <a:gd name="connsiteY17" fmla="*/ 478758 h 1018947"/>
                  <a:gd name="connsiteX18" fmla="*/ 210751 w 593064"/>
                  <a:gd name="connsiteY18" fmla="*/ 757384 h 1018947"/>
                  <a:gd name="connsiteX19" fmla="*/ 122097 w 593064"/>
                  <a:gd name="connsiteY19" fmla="*/ 1018279 h 1018947"/>
                  <a:gd name="connsiteX20" fmla="*/ 157558 w 593064"/>
                  <a:gd name="connsiteY20" fmla="*/ 823241 h 1018947"/>
                  <a:gd name="connsiteX21" fmla="*/ 190487 w 593064"/>
                  <a:gd name="connsiteY21" fmla="*/ 542082 h 1018947"/>
                  <a:gd name="connsiteX22" fmla="*/ 187954 w 593064"/>
                  <a:gd name="connsiteY22" fmla="*/ 303983 h 1018947"/>
                  <a:gd name="connsiteX23" fmla="*/ 79037 w 593064"/>
                  <a:gd name="connsiteY23" fmla="*/ 222929 h 1018947"/>
                  <a:gd name="connsiteX24" fmla="*/ 515 w 593064"/>
                  <a:gd name="connsiteY24" fmla="*/ 98813 h 1018947"/>
                  <a:gd name="connsiteX0" fmla="*/ 515 w 593064"/>
                  <a:gd name="connsiteY0" fmla="*/ 98813 h 1018947"/>
                  <a:gd name="connsiteX1" fmla="*/ 284207 w 593064"/>
                  <a:gd name="connsiteY1" fmla="*/ 28 h 1018947"/>
                  <a:gd name="connsiteX2" fmla="*/ 590695 w 593064"/>
                  <a:gd name="connsiteY2" fmla="*/ 91215 h 1018947"/>
                  <a:gd name="connsiteX3" fmla="*/ 426053 w 593064"/>
                  <a:gd name="connsiteY3" fmla="*/ 301451 h 1018947"/>
                  <a:gd name="connsiteX4" fmla="*/ 423520 w 593064"/>
                  <a:gd name="connsiteY4" fmla="*/ 534483 h 1018947"/>
                  <a:gd name="connsiteX5" fmla="*/ 476712 w 593064"/>
                  <a:gd name="connsiteY5" fmla="*/ 889098 h 1018947"/>
                  <a:gd name="connsiteX6" fmla="*/ 522305 w 593064"/>
                  <a:gd name="connsiteY6" fmla="*/ 980285 h 1018947"/>
                  <a:gd name="connsiteX7" fmla="*/ 464047 w 593064"/>
                  <a:gd name="connsiteY7" fmla="*/ 975219 h 1018947"/>
                  <a:gd name="connsiteX8" fmla="*/ 393124 w 593064"/>
                  <a:gd name="connsiteY8" fmla="*/ 800444 h 1018947"/>
                  <a:gd name="connsiteX9" fmla="*/ 372860 w 593064"/>
                  <a:gd name="connsiteY9" fmla="*/ 539549 h 1018947"/>
                  <a:gd name="connsiteX10" fmla="*/ 372860 w 593064"/>
                  <a:gd name="connsiteY10" fmla="*/ 314115 h 1018947"/>
                  <a:gd name="connsiteX11" fmla="*/ 552701 w 593064"/>
                  <a:gd name="connsiteY11" fmla="*/ 111478 h 1018947"/>
                  <a:gd name="connsiteX12" fmla="*/ 284207 w 593064"/>
                  <a:gd name="connsiteY12" fmla="*/ 48154 h 1018947"/>
                  <a:gd name="connsiteX13" fmla="*/ 53707 w 593064"/>
                  <a:gd name="connsiteY13" fmla="*/ 114011 h 1018947"/>
                  <a:gd name="connsiteX14" fmla="*/ 142361 w 593064"/>
                  <a:gd name="connsiteY14" fmla="*/ 212797 h 1018947"/>
                  <a:gd name="connsiteX15" fmla="*/ 223415 w 593064"/>
                  <a:gd name="connsiteY15" fmla="*/ 278654 h 1018947"/>
                  <a:gd name="connsiteX16" fmla="*/ 241146 w 593064"/>
                  <a:gd name="connsiteY16" fmla="*/ 478758 h 1018947"/>
                  <a:gd name="connsiteX17" fmla="*/ 210751 w 593064"/>
                  <a:gd name="connsiteY17" fmla="*/ 757384 h 1018947"/>
                  <a:gd name="connsiteX18" fmla="*/ 122097 w 593064"/>
                  <a:gd name="connsiteY18" fmla="*/ 1018279 h 1018947"/>
                  <a:gd name="connsiteX19" fmla="*/ 157558 w 593064"/>
                  <a:gd name="connsiteY19" fmla="*/ 823241 h 1018947"/>
                  <a:gd name="connsiteX20" fmla="*/ 190487 w 593064"/>
                  <a:gd name="connsiteY20" fmla="*/ 542082 h 1018947"/>
                  <a:gd name="connsiteX21" fmla="*/ 187954 w 593064"/>
                  <a:gd name="connsiteY21" fmla="*/ 303983 h 1018947"/>
                  <a:gd name="connsiteX22" fmla="*/ 79037 w 593064"/>
                  <a:gd name="connsiteY22" fmla="*/ 222929 h 1018947"/>
                  <a:gd name="connsiteX23" fmla="*/ 515 w 593064"/>
                  <a:gd name="connsiteY23" fmla="*/ 98813 h 1018947"/>
                  <a:gd name="connsiteX0" fmla="*/ 515 w 593064"/>
                  <a:gd name="connsiteY0" fmla="*/ 98813 h 1018947"/>
                  <a:gd name="connsiteX1" fmla="*/ 284207 w 593064"/>
                  <a:gd name="connsiteY1" fmla="*/ 28 h 1018947"/>
                  <a:gd name="connsiteX2" fmla="*/ 590695 w 593064"/>
                  <a:gd name="connsiteY2" fmla="*/ 91215 h 1018947"/>
                  <a:gd name="connsiteX3" fmla="*/ 426053 w 593064"/>
                  <a:gd name="connsiteY3" fmla="*/ 301451 h 1018947"/>
                  <a:gd name="connsiteX4" fmla="*/ 423520 w 593064"/>
                  <a:gd name="connsiteY4" fmla="*/ 534483 h 1018947"/>
                  <a:gd name="connsiteX5" fmla="*/ 476712 w 593064"/>
                  <a:gd name="connsiteY5" fmla="*/ 889098 h 1018947"/>
                  <a:gd name="connsiteX6" fmla="*/ 522305 w 593064"/>
                  <a:gd name="connsiteY6" fmla="*/ 980285 h 1018947"/>
                  <a:gd name="connsiteX7" fmla="*/ 464047 w 593064"/>
                  <a:gd name="connsiteY7" fmla="*/ 975219 h 1018947"/>
                  <a:gd name="connsiteX8" fmla="*/ 393124 w 593064"/>
                  <a:gd name="connsiteY8" fmla="*/ 800444 h 1018947"/>
                  <a:gd name="connsiteX9" fmla="*/ 372860 w 593064"/>
                  <a:gd name="connsiteY9" fmla="*/ 539549 h 1018947"/>
                  <a:gd name="connsiteX10" fmla="*/ 372860 w 593064"/>
                  <a:gd name="connsiteY10" fmla="*/ 314115 h 1018947"/>
                  <a:gd name="connsiteX11" fmla="*/ 534970 w 593064"/>
                  <a:gd name="connsiteY11" fmla="*/ 108945 h 1018947"/>
                  <a:gd name="connsiteX12" fmla="*/ 284207 w 593064"/>
                  <a:gd name="connsiteY12" fmla="*/ 48154 h 1018947"/>
                  <a:gd name="connsiteX13" fmla="*/ 53707 w 593064"/>
                  <a:gd name="connsiteY13" fmla="*/ 114011 h 1018947"/>
                  <a:gd name="connsiteX14" fmla="*/ 142361 w 593064"/>
                  <a:gd name="connsiteY14" fmla="*/ 212797 h 1018947"/>
                  <a:gd name="connsiteX15" fmla="*/ 223415 w 593064"/>
                  <a:gd name="connsiteY15" fmla="*/ 278654 h 1018947"/>
                  <a:gd name="connsiteX16" fmla="*/ 241146 w 593064"/>
                  <a:gd name="connsiteY16" fmla="*/ 478758 h 1018947"/>
                  <a:gd name="connsiteX17" fmla="*/ 210751 w 593064"/>
                  <a:gd name="connsiteY17" fmla="*/ 757384 h 1018947"/>
                  <a:gd name="connsiteX18" fmla="*/ 122097 w 593064"/>
                  <a:gd name="connsiteY18" fmla="*/ 1018279 h 1018947"/>
                  <a:gd name="connsiteX19" fmla="*/ 157558 w 593064"/>
                  <a:gd name="connsiteY19" fmla="*/ 823241 h 1018947"/>
                  <a:gd name="connsiteX20" fmla="*/ 190487 w 593064"/>
                  <a:gd name="connsiteY20" fmla="*/ 542082 h 1018947"/>
                  <a:gd name="connsiteX21" fmla="*/ 187954 w 593064"/>
                  <a:gd name="connsiteY21" fmla="*/ 303983 h 1018947"/>
                  <a:gd name="connsiteX22" fmla="*/ 79037 w 593064"/>
                  <a:gd name="connsiteY22" fmla="*/ 222929 h 1018947"/>
                  <a:gd name="connsiteX23" fmla="*/ 515 w 593064"/>
                  <a:gd name="connsiteY23" fmla="*/ 98813 h 1018947"/>
                  <a:gd name="connsiteX0" fmla="*/ 515 w 593064"/>
                  <a:gd name="connsiteY0" fmla="*/ 98813 h 1018947"/>
                  <a:gd name="connsiteX1" fmla="*/ 284207 w 593064"/>
                  <a:gd name="connsiteY1" fmla="*/ 28 h 1018947"/>
                  <a:gd name="connsiteX2" fmla="*/ 590695 w 593064"/>
                  <a:gd name="connsiteY2" fmla="*/ 91215 h 1018947"/>
                  <a:gd name="connsiteX3" fmla="*/ 426053 w 593064"/>
                  <a:gd name="connsiteY3" fmla="*/ 301451 h 1018947"/>
                  <a:gd name="connsiteX4" fmla="*/ 423520 w 593064"/>
                  <a:gd name="connsiteY4" fmla="*/ 534483 h 1018947"/>
                  <a:gd name="connsiteX5" fmla="*/ 476712 w 593064"/>
                  <a:gd name="connsiteY5" fmla="*/ 889098 h 1018947"/>
                  <a:gd name="connsiteX6" fmla="*/ 522305 w 593064"/>
                  <a:gd name="connsiteY6" fmla="*/ 980285 h 1018947"/>
                  <a:gd name="connsiteX7" fmla="*/ 464047 w 593064"/>
                  <a:gd name="connsiteY7" fmla="*/ 975219 h 1018947"/>
                  <a:gd name="connsiteX8" fmla="*/ 393124 w 593064"/>
                  <a:gd name="connsiteY8" fmla="*/ 800444 h 1018947"/>
                  <a:gd name="connsiteX9" fmla="*/ 372860 w 593064"/>
                  <a:gd name="connsiteY9" fmla="*/ 539549 h 1018947"/>
                  <a:gd name="connsiteX10" fmla="*/ 372860 w 593064"/>
                  <a:gd name="connsiteY10" fmla="*/ 314115 h 1018947"/>
                  <a:gd name="connsiteX11" fmla="*/ 534970 w 593064"/>
                  <a:gd name="connsiteY11" fmla="*/ 108945 h 1018947"/>
                  <a:gd name="connsiteX12" fmla="*/ 284207 w 593064"/>
                  <a:gd name="connsiteY12" fmla="*/ 48154 h 1018947"/>
                  <a:gd name="connsiteX13" fmla="*/ 53707 w 593064"/>
                  <a:gd name="connsiteY13" fmla="*/ 114011 h 1018947"/>
                  <a:gd name="connsiteX14" fmla="*/ 142361 w 593064"/>
                  <a:gd name="connsiteY14" fmla="*/ 212797 h 1018947"/>
                  <a:gd name="connsiteX15" fmla="*/ 223415 w 593064"/>
                  <a:gd name="connsiteY15" fmla="*/ 278654 h 1018947"/>
                  <a:gd name="connsiteX16" fmla="*/ 241146 w 593064"/>
                  <a:gd name="connsiteY16" fmla="*/ 478758 h 1018947"/>
                  <a:gd name="connsiteX17" fmla="*/ 210751 w 593064"/>
                  <a:gd name="connsiteY17" fmla="*/ 757384 h 1018947"/>
                  <a:gd name="connsiteX18" fmla="*/ 122097 w 593064"/>
                  <a:gd name="connsiteY18" fmla="*/ 1018279 h 1018947"/>
                  <a:gd name="connsiteX19" fmla="*/ 157558 w 593064"/>
                  <a:gd name="connsiteY19" fmla="*/ 823241 h 1018947"/>
                  <a:gd name="connsiteX20" fmla="*/ 190487 w 593064"/>
                  <a:gd name="connsiteY20" fmla="*/ 542082 h 1018947"/>
                  <a:gd name="connsiteX21" fmla="*/ 187954 w 593064"/>
                  <a:gd name="connsiteY21" fmla="*/ 303983 h 1018947"/>
                  <a:gd name="connsiteX22" fmla="*/ 79037 w 593064"/>
                  <a:gd name="connsiteY22" fmla="*/ 222929 h 1018947"/>
                  <a:gd name="connsiteX23" fmla="*/ 515 w 593064"/>
                  <a:gd name="connsiteY23" fmla="*/ 98813 h 1018947"/>
                  <a:gd name="connsiteX0" fmla="*/ 515 w 593064"/>
                  <a:gd name="connsiteY0" fmla="*/ 98813 h 1018947"/>
                  <a:gd name="connsiteX1" fmla="*/ 284207 w 593064"/>
                  <a:gd name="connsiteY1" fmla="*/ 28 h 1018947"/>
                  <a:gd name="connsiteX2" fmla="*/ 590695 w 593064"/>
                  <a:gd name="connsiteY2" fmla="*/ 91215 h 1018947"/>
                  <a:gd name="connsiteX3" fmla="*/ 426053 w 593064"/>
                  <a:gd name="connsiteY3" fmla="*/ 301451 h 1018947"/>
                  <a:gd name="connsiteX4" fmla="*/ 423520 w 593064"/>
                  <a:gd name="connsiteY4" fmla="*/ 534483 h 1018947"/>
                  <a:gd name="connsiteX5" fmla="*/ 476712 w 593064"/>
                  <a:gd name="connsiteY5" fmla="*/ 889098 h 1018947"/>
                  <a:gd name="connsiteX6" fmla="*/ 522305 w 593064"/>
                  <a:gd name="connsiteY6" fmla="*/ 980285 h 1018947"/>
                  <a:gd name="connsiteX7" fmla="*/ 464047 w 593064"/>
                  <a:gd name="connsiteY7" fmla="*/ 975219 h 1018947"/>
                  <a:gd name="connsiteX8" fmla="*/ 393124 w 593064"/>
                  <a:gd name="connsiteY8" fmla="*/ 800444 h 1018947"/>
                  <a:gd name="connsiteX9" fmla="*/ 372860 w 593064"/>
                  <a:gd name="connsiteY9" fmla="*/ 539549 h 1018947"/>
                  <a:gd name="connsiteX10" fmla="*/ 372860 w 593064"/>
                  <a:gd name="connsiteY10" fmla="*/ 314115 h 1018947"/>
                  <a:gd name="connsiteX11" fmla="*/ 534970 w 593064"/>
                  <a:gd name="connsiteY11" fmla="*/ 108945 h 1018947"/>
                  <a:gd name="connsiteX12" fmla="*/ 284207 w 593064"/>
                  <a:gd name="connsiteY12" fmla="*/ 48154 h 1018947"/>
                  <a:gd name="connsiteX13" fmla="*/ 66372 w 593064"/>
                  <a:gd name="connsiteY13" fmla="*/ 116544 h 1018947"/>
                  <a:gd name="connsiteX14" fmla="*/ 142361 w 593064"/>
                  <a:gd name="connsiteY14" fmla="*/ 212797 h 1018947"/>
                  <a:gd name="connsiteX15" fmla="*/ 223415 w 593064"/>
                  <a:gd name="connsiteY15" fmla="*/ 278654 h 1018947"/>
                  <a:gd name="connsiteX16" fmla="*/ 241146 w 593064"/>
                  <a:gd name="connsiteY16" fmla="*/ 478758 h 1018947"/>
                  <a:gd name="connsiteX17" fmla="*/ 210751 w 593064"/>
                  <a:gd name="connsiteY17" fmla="*/ 757384 h 1018947"/>
                  <a:gd name="connsiteX18" fmla="*/ 122097 w 593064"/>
                  <a:gd name="connsiteY18" fmla="*/ 1018279 h 1018947"/>
                  <a:gd name="connsiteX19" fmla="*/ 157558 w 593064"/>
                  <a:gd name="connsiteY19" fmla="*/ 823241 h 1018947"/>
                  <a:gd name="connsiteX20" fmla="*/ 190487 w 593064"/>
                  <a:gd name="connsiteY20" fmla="*/ 542082 h 1018947"/>
                  <a:gd name="connsiteX21" fmla="*/ 187954 w 593064"/>
                  <a:gd name="connsiteY21" fmla="*/ 303983 h 1018947"/>
                  <a:gd name="connsiteX22" fmla="*/ 79037 w 593064"/>
                  <a:gd name="connsiteY22" fmla="*/ 222929 h 1018947"/>
                  <a:gd name="connsiteX23" fmla="*/ 515 w 593064"/>
                  <a:gd name="connsiteY23" fmla="*/ 98813 h 1018947"/>
                  <a:gd name="connsiteX0" fmla="*/ 515 w 593064"/>
                  <a:gd name="connsiteY0" fmla="*/ 98813 h 1018947"/>
                  <a:gd name="connsiteX1" fmla="*/ 284207 w 593064"/>
                  <a:gd name="connsiteY1" fmla="*/ 28 h 1018947"/>
                  <a:gd name="connsiteX2" fmla="*/ 590695 w 593064"/>
                  <a:gd name="connsiteY2" fmla="*/ 91215 h 1018947"/>
                  <a:gd name="connsiteX3" fmla="*/ 426053 w 593064"/>
                  <a:gd name="connsiteY3" fmla="*/ 301451 h 1018947"/>
                  <a:gd name="connsiteX4" fmla="*/ 423520 w 593064"/>
                  <a:gd name="connsiteY4" fmla="*/ 534483 h 1018947"/>
                  <a:gd name="connsiteX5" fmla="*/ 476712 w 593064"/>
                  <a:gd name="connsiteY5" fmla="*/ 889098 h 1018947"/>
                  <a:gd name="connsiteX6" fmla="*/ 522305 w 593064"/>
                  <a:gd name="connsiteY6" fmla="*/ 980285 h 1018947"/>
                  <a:gd name="connsiteX7" fmla="*/ 464047 w 593064"/>
                  <a:gd name="connsiteY7" fmla="*/ 975219 h 1018947"/>
                  <a:gd name="connsiteX8" fmla="*/ 393124 w 593064"/>
                  <a:gd name="connsiteY8" fmla="*/ 800444 h 1018947"/>
                  <a:gd name="connsiteX9" fmla="*/ 372860 w 593064"/>
                  <a:gd name="connsiteY9" fmla="*/ 539549 h 1018947"/>
                  <a:gd name="connsiteX10" fmla="*/ 372860 w 593064"/>
                  <a:gd name="connsiteY10" fmla="*/ 314115 h 1018947"/>
                  <a:gd name="connsiteX11" fmla="*/ 534970 w 593064"/>
                  <a:gd name="connsiteY11" fmla="*/ 108945 h 1018947"/>
                  <a:gd name="connsiteX12" fmla="*/ 284207 w 593064"/>
                  <a:gd name="connsiteY12" fmla="*/ 48154 h 1018947"/>
                  <a:gd name="connsiteX13" fmla="*/ 66372 w 593064"/>
                  <a:gd name="connsiteY13" fmla="*/ 116544 h 1018947"/>
                  <a:gd name="connsiteX14" fmla="*/ 223415 w 593064"/>
                  <a:gd name="connsiteY14" fmla="*/ 278654 h 1018947"/>
                  <a:gd name="connsiteX15" fmla="*/ 241146 w 593064"/>
                  <a:gd name="connsiteY15" fmla="*/ 478758 h 1018947"/>
                  <a:gd name="connsiteX16" fmla="*/ 210751 w 593064"/>
                  <a:gd name="connsiteY16" fmla="*/ 757384 h 1018947"/>
                  <a:gd name="connsiteX17" fmla="*/ 122097 w 593064"/>
                  <a:gd name="connsiteY17" fmla="*/ 1018279 h 1018947"/>
                  <a:gd name="connsiteX18" fmla="*/ 157558 w 593064"/>
                  <a:gd name="connsiteY18" fmla="*/ 823241 h 1018947"/>
                  <a:gd name="connsiteX19" fmla="*/ 190487 w 593064"/>
                  <a:gd name="connsiteY19" fmla="*/ 542082 h 1018947"/>
                  <a:gd name="connsiteX20" fmla="*/ 187954 w 593064"/>
                  <a:gd name="connsiteY20" fmla="*/ 303983 h 1018947"/>
                  <a:gd name="connsiteX21" fmla="*/ 79037 w 593064"/>
                  <a:gd name="connsiteY21" fmla="*/ 222929 h 1018947"/>
                  <a:gd name="connsiteX22" fmla="*/ 515 w 593064"/>
                  <a:gd name="connsiteY22" fmla="*/ 98813 h 1018947"/>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76712 w 593064"/>
                  <a:gd name="connsiteY5" fmla="*/ 889098 h 1018280"/>
                  <a:gd name="connsiteX6" fmla="*/ 522305 w 593064"/>
                  <a:gd name="connsiteY6" fmla="*/ 980285 h 1018280"/>
                  <a:gd name="connsiteX7" fmla="*/ 464047 w 593064"/>
                  <a:gd name="connsiteY7" fmla="*/ 975219 h 1018280"/>
                  <a:gd name="connsiteX8" fmla="*/ 393124 w 593064"/>
                  <a:gd name="connsiteY8" fmla="*/ 800444 h 1018280"/>
                  <a:gd name="connsiteX9" fmla="*/ 372860 w 593064"/>
                  <a:gd name="connsiteY9" fmla="*/ 539549 h 1018280"/>
                  <a:gd name="connsiteX10" fmla="*/ 372860 w 593064"/>
                  <a:gd name="connsiteY10" fmla="*/ 314115 h 1018280"/>
                  <a:gd name="connsiteX11" fmla="*/ 534970 w 593064"/>
                  <a:gd name="connsiteY11" fmla="*/ 108945 h 1018280"/>
                  <a:gd name="connsiteX12" fmla="*/ 284207 w 593064"/>
                  <a:gd name="connsiteY12" fmla="*/ 48154 h 1018280"/>
                  <a:gd name="connsiteX13" fmla="*/ 66372 w 593064"/>
                  <a:gd name="connsiteY13" fmla="*/ 116544 h 1018280"/>
                  <a:gd name="connsiteX14" fmla="*/ 223415 w 593064"/>
                  <a:gd name="connsiteY14" fmla="*/ 278654 h 1018280"/>
                  <a:gd name="connsiteX15" fmla="*/ 241146 w 593064"/>
                  <a:gd name="connsiteY15" fmla="*/ 478758 h 1018280"/>
                  <a:gd name="connsiteX16" fmla="*/ 210751 w 593064"/>
                  <a:gd name="connsiteY16" fmla="*/ 820708 h 1018280"/>
                  <a:gd name="connsiteX17" fmla="*/ 122097 w 593064"/>
                  <a:gd name="connsiteY17" fmla="*/ 1018279 h 1018280"/>
                  <a:gd name="connsiteX18" fmla="*/ 157558 w 593064"/>
                  <a:gd name="connsiteY18" fmla="*/ 823241 h 1018280"/>
                  <a:gd name="connsiteX19" fmla="*/ 190487 w 593064"/>
                  <a:gd name="connsiteY19" fmla="*/ 542082 h 1018280"/>
                  <a:gd name="connsiteX20" fmla="*/ 187954 w 593064"/>
                  <a:gd name="connsiteY20" fmla="*/ 303983 h 1018280"/>
                  <a:gd name="connsiteX21" fmla="*/ 79037 w 593064"/>
                  <a:gd name="connsiteY21" fmla="*/ 222929 h 1018280"/>
                  <a:gd name="connsiteX22" fmla="*/ 515 w 593064"/>
                  <a:gd name="connsiteY22" fmla="*/ 98813 h 1018280"/>
                  <a:gd name="connsiteX0" fmla="*/ 515 w 593064"/>
                  <a:gd name="connsiteY0" fmla="*/ 98813 h 1018898"/>
                  <a:gd name="connsiteX1" fmla="*/ 284207 w 593064"/>
                  <a:gd name="connsiteY1" fmla="*/ 28 h 1018898"/>
                  <a:gd name="connsiteX2" fmla="*/ 590695 w 593064"/>
                  <a:gd name="connsiteY2" fmla="*/ 91215 h 1018898"/>
                  <a:gd name="connsiteX3" fmla="*/ 426053 w 593064"/>
                  <a:gd name="connsiteY3" fmla="*/ 301451 h 1018898"/>
                  <a:gd name="connsiteX4" fmla="*/ 423520 w 593064"/>
                  <a:gd name="connsiteY4" fmla="*/ 534483 h 1018898"/>
                  <a:gd name="connsiteX5" fmla="*/ 522305 w 593064"/>
                  <a:gd name="connsiteY5" fmla="*/ 980285 h 1018898"/>
                  <a:gd name="connsiteX6" fmla="*/ 464047 w 593064"/>
                  <a:gd name="connsiteY6" fmla="*/ 975219 h 1018898"/>
                  <a:gd name="connsiteX7" fmla="*/ 393124 w 593064"/>
                  <a:gd name="connsiteY7" fmla="*/ 800444 h 1018898"/>
                  <a:gd name="connsiteX8" fmla="*/ 372860 w 593064"/>
                  <a:gd name="connsiteY8" fmla="*/ 539549 h 1018898"/>
                  <a:gd name="connsiteX9" fmla="*/ 372860 w 593064"/>
                  <a:gd name="connsiteY9" fmla="*/ 314115 h 1018898"/>
                  <a:gd name="connsiteX10" fmla="*/ 534970 w 593064"/>
                  <a:gd name="connsiteY10" fmla="*/ 108945 h 1018898"/>
                  <a:gd name="connsiteX11" fmla="*/ 284207 w 593064"/>
                  <a:gd name="connsiteY11" fmla="*/ 48154 h 1018898"/>
                  <a:gd name="connsiteX12" fmla="*/ 66372 w 593064"/>
                  <a:gd name="connsiteY12" fmla="*/ 116544 h 1018898"/>
                  <a:gd name="connsiteX13" fmla="*/ 223415 w 593064"/>
                  <a:gd name="connsiteY13" fmla="*/ 278654 h 1018898"/>
                  <a:gd name="connsiteX14" fmla="*/ 241146 w 593064"/>
                  <a:gd name="connsiteY14" fmla="*/ 478758 h 1018898"/>
                  <a:gd name="connsiteX15" fmla="*/ 210751 w 593064"/>
                  <a:gd name="connsiteY15" fmla="*/ 820708 h 1018898"/>
                  <a:gd name="connsiteX16" fmla="*/ 122097 w 593064"/>
                  <a:gd name="connsiteY16" fmla="*/ 1018279 h 1018898"/>
                  <a:gd name="connsiteX17" fmla="*/ 157558 w 593064"/>
                  <a:gd name="connsiteY17" fmla="*/ 823241 h 1018898"/>
                  <a:gd name="connsiteX18" fmla="*/ 190487 w 593064"/>
                  <a:gd name="connsiteY18" fmla="*/ 542082 h 1018898"/>
                  <a:gd name="connsiteX19" fmla="*/ 187954 w 593064"/>
                  <a:gd name="connsiteY19" fmla="*/ 303983 h 1018898"/>
                  <a:gd name="connsiteX20" fmla="*/ 79037 w 593064"/>
                  <a:gd name="connsiteY20" fmla="*/ 222929 h 1018898"/>
                  <a:gd name="connsiteX21" fmla="*/ 515 w 593064"/>
                  <a:gd name="connsiteY21" fmla="*/ 98813 h 1018898"/>
                  <a:gd name="connsiteX0" fmla="*/ 515 w 593064"/>
                  <a:gd name="connsiteY0" fmla="*/ 98813 h 1037807"/>
                  <a:gd name="connsiteX1" fmla="*/ 284207 w 593064"/>
                  <a:gd name="connsiteY1" fmla="*/ 28 h 1037807"/>
                  <a:gd name="connsiteX2" fmla="*/ 590695 w 593064"/>
                  <a:gd name="connsiteY2" fmla="*/ 91215 h 1037807"/>
                  <a:gd name="connsiteX3" fmla="*/ 426053 w 593064"/>
                  <a:gd name="connsiteY3" fmla="*/ 301451 h 1037807"/>
                  <a:gd name="connsiteX4" fmla="*/ 423520 w 593064"/>
                  <a:gd name="connsiteY4" fmla="*/ 534483 h 1037807"/>
                  <a:gd name="connsiteX5" fmla="*/ 522305 w 593064"/>
                  <a:gd name="connsiteY5" fmla="*/ 980285 h 1037807"/>
                  <a:gd name="connsiteX6" fmla="*/ 464047 w 593064"/>
                  <a:gd name="connsiteY6" fmla="*/ 975219 h 1037807"/>
                  <a:gd name="connsiteX7" fmla="*/ 393124 w 593064"/>
                  <a:gd name="connsiteY7" fmla="*/ 800444 h 1037807"/>
                  <a:gd name="connsiteX8" fmla="*/ 372860 w 593064"/>
                  <a:gd name="connsiteY8" fmla="*/ 539549 h 1037807"/>
                  <a:gd name="connsiteX9" fmla="*/ 372860 w 593064"/>
                  <a:gd name="connsiteY9" fmla="*/ 314115 h 1037807"/>
                  <a:gd name="connsiteX10" fmla="*/ 534970 w 593064"/>
                  <a:gd name="connsiteY10" fmla="*/ 108945 h 1037807"/>
                  <a:gd name="connsiteX11" fmla="*/ 284207 w 593064"/>
                  <a:gd name="connsiteY11" fmla="*/ 48154 h 1037807"/>
                  <a:gd name="connsiteX12" fmla="*/ 66372 w 593064"/>
                  <a:gd name="connsiteY12" fmla="*/ 116544 h 1037807"/>
                  <a:gd name="connsiteX13" fmla="*/ 223415 w 593064"/>
                  <a:gd name="connsiteY13" fmla="*/ 278654 h 1037807"/>
                  <a:gd name="connsiteX14" fmla="*/ 241146 w 593064"/>
                  <a:gd name="connsiteY14" fmla="*/ 478758 h 1037807"/>
                  <a:gd name="connsiteX15" fmla="*/ 210751 w 593064"/>
                  <a:gd name="connsiteY15" fmla="*/ 820708 h 1037807"/>
                  <a:gd name="connsiteX16" fmla="*/ 122097 w 593064"/>
                  <a:gd name="connsiteY16" fmla="*/ 1018279 h 1037807"/>
                  <a:gd name="connsiteX17" fmla="*/ 157558 w 593064"/>
                  <a:gd name="connsiteY17" fmla="*/ 823241 h 1037807"/>
                  <a:gd name="connsiteX18" fmla="*/ 190487 w 593064"/>
                  <a:gd name="connsiteY18" fmla="*/ 542082 h 1037807"/>
                  <a:gd name="connsiteX19" fmla="*/ 187954 w 593064"/>
                  <a:gd name="connsiteY19" fmla="*/ 303983 h 1037807"/>
                  <a:gd name="connsiteX20" fmla="*/ 79037 w 593064"/>
                  <a:gd name="connsiteY20" fmla="*/ 222929 h 1037807"/>
                  <a:gd name="connsiteX21" fmla="*/ 515 w 593064"/>
                  <a:gd name="connsiteY21" fmla="*/ 98813 h 1037807"/>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84311 w 593064"/>
                  <a:gd name="connsiteY5" fmla="*/ 919494 h 1018280"/>
                  <a:gd name="connsiteX6" fmla="*/ 464047 w 593064"/>
                  <a:gd name="connsiteY6" fmla="*/ 975219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94443 w 593064"/>
                  <a:gd name="connsiteY5" fmla="*/ 929626 h 1018280"/>
                  <a:gd name="connsiteX6" fmla="*/ 464047 w 593064"/>
                  <a:gd name="connsiteY6" fmla="*/ 975219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94443 w 593064"/>
                  <a:gd name="connsiteY5" fmla="*/ 929626 h 1018280"/>
                  <a:gd name="connsiteX6" fmla="*/ 464047 w 593064"/>
                  <a:gd name="connsiteY6" fmla="*/ 975219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94443 w 593064"/>
                  <a:gd name="connsiteY5" fmla="*/ 929626 h 1018280"/>
                  <a:gd name="connsiteX6" fmla="*/ 464047 w 593064"/>
                  <a:gd name="connsiteY6" fmla="*/ 975219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94443 w 593064"/>
                  <a:gd name="connsiteY5" fmla="*/ 929626 h 1018280"/>
                  <a:gd name="connsiteX6" fmla="*/ 479245 w 593064"/>
                  <a:gd name="connsiteY6" fmla="*/ 990417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94443 w 593064"/>
                  <a:gd name="connsiteY5" fmla="*/ 929626 h 1018280"/>
                  <a:gd name="connsiteX6" fmla="*/ 479245 w 593064"/>
                  <a:gd name="connsiteY6" fmla="*/ 990417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46316 w 593064"/>
                  <a:gd name="connsiteY5" fmla="*/ 800444 h 1018280"/>
                  <a:gd name="connsiteX6" fmla="*/ 479245 w 593064"/>
                  <a:gd name="connsiteY6" fmla="*/ 990417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46316 w 593064"/>
                  <a:gd name="connsiteY5" fmla="*/ 800444 h 1018280"/>
                  <a:gd name="connsiteX6" fmla="*/ 479245 w 593064"/>
                  <a:gd name="connsiteY6" fmla="*/ 990417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64"/>
                  <a:gd name="connsiteY0" fmla="*/ 98813 h 1018280"/>
                  <a:gd name="connsiteX1" fmla="*/ 284207 w 593064"/>
                  <a:gd name="connsiteY1" fmla="*/ 28 h 1018280"/>
                  <a:gd name="connsiteX2" fmla="*/ 590695 w 593064"/>
                  <a:gd name="connsiteY2" fmla="*/ 91215 h 1018280"/>
                  <a:gd name="connsiteX3" fmla="*/ 426053 w 593064"/>
                  <a:gd name="connsiteY3" fmla="*/ 301451 h 1018280"/>
                  <a:gd name="connsiteX4" fmla="*/ 423520 w 593064"/>
                  <a:gd name="connsiteY4" fmla="*/ 534483 h 1018280"/>
                  <a:gd name="connsiteX5" fmla="*/ 446316 w 593064"/>
                  <a:gd name="connsiteY5" fmla="*/ 800444 h 1018280"/>
                  <a:gd name="connsiteX6" fmla="*/ 499509 w 593064"/>
                  <a:gd name="connsiteY6" fmla="*/ 1003082 h 1018280"/>
                  <a:gd name="connsiteX7" fmla="*/ 393124 w 593064"/>
                  <a:gd name="connsiteY7" fmla="*/ 800444 h 1018280"/>
                  <a:gd name="connsiteX8" fmla="*/ 372860 w 593064"/>
                  <a:gd name="connsiteY8" fmla="*/ 539549 h 1018280"/>
                  <a:gd name="connsiteX9" fmla="*/ 372860 w 593064"/>
                  <a:gd name="connsiteY9" fmla="*/ 314115 h 1018280"/>
                  <a:gd name="connsiteX10" fmla="*/ 534970 w 593064"/>
                  <a:gd name="connsiteY10" fmla="*/ 108945 h 1018280"/>
                  <a:gd name="connsiteX11" fmla="*/ 284207 w 593064"/>
                  <a:gd name="connsiteY11" fmla="*/ 48154 h 1018280"/>
                  <a:gd name="connsiteX12" fmla="*/ 66372 w 593064"/>
                  <a:gd name="connsiteY12" fmla="*/ 116544 h 1018280"/>
                  <a:gd name="connsiteX13" fmla="*/ 223415 w 593064"/>
                  <a:gd name="connsiteY13" fmla="*/ 278654 h 1018280"/>
                  <a:gd name="connsiteX14" fmla="*/ 241146 w 593064"/>
                  <a:gd name="connsiteY14" fmla="*/ 478758 h 1018280"/>
                  <a:gd name="connsiteX15" fmla="*/ 210751 w 593064"/>
                  <a:gd name="connsiteY15" fmla="*/ 820708 h 1018280"/>
                  <a:gd name="connsiteX16" fmla="*/ 122097 w 593064"/>
                  <a:gd name="connsiteY16" fmla="*/ 1018279 h 1018280"/>
                  <a:gd name="connsiteX17" fmla="*/ 157558 w 593064"/>
                  <a:gd name="connsiteY17" fmla="*/ 823241 h 1018280"/>
                  <a:gd name="connsiteX18" fmla="*/ 190487 w 593064"/>
                  <a:gd name="connsiteY18" fmla="*/ 542082 h 1018280"/>
                  <a:gd name="connsiteX19" fmla="*/ 187954 w 593064"/>
                  <a:gd name="connsiteY19" fmla="*/ 303983 h 1018280"/>
                  <a:gd name="connsiteX20" fmla="*/ 79037 w 593064"/>
                  <a:gd name="connsiteY20" fmla="*/ 222929 h 1018280"/>
                  <a:gd name="connsiteX21" fmla="*/ 515 w 593064"/>
                  <a:gd name="connsiteY21" fmla="*/ 98813 h 1018280"/>
                  <a:gd name="connsiteX0" fmla="*/ 515 w 593086"/>
                  <a:gd name="connsiteY0" fmla="*/ 98813 h 1018280"/>
                  <a:gd name="connsiteX1" fmla="*/ 284207 w 593086"/>
                  <a:gd name="connsiteY1" fmla="*/ 28 h 1018280"/>
                  <a:gd name="connsiteX2" fmla="*/ 590695 w 593086"/>
                  <a:gd name="connsiteY2" fmla="*/ 91215 h 1018280"/>
                  <a:gd name="connsiteX3" fmla="*/ 426053 w 593086"/>
                  <a:gd name="connsiteY3" fmla="*/ 301451 h 1018280"/>
                  <a:gd name="connsiteX4" fmla="*/ 413388 w 593086"/>
                  <a:gd name="connsiteY4" fmla="*/ 537016 h 1018280"/>
                  <a:gd name="connsiteX5" fmla="*/ 446316 w 593086"/>
                  <a:gd name="connsiteY5" fmla="*/ 800444 h 1018280"/>
                  <a:gd name="connsiteX6" fmla="*/ 499509 w 593086"/>
                  <a:gd name="connsiteY6" fmla="*/ 1003082 h 1018280"/>
                  <a:gd name="connsiteX7" fmla="*/ 393124 w 593086"/>
                  <a:gd name="connsiteY7" fmla="*/ 800444 h 1018280"/>
                  <a:gd name="connsiteX8" fmla="*/ 372860 w 593086"/>
                  <a:gd name="connsiteY8" fmla="*/ 539549 h 1018280"/>
                  <a:gd name="connsiteX9" fmla="*/ 372860 w 593086"/>
                  <a:gd name="connsiteY9" fmla="*/ 314115 h 1018280"/>
                  <a:gd name="connsiteX10" fmla="*/ 534970 w 593086"/>
                  <a:gd name="connsiteY10" fmla="*/ 108945 h 1018280"/>
                  <a:gd name="connsiteX11" fmla="*/ 284207 w 593086"/>
                  <a:gd name="connsiteY11" fmla="*/ 48154 h 1018280"/>
                  <a:gd name="connsiteX12" fmla="*/ 66372 w 593086"/>
                  <a:gd name="connsiteY12" fmla="*/ 116544 h 1018280"/>
                  <a:gd name="connsiteX13" fmla="*/ 223415 w 593086"/>
                  <a:gd name="connsiteY13" fmla="*/ 278654 h 1018280"/>
                  <a:gd name="connsiteX14" fmla="*/ 241146 w 593086"/>
                  <a:gd name="connsiteY14" fmla="*/ 478758 h 1018280"/>
                  <a:gd name="connsiteX15" fmla="*/ 210751 w 593086"/>
                  <a:gd name="connsiteY15" fmla="*/ 820708 h 1018280"/>
                  <a:gd name="connsiteX16" fmla="*/ 122097 w 593086"/>
                  <a:gd name="connsiteY16" fmla="*/ 1018279 h 1018280"/>
                  <a:gd name="connsiteX17" fmla="*/ 157558 w 593086"/>
                  <a:gd name="connsiteY17" fmla="*/ 823241 h 1018280"/>
                  <a:gd name="connsiteX18" fmla="*/ 190487 w 593086"/>
                  <a:gd name="connsiteY18" fmla="*/ 542082 h 1018280"/>
                  <a:gd name="connsiteX19" fmla="*/ 187954 w 593086"/>
                  <a:gd name="connsiteY19" fmla="*/ 303983 h 1018280"/>
                  <a:gd name="connsiteX20" fmla="*/ 79037 w 593086"/>
                  <a:gd name="connsiteY20" fmla="*/ 222929 h 1018280"/>
                  <a:gd name="connsiteX21" fmla="*/ 515 w 593086"/>
                  <a:gd name="connsiteY21" fmla="*/ 98813 h 101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3086" h="1018280">
                    <a:moveTo>
                      <a:pt x="515" y="98813"/>
                    </a:moveTo>
                    <a:cubicBezTo>
                      <a:pt x="6848" y="56597"/>
                      <a:pt x="185844" y="1294"/>
                      <a:pt x="284207" y="28"/>
                    </a:cubicBezTo>
                    <a:cubicBezTo>
                      <a:pt x="382570" y="-1238"/>
                      <a:pt x="567054" y="40978"/>
                      <a:pt x="590695" y="91215"/>
                    </a:cubicBezTo>
                    <a:cubicBezTo>
                      <a:pt x="614336" y="141452"/>
                      <a:pt x="455604" y="227151"/>
                      <a:pt x="426053" y="301451"/>
                    </a:cubicBezTo>
                    <a:cubicBezTo>
                      <a:pt x="396502" y="375751"/>
                      <a:pt x="410011" y="453851"/>
                      <a:pt x="413388" y="537016"/>
                    </a:cubicBezTo>
                    <a:cubicBezTo>
                      <a:pt x="416765" y="620181"/>
                      <a:pt x="431963" y="722766"/>
                      <a:pt x="446316" y="800444"/>
                    </a:cubicBezTo>
                    <a:cubicBezTo>
                      <a:pt x="460669" y="878122"/>
                      <a:pt x="508374" y="1003082"/>
                      <a:pt x="499509" y="1003082"/>
                    </a:cubicBezTo>
                    <a:cubicBezTo>
                      <a:pt x="490644" y="1003082"/>
                      <a:pt x="414232" y="877700"/>
                      <a:pt x="393124" y="800444"/>
                    </a:cubicBezTo>
                    <a:cubicBezTo>
                      <a:pt x="372016" y="723189"/>
                      <a:pt x="376237" y="620604"/>
                      <a:pt x="372860" y="539549"/>
                    </a:cubicBezTo>
                    <a:cubicBezTo>
                      <a:pt x="369483" y="458494"/>
                      <a:pt x="345842" y="385882"/>
                      <a:pt x="372860" y="314115"/>
                    </a:cubicBezTo>
                    <a:cubicBezTo>
                      <a:pt x="399878" y="242348"/>
                      <a:pt x="537081" y="155805"/>
                      <a:pt x="534970" y="108945"/>
                    </a:cubicBezTo>
                    <a:cubicBezTo>
                      <a:pt x="532859" y="62085"/>
                      <a:pt x="362307" y="46888"/>
                      <a:pt x="284207" y="48154"/>
                    </a:cubicBezTo>
                    <a:cubicBezTo>
                      <a:pt x="206107" y="49420"/>
                      <a:pt x="76504" y="78127"/>
                      <a:pt x="66372" y="116544"/>
                    </a:cubicBezTo>
                    <a:cubicBezTo>
                      <a:pt x="56240" y="154961"/>
                      <a:pt x="194286" y="218285"/>
                      <a:pt x="223415" y="278654"/>
                    </a:cubicBezTo>
                    <a:cubicBezTo>
                      <a:pt x="252544" y="339023"/>
                      <a:pt x="243257" y="388416"/>
                      <a:pt x="241146" y="478758"/>
                    </a:cubicBezTo>
                    <a:cubicBezTo>
                      <a:pt x="239035" y="569100"/>
                      <a:pt x="230593" y="730788"/>
                      <a:pt x="210751" y="820708"/>
                    </a:cubicBezTo>
                    <a:cubicBezTo>
                      <a:pt x="190909" y="910628"/>
                      <a:pt x="130962" y="1017857"/>
                      <a:pt x="122097" y="1018279"/>
                    </a:cubicBezTo>
                    <a:cubicBezTo>
                      <a:pt x="113232" y="1018701"/>
                      <a:pt x="146160" y="902607"/>
                      <a:pt x="157558" y="823241"/>
                    </a:cubicBezTo>
                    <a:cubicBezTo>
                      <a:pt x="168956" y="743875"/>
                      <a:pt x="185421" y="628625"/>
                      <a:pt x="190487" y="542082"/>
                    </a:cubicBezTo>
                    <a:cubicBezTo>
                      <a:pt x="195553" y="455539"/>
                      <a:pt x="206529" y="357175"/>
                      <a:pt x="187954" y="303983"/>
                    </a:cubicBezTo>
                    <a:cubicBezTo>
                      <a:pt x="169379" y="250791"/>
                      <a:pt x="109010" y="248258"/>
                      <a:pt x="79037" y="222929"/>
                    </a:cubicBezTo>
                    <a:cubicBezTo>
                      <a:pt x="47797" y="188734"/>
                      <a:pt x="-5818" y="141029"/>
                      <a:pt x="515" y="98813"/>
                    </a:cubicBezTo>
                    <a:close/>
                  </a:path>
                </a:pathLst>
              </a:custGeom>
              <a:gradFill flip="none" rotWithShape="1">
                <a:gsLst>
                  <a:gs pos="0">
                    <a:schemeClr val="bg1">
                      <a:shade val="30000"/>
                      <a:satMod val="115000"/>
                      <a:lumMod val="11000"/>
                    </a:schemeClr>
                  </a:gs>
                  <a:gs pos="57000">
                    <a:schemeClr val="bg1">
                      <a:shade val="67500"/>
                      <a:satMod val="115000"/>
                      <a:lumMod val="0"/>
                      <a:lumOff val="100000"/>
                    </a:schemeClr>
                  </a:gs>
                  <a:gs pos="100000">
                    <a:schemeClr val="bg1">
                      <a:shade val="100000"/>
                      <a:satMod val="115000"/>
                      <a:lumMod val="41000"/>
                    </a:schemeClr>
                  </a:gs>
                </a:gsLst>
                <a:path path="circle">
                  <a:fillToRect l="100000" b="100000"/>
                </a:path>
                <a:tileRect t="-100000" r="-100000"/>
              </a:gradFill>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grpSp>
      </p:grpSp>
      <p:sp>
        <p:nvSpPr>
          <p:cNvPr id="4" name="TextBox 3">
            <a:extLst>
              <a:ext uri="{FF2B5EF4-FFF2-40B4-BE49-F238E27FC236}">
                <a16:creationId xmlns:a16="http://schemas.microsoft.com/office/drawing/2014/main" id="{14A359F3-CC0B-2FAC-584A-24215850E65D}"/>
              </a:ext>
            </a:extLst>
          </p:cNvPr>
          <p:cNvSpPr txBox="1"/>
          <p:nvPr/>
        </p:nvSpPr>
        <p:spPr>
          <a:xfrm rot="21101517">
            <a:off x="2611295" y="2651398"/>
            <a:ext cx="4010054" cy="3046988"/>
          </a:xfrm>
          <a:prstGeom prst="rect">
            <a:avLst/>
          </a:prstGeom>
          <a:noFill/>
        </p:spPr>
        <p:txBody>
          <a:bodyPr wrap="square">
            <a:spAutoFit/>
            <a:scene3d>
              <a:camera prst="orthographicFront">
                <a:rot lat="20732727" lon="20337560" rev="387763"/>
              </a:camera>
              <a:lightRig rig="threePt" dir="t"/>
            </a:scene3d>
            <a:sp3d/>
          </a:bodyPr>
          <a:lstStyle/>
          <a:p>
            <a:r>
              <a:rPr lang="pt-BR" sz="2400" i="1" dirty="0">
                <a:solidFill>
                  <a:schemeClr val="bg1"/>
                </a:solidFill>
                <a:effectLst>
                  <a:outerShdw blurRad="50800" dist="38100" dir="2700000" algn="tl" rotWithShape="0">
                    <a:prstClr val="black">
                      <a:alpha val="40000"/>
                    </a:prstClr>
                  </a:outerShdw>
                </a:effectLst>
              </a:rPr>
              <a:t>No reino de Deus, princípio é algo absoluto, que não muda, diferente de uma boa ideia, de uma tese, movimento, metodologia, porque não é relativo, não está preso a um contexto histórico, à cultura, etnia ou costumes.</a:t>
            </a:r>
          </a:p>
        </p:txBody>
      </p:sp>
      <p:sp>
        <p:nvSpPr>
          <p:cNvPr id="33" name="CaixaDeTexto 32">
            <a:extLst>
              <a:ext uri="{FF2B5EF4-FFF2-40B4-BE49-F238E27FC236}">
                <a16:creationId xmlns:a16="http://schemas.microsoft.com/office/drawing/2014/main" id="{288E9C51-6210-9C22-5C53-099C9483F74D}"/>
              </a:ext>
            </a:extLst>
          </p:cNvPr>
          <p:cNvSpPr txBox="1"/>
          <p:nvPr/>
        </p:nvSpPr>
        <p:spPr>
          <a:xfrm>
            <a:off x="7465082" y="1182231"/>
            <a:ext cx="4093076" cy="2246769"/>
          </a:xfrm>
          <a:prstGeom prst="rect">
            <a:avLst/>
          </a:prstGeom>
          <a:noFill/>
        </p:spPr>
        <p:txBody>
          <a:bodyPr wrap="square">
            <a:spAutoFit/>
          </a:bodyPr>
          <a:lstStyle>
            <a:defPPr>
              <a:defRPr lang="ro-RO"/>
            </a:defPPr>
            <a:lvl1pPr algn="ctr">
              <a:defRPr sz="2000" i="1">
                <a:solidFill>
                  <a:schemeClr val="tx1">
                    <a:lumMod val="75000"/>
                    <a:lumOff val="25000"/>
                  </a:schemeClr>
                </a:solidFill>
              </a:defRPr>
            </a:lvl1pPr>
          </a:lstStyle>
          <a:p>
            <a:r>
              <a:rPr lang="pt-BR" sz="2800" i="0" dirty="0"/>
              <a:t>Vamos diferenciar aqui os diversos princípios que são verdades e virtudes da Palavra de Deus, e listar apenas </a:t>
            </a:r>
          </a:p>
        </p:txBody>
      </p:sp>
      <p:sp>
        <p:nvSpPr>
          <p:cNvPr id="35" name="CaixaDeTexto 34">
            <a:extLst>
              <a:ext uri="{FF2B5EF4-FFF2-40B4-BE49-F238E27FC236}">
                <a16:creationId xmlns:a16="http://schemas.microsoft.com/office/drawing/2014/main" id="{AB5FEFB4-F381-BE1E-D22C-BCB75A7ED535}"/>
              </a:ext>
            </a:extLst>
          </p:cNvPr>
          <p:cNvSpPr txBox="1"/>
          <p:nvPr/>
        </p:nvSpPr>
        <p:spPr>
          <a:xfrm>
            <a:off x="7382456" y="3537823"/>
            <a:ext cx="4258329" cy="2246769"/>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t>OS PRINCÍPIOS BÁSICOS PARA A ORDENAÇÃO DA IGREJA E DA VIDA DO DISCÍPULO</a:t>
            </a:r>
          </a:p>
        </p:txBody>
      </p:sp>
    </p:spTree>
    <p:extLst>
      <p:ext uri="{BB962C8B-B14F-4D97-AF65-F5344CB8AC3E}">
        <p14:creationId xmlns:p14="http://schemas.microsoft.com/office/powerpoint/2010/main" val="428711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30"/>
                                        </p:tgtEl>
                                        <p:attrNameLst>
                                          <p:attrName>style.visibility</p:attrName>
                                        </p:attrNameLst>
                                      </p:cBhvr>
                                      <p:to>
                                        <p:strVal val="visible"/>
                                      </p:to>
                                    </p:set>
                                    <p:anim calcmode="lin" valueType="num">
                                      <p:cBhvr>
                                        <p:cTn id="7" dur="500" fill="hold"/>
                                        <p:tgtEl>
                                          <p:spTgt spid="5830"/>
                                        </p:tgtEl>
                                        <p:attrNameLst>
                                          <p:attrName>ppt_w</p:attrName>
                                        </p:attrNameLst>
                                      </p:cBhvr>
                                      <p:tavLst>
                                        <p:tav tm="0">
                                          <p:val>
                                            <p:fltVal val="0"/>
                                          </p:val>
                                        </p:tav>
                                        <p:tav tm="100000">
                                          <p:val>
                                            <p:strVal val="#ppt_w"/>
                                          </p:val>
                                        </p:tav>
                                      </p:tavLst>
                                    </p:anim>
                                    <p:anim calcmode="lin" valueType="num">
                                      <p:cBhvr>
                                        <p:cTn id="8" dur="500" fill="hold"/>
                                        <p:tgtEl>
                                          <p:spTgt spid="5830"/>
                                        </p:tgtEl>
                                        <p:attrNameLst>
                                          <p:attrName>ppt_h</p:attrName>
                                        </p:attrNameLst>
                                      </p:cBhvr>
                                      <p:tavLst>
                                        <p:tav tm="0">
                                          <p:val>
                                            <p:fltVal val="0"/>
                                          </p:val>
                                        </p:tav>
                                        <p:tav tm="100000">
                                          <p:val>
                                            <p:strVal val="#ppt_h"/>
                                          </p:val>
                                        </p:tav>
                                      </p:tavLst>
                                    </p:anim>
                                    <p:animEffect transition="in" filter="fade">
                                      <p:cBhvr>
                                        <p:cTn id="9" dur="500"/>
                                        <p:tgtEl>
                                          <p:spTgt spid="5830"/>
                                        </p:tgtEl>
                                      </p:cBhvr>
                                    </p:animEffect>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4" presetClass="entr" presetSubtype="5" fill="hold" grpId="0" nodeType="afterEffect">
                                  <p:stCondLst>
                                    <p:cond delay="25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randombar(vertical)">
                                      <p:cBhvr>
                                        <p:cTn id="18" dur="5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barn(inVertical)">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0" grpId="0"/>
      <p:bldP spid="4" grpId="0" build="p"/>
      <p:bldP spid="33"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sp>
        <p:nvSpPr>
          <p:cNvPr id="5830" name="TextBox 5829">
            <a:extLst>
              <a:ext uri="{FF2B5EF4-FFF2-40B4-BE49-F238E27FC236}">
                <a16:creationId xmlns:a16="http://schemas.microsoft.com/office/drawing/2014/main" id="{49032682-E71B-8E38-A870-6208A833B78F}"/>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O DISCÍPULO</a:t>
            </a:r>
          </a:p>
        </p:txBody>
      </p:sp>
      <p:sp>
        <p:nvSpPr>
          <p:cNvPr id="57" name="CaixaDeTexto 56">
            <a:extLst>
              <a:ext uri="{FF2B5EF4-FFF2-40B4-BE49-F238E27FC236}">
                <a16:creationId xmlns:a16="http://schemas.microsoft.com/office/drawing/2014/main" id="{B8E56E38-F8E3-2A82-0468-95C794051EEB}"/>
              </a:ext>
            </a:extLst>
          </p:cNvPr>
          <p:cNvSpPr txBox="1"/>
          <p:nvPr/>
        </p:nvSpPr>
        <p:spPr>
          <a:xfrm>
            <a:off x="817163" y="1186932"/>
            <a:ext cx="10714436" cy="5016758"/>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sz="3200" dirty="0"/>
              <a:t>Pois, quando já deviam ser mestres, levando em conta o tempo decorrido, vocês têm, novamente, necessidade de alguém que lhes ensine quais são os princípios elementares dos oráculos de Deus… Por isso, deixando os princípios elementares da doutrina de Cristo, avancemos para o que é perfeito, não lançando de novo a base do arrependimento de obras mortas e da fé em Deus, o ensino de batismos e da imposição de mãos, da ressurreição dos mortos e do juízo eterno. Hebreus  5:12-6:2</a:t>
            </a:r>
          </a:p>
        </p:txBody>
      </p:sp>
    </p:spTree>
    <p:extLst>
      <p:ext uri="{BB962C8B-B14F-4D97-AF65-F5344CB8AC3E}">
        <p14:creationId xmlns:p14="http://schemas.microsoft.com/office/powerpoint/2010/main" val="305371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30"/>
                                        </p:tgtEl>
                                        <p:attrNameLst>
                                          <p:attrName>style.visibility</p:attrName>
                                        </p:attrNameLst>
                                      </p:cBhvr>
                                      <p:to>
                                        <p:strVal val="visible"/>
                                      </p:to>
                                    </p:set>
                                    <p:anim calcmode="lin" valueType="num">
                                      <p:cBhvr>
                                        <p:cTn id="7" dur="500" fill="hold"/>
                                        <p:tgtEl>
                                          <p:spTgt spid="5830"/>
                                        </p:tgtEl>
                                        <p:attrNameLst>
                                          <p:attrName>ppt_w</p:attrName>
                                        </p:attrNameLst>
                                      </p:cBhvr>
                                      <p:tavLst>
                                        <p:tav tm="0">
                                          <p:val>
                                            <p:fltVal val="0"/>
                                          </p:val>
                                        </p:tav>
                                        <p:tav tm="100000">
                                          <p:val>
                                            <p:strVal val="#ppt_w"/>
                                          </p:val>
                                        </p:tav>
                                      </p:tavLst>
                                    </p:anim>
                                    <p:anim calcmode="lin" valueType="num">
                                      <p:cBhvr>
                                        <p:cTn id="8" dur="500" fill="hold"/>
                                        <p:tgtEl>
                                          <p:spTgt spid="5830"/>
                                        </p:tgtEl>
                                        <p:attrNameLst>
                                          <p:attrName>ppt_h</p:attrName>
                                        </p:attrNameLst>
                                      </p:cBhvr>
                                      <p:tavLst>
                                        <p:tav tm="0">
                                          <p:val>
                                            <p:fltVal val="0"/>
                                          </p:val>
                                        </p:tav>
                                        <p:tav tm="100000">
                                          <p:val>
                                            <p:strVal val="#ppt_h"/>
                                          </p:val>
                                        </p:tav>
                                      </p:tavLst>
                                    </p:anim>
                                    <p:animEffect transition="in" filter="fade">
                                      <p:cBhvr>
                                        <p:cTn id="9" dur="500"/>
                                        <p:tgtEl>
                                          <p:spTgt spid="583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up)">
                                      <p:cBhvr>
                                        <p:cTn id="1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0"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sp>
        <p:nvSpPr>
          <p:cNvPr id="5830" name="TextBox 5829">
            <a:extLst>
              <a:ext uri="{FF2B5EF4-FFF2-40B4-BE49-F238E27FC236}">
                <a16:creationId xmlns:a16="http://schemas.microsoft.com/office/drawing/2014/main" id="{49032682-E71B-8E38-A870-6208A833B78F}"/>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O DISCÍPULO</a:t>
            </a:r>
          </a:p>
        </p:txBody>
      </p:sp>
      <p:sp>
        <p:nvSpPr>
          <p:cNvPr id="5827" name="TextBox 5826">
            <a:extLst>
              <a:ext uri="{FF2B5EF4-FFF2-40B4-BE49-F238E27FC236}">
                <a16:creationId xmlns:a16="http://schemas.microsoft.com/office/drawing/2014/main" id="{F5709537-A38E-DCB1-BFA7-D7C298C8178C}"/>
              </a:ext>
            </a:extLst>
          </p:cNvPr>
          <p:cNvSpPr txBox="1"/>
          <p:nvPr/>
        </p:nvSpPr>
        <p:spPr>
          <a:xfrm>
            <a:off x="4611037" y="3093578"/>
            <a:ext cx="7352699" cy="1384995"/>
          </a:xfrm>
          <a:prstGeom prst="rect">
            <a:avLst/>
          </a:prstGeom>
          <a:noFill/>
        </p:spPr>
        <p:txBody>
          <a:bodyPr wrap="square">
            <a:spAutoFit/>
          </a:bodyPr>
          <a:lstStyle>
            <a:defPPr>
              <a:defRPr lang="ro-RO"/>
            </a:defPPr>
            <a:lvl1pPr>
              <a:defRPr sz="1600" i="1">
                <a:solidFill>
                  <a:schemeClr val="tx1">
                    <a:lumMod val="75000"/>
                    <a:lumOff val="25000"/>
                  </a:schemeClr>
                </a:solidFill>
              </a:defRPr>
            </a:lvl1pPr>
          </a:lstStyle>
          <a:p>
            <a:r>
              <a:rPr lang="pt-BR" sz="2100" i="0" dirty="0"/>
              <a:t>Para se tornar um discípulo de Cristo, o homem deve reconhecer que Jesus Cristo é Deus e veio em carne, se entregar ao governo </a:t>
            </a:r>
            <a:r>
              <a:rPr lang="pt-BR" sz="2100" i="0" dirty="0" err="1"/>
              <a:t>dEle</a:t>
            </a:r>
            <a:r>
              <a:rPr lang="pt-BR" sz="2100" i="0" dirty="0"/>
              <a:t> através do batismo, abandonar sua velha maneira de ser e pensar, e viver para o propósito de Deus, pelo Espírito Santo.</a:t>
            </a:r>
          </a:p>
        </p:txBody>
      </p:sp>
      <p:sp>
        <p:nvSpPr>
          <p:cNvPr id="3" name="TextBox 2">
            <a:extLst>
              <a:ext uri="{FF2B5EF4-FFF2-40B4-BE49-F238E27FC236}">
                <a16:creationId xmlns:a16="http://schemas.microsoft.com/office/drawing/2014/main" id="{C9B99325-DC54-838D-607C-C3B211F04BCB}"/>
              </a:ext>
            </a:extLst>
          </p:cNvPr>
          <p:cNvSpPr txBox="1"/>
          <p:nvPr/>
        </p:nvSpPr>
        <p:spPr>
          <a:xfrm>
            <a:off x="3597569" y="1121777"/>
            <a:ext cx="7193962" cy="738664"/>
          </a:xfrm>
          <a:prstGeom prst="rect">
            <a:avLst/>
          </a:prstGeom>
          <a:noFill/>
        </p:spPr>
        <p:txBody>
          <a:bodyPr wrap="square">
            <a:spAutoFit/>
          </a:bodyPr>
          <a:lstStyle>
            <a:defPPr>
              <a:defRPr lang="ro-RO"/>
            </a:defPPr>
            <a:lvl1pPr>
              <a:defRPr sz="1600" i="1">
                <a:solidFill>
                  <a:schemeClr val="tx1">
                    <a:lumMod val="75000"/>
                    <a:lumOff val="25000"/>
                  </a:schemeClr>
                </a:solidFill>
              </a:defRPr>
            </a:lvl1pPr>
          </a:lstStyle>
          <a:p>
            <a:r>
              <a:rPr lang="pt-BR" sz="2100" i="0" dirty="0"/>
              <a:t>A pregação que forma discípulos é a do Evangelho do Reino, do Governo de Deus na vida dos homens.</a:t>
            </a:r>
            <a:endParaRPr lang="en-US" sz="2100" i="0" dirty="0"/>
          </a:p>
        </p:txBody>
      </p:sp>
      <p:grpSp>
        <p:nvGrpSpPr>
          <p:cNvPr id="5867" name="Group 5866">
            <a:extLst>
              <a:ext uri="{FF2B5EF4-FFF2-40B4-BE49-F238E27FC236}">
                <a16:creationId xmlns:a16="http://schemas.microsoft.com/office/drawing/2014/main" id="{69654EE0-A413-1E72-08CC-CE033823F7DE}"/>
              </a:ext>
            </a:extLst>
          </p:cNvPr>
          <p:cNvGrpSpPr/>
          <p:nvPr/>
        </p:nvGrpSpPr>
        <p:grpSpPr>
          <a:xfrm>
            <a:off x="634213" y="3040996"/>
            <a:ext cx="1810292" cy="1990997"/>
            <a:chOff x="858000" y="2865131"/>
            <a:chExt cx="1810292" cy="1990997"/>
          </a:xfrm>
        </p:grpSpPr>
        <p:sp>
          <p:nvSpPr>
            <p:cNvPr id="5865" name="Freeform: Shape 5864">
              <a:extLst>
                <a:ext uri="{FF2B5EF4-FFF2-40B4-BE49-F238E27FC236}">
                  <a16:creationId xmlns:a16="http://schemas.microsoft.com/office/drawing/2014/main" id="{4090A238-1807-C1F7-BA2A-12DACEDFA3DB}"/>
                </a:ext>
              </a:extLst>
            </p:cNvPr>
            <p:cNvSpPr/>
            <p:nvPr/>
          </p:nvSpPr>
          <p:spPr>
            <a:xfrm>
              <a:off x="858000" y="2865131"/>
              <a:ext cx="1810259" cy="1990835"/>
            </a:xfrm>
            <a:custGeom>
              <a:avLst/>
              <a:gdLst>
                <a:gd name="connsiteX0" fmla="*/ 464829 w 1810259"/>
                <a:gd name="connsiteY0" fmla="*/ 951117 h 1990835"/>
                <a:gd name="connsiteX1" fmla="*/ 464582 w 1810259"/>
                <a:gd name="connsiteY1" fmla="*/ 951202 h 1990835"/>
                <a:gd name="connsiteX2" fmla="*/ 544425 w 1810259"/>
                <a:gd name="connsiteY2" fmla="*/ 1193618 h 1990835"/>
                <a:gd name="connsiteX3" fmla="*/ 544588 w 1810259"/>
                <a:gd name="connsiteY3" fmla="*/ 1193569 h 1990835"/>
                <a:gd name="connsiteX4" fmla="*/ 570789 w 1810259"/>
                <a:gd name="connsiteY4" fmla="*/ 1273129 h 1990835"/>
                <a:gd name="connsiteX5" fmla="*/ 570865 w 1810259"/>
                <a:gd name="connsiteY5" fmla="*/ 1273104 h 1990835"/>
                <a:gd name="connsiteX6" fmla="*/ 1320356 w 1810259"/>
                <a:gd name="connsiteY6" fmla="*/ 0 h 1990835"/>
                <a:gd name="connsiteX7" fmla="*/ 1320376 w 1810259"/>
                <a:gd name="connsiteY7" fmla="*/ 647 h 1990835"/>
                <a:gd name="connsiteX8" fmla="*/ 1320443 w 1810259"/>
                <a:gd name="connsiteY8" fmla="*/ 519 h 1990835"/>
                <a:gd name="connsiteX9" fmla="*/ 1320446 w 1810259"/>
                <a:gd name="connsiteY9" fmla="*/ 587 h 1990835"/>
                <a:gd name="connsiteX10" fmla="*/ 1320450 w 1810259"/>
                <a:gd name="connsiteY10" fmla="*/ 695 h 1990835"/>
                <a:gd name="connsiteX11" fmla="*/ 1340041 w 1810259"/>
                <a:gd name="connsiteY11" fmla="*/ 10595 h 1990835"/>
                <a:gd name="connsiteX12" fmla="*/ 1546306 w 1810259"/>
                <a:gd name="connsiteY12" fmla="*/ 454962 h 1990835"/>
                <a:gd name="connsiteX13" fmla="*/ 1585485 w 1810259"/>
                <a:gd name="connsiteY13" fmla="*/ 563857 h 1990835"/>
                <a:gd name="connsiteX14" fmla="*/ 1624570 w 1810259"/>
                <a:gd name="connsiteY14" fmla="*/ 581588 h 1990835"/>
                <a:gd name="connsiteX15" fmla="*/ 1736356 w 1810259"/>
                <a:gd name="connsiteY15" fmla="*/ 726619 h 1990835"/>
                <a:gd name="connsiteX16" fmla="*/ 1718998 w 1810259"/>
                <a:gd name="connsiteY16" fmla="*/ 896812 h 1990835"/>
                <a:gd name="connsiteX17" fmla="*/ 1700656 w 1810259"/>
                <a:gd name="connsiteY17" fmla="*/ 921103 h 1990835"/>
                <a:gd name="connsiteX18" fmla="*/ 1720434 w 1810259"/>
                <a:gd name="connsiteY18" fmla="*/ 988139 h 1990835"/>
                <a:gd name="connsiteX19" fmla="*/ 1799291 w 1810259"/>
                <a:gd name="connsiteY19" fmla="*/ 1454208 h 1990835"/>
                <a:gd name="connsiteX20" fmla="*/ 1790489 w 1810259"/>
                <a:gd name="connsiteY20" fmla="*/ 1449758 h 1990835"/>
                <a:gd name="connsiteX21" fmla="*/ 1659373 w 1810259"/>
                <a:gd name="connsiteY21" fmla="*/ 1386044 h 1990835"/>
                <a:gd name="connsiteX22" fmla="*/ 1624218 w 1810259"/>
                <a:gd name="connsiteY22" fmla="*/ 1371226 h 1990835"/>
                <a:gd name="connsiteX23" fmla="*/ 1606840 w 1810259"/>
                <a:gd name="connsiteY23" fmla="*/ 1364710 h 1990835"/>
                <a:gd name="connsiteX24" fmla="*/ 1481303 w 1810259"/>
                <a:gd name="connsiteY24" fmla="*/ 1324631 h 1990835"/>
                <a:gd name="connsiteX25" fmla="*/ 1331969 w 1810259"/>
                <a:gd name="connsiteY25" fmla="*/ 1292146 h 1990835"/>
                <a:gd name="connsiteX26" fmla="*/ 1261315 w 1810259"/>
                <a:gd name="connsiteY26" fmla="*/ 1281918 h 1990835"/>
                <a:gd name="connsiteX27" fmla="*/ 1210337 w 1810259"/>
                <a:gd name="connsiteY27" fmla="*/ 1276119 h 1990835"/>
                <a:gd name="connsiteX28" fmla="*/ 1108518 w 1810259"/>
                <a:gd name="connsiteY28" fmla="*/ 1269922 h 1990835"/>
                <a:gd name="connsiteX29" fmla="*/ 1078018 w 1810259"/>
                <a:gd name="connsiteY29" fmla="*/ 1269458 h 1990835"/>
                <a:gd name="connsiteX30" fmla="*/ 960015 w 1810259"/>
                <a:gd name="connsiteY30" fmla="*/ 1272925 h 1990835"/>
                <a:gd name="connsiteX31" fmla="*/ 942214 w 1810259"/>
                <a:gd name="connsiteY31" fmla="*/ 1274185 h 1990835"/>
                <a:gd name="connsiteX32" fmla="*/ 941665 w 1810259"/>
                <a:gd name="connsiteY32" fmla="*/ 1274237 h 1990835"/>
                <a:gd name="connsiteX33" fmla="*/ 810375 w 1810259"/>
                <a:gd name="connsiteY33" fmla="*/ 1290979 h 1990835"/>
                <a:gd name="connsiteX34" fmla="*/ 795096 w 1810259"/>
                <a:gd name="connsiteY34" fmla="*/ 1293581 h 1990835"/>
                <a:gd name="connsiteX35" fmla="*/ 777270 w 1810259"/>
                <a:gd name="connsiteY35" fmla="*/ 1297097 h 1990835"/>
                <a:gd name="connsiteX36" fmla="*/ 733956 w 1810259"/>
                <a:gd name="connsiteY36" fmla="*/ 1306423 h 1990835"/>
                <a:gd name="connsiteX37" fmla="*/ 737253 w 1810259"/>
                <a:gd name="connsiteY37" fmla="*/ 1316441 h 1990835"/>
                <a:gd name="connsiteX38" fmla="*/ 742563 w 1810259"/>
                <a:gd name="connsiteY38" fmla="*/ 1347660 h 1990835"/>
                <a:gd name="connsiteX39" fmla="*/ 741611 w 1810259"/>
                <a:gd name="connsiteY39" fmla="*/ 1354963 h 1990835"/>
                <a:gd name="connsiteX40" fmla="*/ 741970 w 1810259"/>
                <a:gd name="connsiteY40" fmla="*/ 1357956 h 1990835"/>
                <a:gd name="connsiteX41" fmla="*/ 740577 w 1810259"/>
                <a:gd name="connsiteY41" fmla="*/ 1362898 h 1990835"/>
                <a:gd name="connsiteX42" fmla="*/ 738611 w 1810259"/>
                <a:gd name="connsiteY42" fmla="*/ 1377982 h 1990835"/>
                <a:gd name="connsiteX43" fmla="*/ 732391 w 1810259"/>
                <a:gd name="connsiteY43" fmla="*/ 1391948 h 1990835"/>
                <a:gd name="connsiteX44" fmla="*/ 731021 w 1810259"/>
                <a:gd name="connsiteY44" fmla="*/ 1396808 h 1990835"/>
                <a:gd name="connsiteX45" fmla="*/ 729150 w 1810259"/>
                <a:gd name="connsiteY45" fmla="*/ 1399224 h 1990835"/>
                <a:gd name="connsiteX46" fmla="*/ 726309 w 1810259"/>
                <a:gd name="connsiteY46" fmla="*/ 1405604 h 1990835"/>
                <a:gd name="connsiteX47" fmla="*/ 706564 w 1810259"/>
                <a:gd name="connsiteY47" fmla="*/ 1428721 h 1990835"/>
                <a:gd name="connsiteX48" fmla="*/ 698695 w 1810259"/>
                <a:gd name="connsiteY48" fmla="*/ 1433203 h 1990835"/>
                <a:gd name="connsiteX49" fmla="*/ 702762 w 1810259"/>
                <a:gd name="connsiteY49" fmla="*/ 1440949 h 1990835"/>
                <a:gd name="connsiteX50" fmla="*/ 728623 w 1810259"/>
                <a:gd name="connsiteY50" fmla="*/ 1486123 h 1990835"/>
                <a:gd name="connsiteX51" fmla="*/ 744440 w 1810259"/>
                <a:gd name="connsiteY51" fmla="*/ 1477067 h 1990835"/>
                <a:gd name="connsiteX52" fmla="*/ 762205 w 1810259"/>
                <a:gd name="connsiteY52" fmla="*/ 1474802 h 1990835"/>
                <a:gd name="connsiteX53" fmla="*/ 776392 w 1810259"/>
                <a:gd name="connsiteY53" fmla="*/ 1485726 h 1990835"/>
                <a:gd name="connsiteX54" fmla="*/ 849995 w 1810259"/>
                <a:gd name="connsiteY54" fmla="*/ 1614314 h 1990835"/>
                <a:gd name="connsiteX55" fmla="*/ 850133 w 1810259"/>
                <a:gd name="connsiteY55" fmla="*/ 1614565 h 1990835"/>
                <a:gd name="connsiteX56" fmla="*/ 851517 w 1810259"/>
                <a:gd name="connsiteY56" fmla="*/ 1625908 h 1990835"/>
                <a:gd name="connsiteX57" fmla="*/ 852359 w 1810259"/>
                <a:gd name="connsiteY57" fmla="*/ 1632178 h 1990835"/>
                <a:gd name="connsiteX58" fmla="*/ 841586 w 1810259"/>
                <a:gd name="connsiteY58" fmla="*/ 1646300 h 1990835"/>
                <a:gd name="connsiteX59" fmla="*/ 841335 w 1810259"/>
                <a:gd name="connsiteY59" fmla="*/ 1646439 h 1990835"/>
                <a:gd name="connsiteX60" fmla="*/ 827880 w 1810259"/>
                <a:gd name="connsiteY60" fmla="*/ 1654217 h 1990835"/>
                <a:gd name="connsiteX61" fmla="*/ 887885 w 1810259"/>
                <a:gd name="connsiteY61" fmla="*/ 1751619 h 1990835"/>
                <a:gd name="connsiteX62" fmla="*/ 993216 w 1810259"/>
                <a:gd name="connsiteY62" fmla="*/ 1918075 h 1990835"/>
                <a:gd name="connsiteX63" fmla="*/ 991641 w 1810259"/>
                <a:gd name="connsiteY63" fmla="*/ 1919092 h 1990835"/>
                <a:gd name="connsiteX64" fmla="*/ 992044 w 1810259"/>
                <a:gd name="connsiteY64" fmla="*/ 1919719 h 1990835"/>
                <a:gd name="connsiteX65" fmla="*/ 995727 w 1810259"/>
                <a:gd name="connsiteY65" fmla="*/ 1925435 h 1990835"/>
                <a:gd name="connsiteX66" fmla="*/ 771456 w 1810259"/>
                <a:gd name="connsiteY66" fmla="*/ 1982845 h 1990835"/>
                <a:gd name="connsiteX67" fmla="*/ 456801 w 1810259"/>
                <a:gd name="connsiteY67" fmla="*/ 1569622 h 1990835"/>
                <a:gd name="connsiteX68" fmla="*/ 429211 w 1810259"/>
                <a:gd name="connsiteY68" fmla="*/ 1522935 h 1990835"/>
                <a:gd name="connsiteX69" fmla="*/ 416108 w 1810259"/>
                <a:gd name="connsiteY69" fmla="*/ 1524523 h 1990835"/>
                <a:gd name="connsiteX70" fmla="*/ 386503 w 1810259"/>
                <a:gd name="connsiteY70" fmla="*/ 1517762 h 1990835"/>
                <a:gd name="connsiteX71" fmla="*/ 380884 w 1810259"/>
                <a:gd name="connsiteY71" fmla="*/ 1514607 h 1990835"/>
                <a:gd name="connsiteX72" fmla="*/ 377172 w 1810259"/>
                <a:gd name="connsiteY72" fmla="*/ 1513567 h 1990835"/>
                <a:gd name="connsiteX73" fmla="*/ 372161 w 1810259"/>
                <a:gd name="connsiteY73" fmla="*/ 1509709 h 1990835"/>
                <a:gd name="connsiteX74" fmla="*/ 360165 w 1810259"/>
                <a:gd name="connsiteY74" fmla="*/ 1502974 h 1990835"/>
                <a:gd name="connsiteX75" fmla="*/ 350580 w 1810259"/>
                <a:gd name="connsiteY75" fmla="*/ 1493098 h 1990835"/>
                <a:gd name="connsiteX76" fmla="*/ 345280 w 1810259"/>
                <a:gd name="connsiteY76" fmla="*/ 1489019 h 1990835"/>
                <a:gd name="connsiteX77" fmla="*/ 343323 w 1810259"/>
                <a:gd name="connsiteY77" fmla="*/ 1485622 h 1990835"/>
                <a:gd name="connsiteX78" fmla="*/ 338891 w 1810259"/>
                <a:gd name="connsiteY78" fmla="*/ 1481056 h 1990835"/>
                <a:gd name="connsiteX79" fmla="*/ 324474 w 1810259"/>
                <a:gd name="connsiteY79" fmla="*/ 1452908 h 1990835"/>
                <a:gd name="connsiteX80" fmla="*/ 321530 w 1810259"/>
                <a:gd name="connsiteY80" fmla="*/ 1444249 h 1990835"/>
                <a:gd name="connsiteX81" fmla="*/ 321636 w 1810259"/>
                <a:gd name="connsiteY81" fmla="*/ 1444275 h 1990835"/>
                <a:gd name="connsiteX82" fmla="*/ 316683 w 1810259"/>
                <a:gd name="connsiteY82" fmla="*/ 1429211 h 1990835"/>
                <a:gd name="connsiteX83" fmla="*/ 314722 w 1810259"/>
                <a:gd name="connsiteY83" fmla="*/ 1429458 h 1990835"/>
                <a:gd name="connsiteX84" fmla="*/ 306218 w 1810259"/>
                <a:gd name="connsiteY84" fmla="*/ 1431006 h 1990835"/>
                <a:gd name="connsiteX85" fmla="*/ 291084 w 1810259"/>
                <a:gd name="connsiteY85" fmla="*/ 1430883 h 1990835"/>
                <a:gd name="connsiteX86" fmla="*/ 284469 w 1810259"/>
                <a:gd name="connsiteY86" fmla="*/ 1431088 h 1990835"/>
                <a:gd name="connsiteX87" fmla="*/ 278754 w 1810259"/>
                <a:gd name="connsiteY87" fmla="*/ 1431088 h 1990835"/>
                <a:gd name="connsiteX88" fmla="*/ 275855 w 1810259"/>
                <a:gd name="connsiteY88" fmla="*/ 1430760 h 1990835"/>
                <a:gd name="connsiteX89" fmla="*/ 257277 w 1810259"/>
                <a:gd name="connsiteY89" fmla="*/ 1430609 h 1990835"/>
                <a:gd name="connsiteX90" fmla="*/ 229115 w 1810259"/>
                <a:gd name="connsiteY90" fmla="*/ 1425476 h 1990835"/>
                <a:gd name="connsiteX91" fmla="*/ 228965 w 1810259"/>
                <a:gd name="connsiteY91" fmla="*/ 1425459 h 1990835"/>
                <a:gd name="connsiteX92" fmla="*/ 228714 w 1810259"/>
                <a:gd name="connsiteY92" fmla="*/ 1425403 h 1990835"/>
                <a:gd name="connsiteX93" fmla="*/ 209887 w 1810259"/>
                <a:gd name="connsiteY93" fmla="*/ 1421971 h 1990835"/>
                <a:gd name="connsiteX94" fmla="*/ 203472 w 1810259"/>
                <a:gd name="connsiteY94" fmla="*/ 1419006 h 1990835"/>
                <a:gd name="connsiteX95" fmla="*/ 197272 w 1810259"/>
                <a:gd name="connsiteY95" fmla="*/ 1417146 h 1990835"/>
                <a:gd name="connsiteX96" fmla="*/ 181080 w 1810259"/>
                <a:gd name="connsiteY96" fmla="*/ 1411258 h 1990835"/>
                <a:gd name="connsiteX97" fmla="*/ 173979 w 1810259"/>
                <a:gd name="connsiteY97" fmla="*/ 1408487 h 1990835"/>
                <a:gd name="connsiteX98" fmla="*/ 152591 w 1810259"/>
                <a:gd name="connsiteY98" fmla="*/ 1398443 h 1990835"/>
                <a:gd name="connsiteX99" fmla="*/ 146963 w 1810259"/>
                <a:gd name="connsiteY99" fmla="*/ 1395239 h 1990835"/>
                <a:gd name="connsiteX100" fmla="*/ 131983 w 1810259"/>
                <a:gd name="connsiteY100" fmla="*/ 1386580 h 1990835"/>
                <a:gd name="connsiteX101" fmla="*/ 129006 w 1810259"/>
                <a:gd name="connsiteY101" fmla="*/ 1384585 h 1990835"/>
                <a:gd name="connsiteX102" fmla="*/ 123549 w 1810259"/>
                <a:gd name="connsiteY102" fmla="*/ 1382062 h 1990835"/>
                <a:gd name="connsiteX103" fmla="*/ 119050 w 1810259"/>
                <a:gd name="connsiteY103" fmla="*/ 1377706 h 1990835"/>
                <a:gd name="connsiteX104" fmla="*/ 112240 w 1810259"/>
                <a:gd name="connsiteY104" fmla="*/ 1372812 h 1990835"/>
                <a:gd name="connsiteX105" fmla="*/ 103581 w 1810259"/>
                <a:gd name="connsiteY105" fmla="*/ 1365885 h 1990835"/>
                <a:gd name="connsiteX106" fmla="*/ 93536 w 1810259"/>
                <a:gd name="connsiteY106" fmla="*/ 1357226 h 1990835"/>
                <a:gd name="connsiteX107" fmla="*/ 85484 w 1810259"/>
                <a:gd name="connsiteY107" fmla="*/ 1349779 h 1990835"/>
                <a:gd name="connsiteX108" fmla="*/ 70936 w 1810259"/>
                <a:gd name="connsiteY108" fmla="*/ 1334365 h 1990835"/>
                <a:gd name="connsiteX109" fmla="*/ 63576 w 1810259"/>
                <a:gd name="connsiteY109" fmla="*/ 1325706 h 1990835"/>
                <a:gd name="connsiteX110" fmla="*/ 58090 w 1810259"/>
                <a:gd name="connsiteY110" fmla="*/ 1318673 h 1990835"/>
                <a:gd name="connsiteX111" fmla="*/ 54782 w 1810259"/>
                <a:gd name="connsiteY111" fmla="*/ 1315469 h 1990835"/>
                <a:gd name="connsiteX112" fmla="*/ 11166 w 1810259"/>
                <a:gd name="connsiteY112" fmla="*/ 1226378 h 1990835"/>
                <a:gd name="connsiteX113" fmla="*/ 19852 w 1810259"/>
                <a:gd name="connsiteY113" fmla="*/ 1043493 h 1990835"/>
                <a:gd name="connsiteX114" fmla="*/ 32216 w 1810259"/>
                <a:gd name="connsiteY114" fmla="*/ 1022664 h 1990835"/>
                <a:gd name="connsiteX115" fmla="*/ 38032 w 1810259"/>
                <a:gd name="connsiteY115" fmla="*/ 1009043 h 1990835"/>
                <a:gd name="connsiteX116" fmla="*/ 40889 w 1810259"/>
                <a:gd name="connsiteY116" fmla="*/ 1003761 h 1990835"/>
                <a:gd name="connsiteX117" fmla="*/ 48596 w 1810259"/>
                <a:gd name="connsiteY117" fmla="*/ 991725 h 1990835"/>
                <a:gd name="connsiteX118" fmla="*/ 54830 w 1810259"/>
                <a:gd name="connsiteY118" fmla="*/ 982460 h 1990835"/>
                <a:gd name="connsiteX119" fmla="*/ 60254 w 1810259"/>
                <a:gd name="connsiteY119" fmla="*/ 975427 h 1990835"/>
                <a:gd name="connsiteX120" fmla="*/ 66173 w 1810259"/>
                <a:gd name="connsiteY120" fmla="*/ 965455 h 1990835"/>
                <a:gd name="connsiteX121" fmla="*/ 74883 w 1810259"/>
                <a:gd name="connsiteY121" fmla="*/ 957944 h 1990835"/>
                <a:gd name="connsiteX122" fmla="*/ 78903 w 1810259"/>
                <a:gd name="connsiteY122" fmla="*/ 953712 h 1990835"/>
                <a:gd name="connsiteX123" fmla="*/ 88341 w 1810259"/>
                <a:gd name="connsiteY123" fmla="*/ 943927 h 1990835"/>
                <a:gd name="connsiteX124" fmla="*/ 97000 w 1810259"/>
                <a:gd name="connsiteY124" fmla="*/ 935960 h 1990835"/>
                <a:gd name="connsiteX125" fmla="*/ 108084 w 1810259"/>
                <a:gd name="connsiteY125" fmla="*/ 926695 h 1990835"/>
                <a:gd name="connsiteX126" fmla="*/ 116743 w 1810259"/>
                <a:gd name="connsiteY126" fmla="*/ 919768 h 1990835"/>
                <a:gd name="connsiteX127" fmla="*/ 127874 w 1810259"/>
                <a:gd name="connsiteY127" fmla="*/ 912247 h 1990835"/>
                <a:gd name="connsiteX128" fmla="*/ 135994 w 1810259"/>
                <a:gd name="connsiteY128" fmla="*/ 905244 h 1990835"/>
                <a:gd name="connsiteX129" fmla="*/ 155433 w 1810259"/>
                <a:gd name="connsiteY129" fmla="*/ 895818 h 1990835"/>
                <a:gd name="connsiteX130" fmla="*/ 161337 w 1810259"/>
                <a:gd name="connsiteY130" fmla="*/ 892665 h 1990835"/>
                <a:gd name="connsiteX131" fmla="*/ 167552 w 1810259"/>
                <a:gd name="connsiteY131" fmla="*/ 889942 h 1990835"/>
                <a:gd name="connsiteX132" fmla="*/ 184986 w 1810259"/>
                <a:gd name="connsiteY132" fmla="*/ 881488 h 1990835"/>
                <a:gd name="connsiteX133" fmla="*/ 184850 w 1810259"/>
                <a:gd name="connsiteY133" fmla="*/ 881074 h 1990835"/>
                <a:gd name="connsiteX134" fmla="*/ 185461 w 1810259"/>
                <a:gd name="connsiteY134" fmla="*/ 880873 h 1990835"/>
                <a:gd name="connsiteX135" fmla="*/ 185409 w 1810259"/>
                <a:gd name="connsiteY135" fmla="*/ 880715 h 1990835"/>
                <a:gd name="connsiteX136" fmla="*/ 416866 w 1810259"/>
                <a:gd name="connsiteY136" fmla="*/ 804429 h 1990835"/>
                <a:gd name="connsiteX137" fmla="*/ 416910 w 1810259"/>
                <a:gd name="connsiteY137" fmla="*/ 804565 h 1990835"/>
                <a:gd name="connsiteX138" fmla="*/ 611852 w 1810259"/>
                <a:gd name="connsiteY138" fmla="*/ 724699 h 1990835"/>
                <a:gd name="connsiteX139" fmla="*/ 612121 w 1810259"/>
                <a:gd name="connsiteY139" fmla="*/ 724562 h 1990835"/>
                <a:gd name="connsiteX140" fmla="*/ 760420 w 1810259"/>
                <a:gd name="connsiteY140" fmla="*/ 640282 h 1990835"/>
                <a:gd name="connsiteX141" fmla="*/ 764124 w 1810259"/>
                <a:gd name="connsiteY141" fmla="*/ 637894 h 1990835"/>
                <a:gd name="connsiteX142" fmla="*/ 890456 w 1810259"/>
                <a:gd name="connsiteY142" fmla="*/ 546382 h 1990835"/>
                <a:gd name="connsiteX143" fmla="*/ 890779 w 1810259"/>
                <a:gd name="connsiteY143" fmla="*/ 546129 h 1990835"/>
                <a:gd name="connsiteX144" fmla="*/ 897377 w 1810259"/>
                <a:gd name="connsiteY144" fmla="*/ 540808 h 1990835"/>
                <a:gd name="connsiteX145" fmla="*/ 1004153 w 1810259"/>
                <a:gd name="connsiteY145" fmla="*/ 445732 h 1990835"/>
                <a:gd name="connsiteX146" fmla="*/ 1010847 w 1810259"/>
                <a:gd name="connsiteY146" fmla="*/ 439179 h 1990835"/>
                <a:gd name="connsiteX147" fmla="*/ 1100830 w 1810259"/>
                <a:gd name="connsiteY147" fmla="*/ 342942 h 1990835"/>
                <a:gd name="connsiteX148" fmla="*/ 1106641 w 1810259"/>
                <a:gd name="connsiteY148" fmla="*/ 336090 h 1990835"/>
                <a:gd name="connsiteX149" fmla="*/ 1166425 w 1810259"/>
                <a:gd name="connsiteY149" fmla="*/ 260347 h 1990835"/>
                <a:gd name="connsiteX150" fmla="*/ 1182244 w 1810259"/>
                <a:gd name="connsiteY150" fmla="*/ 239597 h 1990835"/>
                <a:gd name="connsiteX151" fmla="*/ 1185534 w 1810259"/>
                <a:gd name="connsiteY151" fmla="*/ 235008 h 1990835"/>
                <a:gd name="connsiteX152" fmla="*/ 1189907 w 1810259"/>
                <a:gd name="connsiteY152" fmla="*/ 228839 h 1990835"/>
                <a:gd name="connsiteX153" fmla="*/ 1209035 w 1810259"/>
                <a:gd name="connsiteY153" fmla="*/ 200279 h 1990835"/>
                <a:gd name="connsiteX154" fmla="*/ 1246860 w 1810259"/>
                <a:gd name="connsiteY154" fmla="*/ 140611 h 1990835"/>
                <a:gd name="connsiteX155" fmla="*/ 1315081 w 1810259"/>
                <a:gd name="connsiteY155" fmla="*/ 10728 h 199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810259" h="1990835">
                  <a:moveTo>
                    <a:pt x="464829" y="951117"/>
                  </a:moveTo>
                  <a:lnTo>
                    <a:pt x="464582" y="951202"/>
                  </a:lnTo>
                  <a:lnTo>
                    <a:pt x="544425" y="1193618"/>
                  </a:lnTo>
                  <a:lnTo>
                    <a:pt x="544588" y="1193569"/>
                  </a:lnTo>
                  <a:lnTo>
                    <a:pt x="570789" y="1273129"/>
                  </a:lnTo>
                  <a:lnTo>
                    <a:pt x="570865" y="1273104"/>
                  </a:lnTo>
                  <a:close/>
                  <a:moveTo>
                    <a:pt x="1320356" y="0"/>
                  </a:moveTo>
                  <a:lnTo>
                    <a:pt x="1320376" y="647"/>
                  </a:lnTo>
                  <a:lnTo>
                    <a:pt x="1320443" y="519"/>
                  </a:lnTo>
                  <a:lnTo>
                    <a:pt x="1320446" y="587"/>
                  </a:lnTo>
                  <a:lnTo>
                    <a:pt x="1320450" y="695"/>
                  </a:lnTo>
                  <a:lnTo>
                    <a:pt x="1340041" y="10595"/>
                  </a:lnTo>
                  <a:cubicBezTo>
                    <a:pt x="1381783" y="53183"/>
                    <a:pt x="1460686" y="224041"/>
                    <a:pt x="1546306" y="454962"/>
                  </a:cubicBezTo>
                  <a:lnTo>
                    <a:pt x="1585485" y="563857"/>
                  </a:lnTo>
                  <a:lnTo>
                    <a:pt x="1624570" y="581588"/>
                  </a:lnTo>
                  <a:cubicBezTo>
                    <a:pt x="1677663" y="612087"/>
                    <a:pt x="1719120" y="662840"/>
                    <a:pt x="1736356" y="726619"/>
                  </a:cubicBezTo>
                  <a:cubicBezTo>
                    <a:pt x="1752289" y="785565"/>
                    <a:pt x="1744745" y="845781"/>
                    <a:pt x="1718998" y="896812"/>
                  </a:cubicBezTo>
                  <a:lnTo>
                    <a:pt x="1700656" y="921103"/>
                  </a:lnTo>
                  <a:lnTo>
                    <a:pt x="1720434" y="988139"/>
                  </a:lnTo>
                  <a:cubicBezTo>
                    <a:pt x="1795232" y="1252624"/>
                    <a:pt x="1829555" y="1444206"/>
                    <a:pt x="1799291" y="1454208"/>
                  </a:cubicBezTo>
                  <a:lnTo>
                    <a:pt x="1790489" y="1449758"/>
                  </a:lnTo>
                  <a:lnTo>
                    <a:pt x="1659373" y="1386044"/>
                  </a:lnTo>
                  <a:lnTo>
                    <a:pt x="1624218" y="1371226"/>
                  </a:lnTo>
                  <a:lnTo>
                    <a:pt x="1606840" y="1364710"/>
                  </a:lnTo>
                  <a:lnTo>
                    <a:pt x="1481303" y="1324631"/>
                  </a:lnTo>
                  <a:lnTo>
                    <a:pt x="1331969" y="1292146"/>
                  </a:lnTo>
                  <a:lnTo>
                    <a:pt x="1261315" y="1281918"/>
                  </a:lnTo>
                  <a:lnTo>
                    <a:pt x="1210337" y="1276119"/>
                  </a:lnTo>
                  <a:lnTo>
                    <a:pt x="1108518" y="1269922"/>
                  </a:lnTo>
                  <a:lnTo>
                    <a:pt x="1078018" y="1269458"/>
                  </a:lnTo>
                  <a:lnTo>
                    <a:pt x="960015" y="1272925"/>
                  </a:lnTo>
                  <a:lnTo>
                    <a:pt x="942214" y="1274185"/>
                  </a:lnTo>
                  <a:lnTo>
                    <a:pt x="941665" y="1274237"/>
                  </a:lnTo>
                  <a:lnTo>
                    <a:pt x="810375" y="1290979"/>
                  </a:lnTo>
                  <a:lnTo>
                    <a:pt x="795096" y="1293581"/>
                  </a:lnTo>
                  <a:lnTo>
                    <a:pt x="777270" y="1297097"/>
                  </a:lnTo>
                  <a:lnTo>
                    <a:pt x="733956" y="1306423"/>
                  </a:lnTo>
                  <a:lnTo>
                    <a:pt x="737253" y="1316441"/>
                  </a:lnTo>
                  <a:cubicBezTo>
                    <a:pt x="740667" y="1326796"/>
                    <a:pt x="742387" y="1337303"/>
                    <a:pt x="742563" y="1347660"/>
                  </a:cubicBezTo>
                  <a:lnTo>
                    <a:pt x="741611" y="1354963"/>
                  </a:lnTo>
                  <a:lnTo>
                    <a:pt x="741970" y="1357956"/>
                  </a:lnTo>
                  <a:lnTo>
                    <a:pt x="740577" y="1362898"/>
                  </a:lnTo>
                  <a:lnTo>
                    <a:pt x="738611" y="1377982"/>
                  </a:lnTo>
                  <a:lnTo>
                    <a:pt x="732391" y="1391948"/>
                  </a:lnTo>
                  <a:lnTo>
                    <a:pt x="731021" y="1396808"/>
                  </a:lnTo>
                  <a:lnTo>
                    <a:pt x="729150" y="1399224"/>
                  </a:lnTo>
                  <a:lnTo>
                    <a:pt x="726309" y="1405604"/>
                  </a:lnTo>
                  <a:cubicBezTo>
                    <a:pt x="720917" y="1414161"/>
                    <a:pt x="714285" y="1421966"/>
                    <a:pt x="706564" y="1428721"/>
                  </a:cubicBezTo>
                  <a:lnTo>
                    <a:pt x="698695" y="1433203"/>
                  </a:lnTo>
                  <a:lnTo>
                    <a:pt x="702762" y="1440949"/>
                  </a:lnTo>
                  <a:lnTo>
                    <a:pt x="728623" y="1486123"/>
                  </a:lnTo>
                  <a:lnTo>
                    <a:pt x="744440" y="1477067"/>
                  </a:lnTo>
                  <a:cubicBezTo>
                    <a:pt x="750051" y="1473867"/>
                    <a:pt x="756426" y="1473235"/>
                    <a:pt x="762205" y="1474802"/>
                  </a:cubicBezTo>
                  <a:cubicBezTo>
                    <a:pt x="767984" y="1476368"/>
                    <a:pt x="773167" y="1480133"/>
                    <a:pt x="776392" y="1485726"/>
                  </a:cubicBezTo>
                  <a:lnTo>
                    <a:pt x="849995" y="1614314"/>
                  </a:lnTo>
                  <a:cubicBezTo>
                    <a:pt x="850046" y="1614400"/>
                    <a:pt x="850090" y="1614478"/>
                    <a:pt x="850133" y="1614565"/>
                  </a:cubicBezTo>
                  <a:lnTo>
                    <a:pt x="851517" y="1625908"/>
                  </a:lnTo>
                  <a:lnTo>
                    <a:pt x="852359" y="1632178"/>
                  </a:lnTo>
                  <a:cubicBezTo>
                    <a:pt x="850839" y="1637918"/>
                    <a:pt x="847128" y="1643079"/>
                    <a:pt x="841586" y="1646300"/>
                  </a:cubicBezTo>
                  <a:cubicBezTo>
                    <a:pt x="841500" y="1646343"/>
                    <a:pt x="841422" y="1646396"/>
                    <a:pt x="841335" y="1646439"/>
                  </a:cubicBezTo>
                  <a:lnTo>
                    <a:pt x="827880" y="1654217"/>
                  </a:lnTo>
                  <a:lnTo>
                    <a:pt x="887885" y="1751619"/>
                  </a:lnTo>
                  <a:cubicBezTo>
                    <a:pt x="947200" y="1846865"/>
                    <a:pt x="993216" y="1918075"/>
                    <a:pt x="993216" y="1918075"/>
                  </a:cubicBezTo>
                  <a:lnTo>
                    <a:pt x="991641" y="1919092"/>
                  </a:lnTo>
                  <a:lnTo>
                    <a:pt x="992044" y="1919719"/>
                  </a:lnTo>
                  <a:cubicBezTo>
                    <a:pt x="994449" y="1923457"/>
                    <a:pt x="995727" y="1925435"/>
                    <a:pt x="995727" y="1925435"/>
                  </a:cubicBezTo>
                  <a:cubicBezTo>
                    <a:pt x="880994" y="2022417"/>
                    <a:pt x="771456" y="1982845"/>
                    <a:pt x="771456" y="1982845"/>
                  </a:cubicBezTo>
                  <a:cubicBezTo>
                    <a:pt x="703861" y="1962929"/>
                    <a:pt x="557252" y="1736582"/>
                    <a:pt x="456801" y="1569622"/>
                  </a:cubicBezTo>
                  <a:lnTo>
                    <a:pt x="429211" y="1522935"/>
                  </a:lnTo>
                  <a:lnTo>
                    <a:pt x="416108" y="1524523"/>
                  </a:lnTo>
                  <a:cubicBezTo>
                    <a:pt x="405894" y="1523707"/>
                    <a:pt x="395926" y="1521404"/>
                    <a:pt x="386503" y="1517762"/>
                  </a:cubicBezTo>
                  <a:lnTo>
                    <a:pt x="380884" y="1514607"/>
                  </a:lnTo>
                  <a:lnTo>
                    <a:pt x="377172" y="1513567"/>
                  </a:lnTo>
                  <a:lnTo>
                    <a:pt x="372161" y="1509709"/>
                  </a:lnTo>
                  <a:lnTo>
                    <a:pt x="360165" y="1502974"/>
                  </a:lnTo>
                  <a:lnTo>
                    <a:pt x="350580" y="1493098"/>
                  </a:lnTo>
                  <a:lnTo>
                    <a:pt x="345280" y="1489019"/>
                  </a:lnTo>
                  <a:lnTo>
                    <a:pt x="343323" y="1485622"/>
                  </a:lnTo>
                  <a:lnTo>
                    <a:pt x="338891" y="1481056"/>
                  </a:lnTo>
                  <a:cubicBezTo>
                    <a:pt x="332843" y="1472661"/>
                    <a:pt x="327937" y="1463229"/>
                    <a:pt x="324474" y="1452908"/>
                  </a:cubicBezTo>
                  <a:lnTo>
                    <a:pt x="321530" y="1444249"/>
                  </a:lnTo>
                  <a:lnTo>
                    <a:pt x="321636" y="1444275"/>
                  </a:lnTo>
                  <a:lnTo>
                    <a:pt x="316683" y="1429211"/>
                  </a:lnTo>
                  <a:lnTo>
                    <a:pt x="314722" y="1429458"/>
                  </a:lnTo>
                  <a:lnTo>
                    <a:pt x="306218" y="1431006"/>
                  </a:lnTo>
                  <a:lnTo>
                    <a:pt x="291084" y="1430883"/>
                  </a:lnTo>
                  <a:lnTo>
                    <a:pt x="284469" y="1431088"/>
                  </a:lnTo>
                  <a:lnTo>
                    <a:pt x="278754" y="1431088"/>
                  </a:lnTo>
                  <a:lnTo>
                    <a:pt x="275855" y="1430760"/>
                  </a:lnTo>
                  <a:lnTo>
                    <a:pt x="257277" y="1430609"/>
                  </a:lnTo>
                  <a:lnTo>
                    <a:pt x="229115" y="1425476"/>
                  </a:lnTo>
                  <a:lnTo>
                    <a:pt x="228965" y="1425459"/>
                  </a:lnTo>
                  <a:lnTo>
                    <a:pt x="228714" y="1425403"/>
                  </a:lnTo>
                  <a:lnTo>
                    <a:pt x="209887" y="1421971"/>
                  </a:lnTo>
                  <a:lnTo>
                    <a:pt x="203472" y="1419006"/>
                  </a:lnTo>
                  <a:lnTo>
                    <a:pt x="197272" y="1417146"/>
                  </a:lnTo>
                  <a:cubicBezTo>
                    <a:pt x="191817" y="1415328"/>
                    <a:pt x="186449" y="1413336"/>
                    <a:pt x="181080" y="1411258"/>
                  </a:cubicBezTo>
                  <a:cubicBezTo>
                    <a:pt x="178655" y="1410392"/>
                    <a:pt x="176317" y="1409526"/>
                    <a:pt x="173979" y="1408487"/>
                  </a:cubicBezTo>
                  <a:cubicBezTo>
                    <a:pt x="166706" y="1405456"/>
                    <a:pt x="159605" y="1402166"/>
                    <a:pt x="152591" y="1398443"/>
                  </a:cubicBezTo>
                  <a:cubicBezTo>
                    <a:pt x="150686" y="1397490"/>
                    <a:pt x="148868" y="1396278"/>
                    <a:pt x="146963" y="1395239"/>
                  </a:cubicBezTo>
                  <a:cubicBezTo>
                    <a:pt x="141854" y="1392468"/>
                    <a:pt x="136832" y="1389524"/>
                    <a:pt x="131983" y="1386580"/>
                  </a:cubicBezTo>
                  <a:lnTo>
                    <a:pt x="129006" y="1384585"/>
                  </a:lnTo>
                  <a:lnTo>
                    <a:pt x="123549" y="1382062"/>
                  </a:lnTo>
                  <a:lnTo>
                    <a:pt x="119050" y="1377706"/>
                  </a:lnTo>
                  <a:lnTo>
                    <a:pt x="112240" y="1372812"/>
                  </a:lnTo>
                  <a:cubicBezTo>
                    <a:pt x="108603" y="1370041"/>
                    <a:pt x="106439" y="1368309"/>
                    <a:pt x="103581" y="1365885"/>
                  </a:cubicBezTo>
                  <a:lnTo>
                    <a:pt x="93536" y="1357226"/>
                  </a:lnTo>
                  <a:cubicBezTo>
                    <a:pt x="90852" y="1354714"/>
                    <a:pt x="88081" y="1352376"/>
                    <a:pt x="85484" y="1349779"/>
                  </a:cubicBezTo>
                  <a:cubicBezTo>
                    <a:pt x="80461" y="1344843"/>
                    <a:pt x="75526" y="1339734"/>
                    <a:pt x="70936" y="1334365"/>
                  </a:cubicBezTo>
                  <a:cubicBezTo>
                    <a:pt x="68339" y="1331508"/>
                    <a:pt x="66001" y="1328477"/>
                    <a:pt x="63576" y="1325706"/>
                  </a:cubicBezTo>
                  <a:lnTo>
                    <a:pt x="58090" y="1318673"/>
                  </a:lnTo>
                  <a:lnTo>
                    <a:pt x="54782" y="1315469"/>
                  </a:lnTo>
                  <a:cubicBezTo>
                    <a:pt x="35630" y="1289289"/>
                    <a:pt x="20671" y="1259359"/>
                    <a:pt x="11166" y="1226378"/>
                  </a:cubicBezTo>
                  <a:cubicBezTo>
                    <a:pt x="-6838" y="1163904"/>
                    <a:pt x="-2447" y="1099979"/>
                    <a:pt x="19852" y="1043493"/>
                  </a:cubicBezTo>
                  <a:lnTo>
                    <a:pt x="32216" y="1022664"/>
                  </a:lnTo>
                  <a:lnTo>
                    <a:pt x="38032" y="1009043"/>
                  </a:lnTo>
                  <a:cubicBezTo>
                    <a:pt x="38984" y="1007312"/>
                    <a:pt x="39850" y="1005493"/>
                    <a:pt x="40889" y="1003761"/>
                  </a:cubicBezTo>
                  <a:cubicBezTo>
                    <a:pt x="43314" y="999691"/>
                    <a:pt x="45998" y="995708"/>
                    <a:pt x="48596" y="991725"/>
                  </a:cubicBezTo>
                  <a:cubicBezTo>
                    <a:pt x="51194" y="987742"/>
                    <a:pt x="52666" y="985490"/>
                    <a:pt x="54830" y="982460"/>
                  </a:cubicBezTo>
                  <a:lnTo>
                    <a:pt x="60254" y="975427"/>
                  </a:lnTo>
                  <a:lnTo>
                    <a:pt x="66173" y="965455"/>
                  </a:lnTo>
                  <a:lnTo>
                    <a:pt x="74883" y="957944"/>
                  </a:lnTo>
                  <a:lnTo>
                    <a:pt x="78903" y="953712"/>
                  </a:lnTo>
                  <a:cubicBezTo>
                    <a:pt x="81760" y="951114"/>
                    <a:pt x="85137" y="947131"/>
                    <a:pt x="88341" y="943927"/>
                  </a:cubicBezTo>
                  <a:cubicBezTo>
                    <a:pt x="91545" y="940723"/>
                    <a:pt x="93970" y="938558"/>
                    <a:pt x="97000" y="935960"/>
                  </a:cubicBezTo>
                  <a:cubicBezTo>
                    <a:pt x="100031" y="933363"/>
                    <a:pt x="104274" y="929726"/>
                    <a:pt x="108084" y="926695"/>
                  </a:cubicBezTo>
                  <a:cubicBezTo>
                    <a:pt x="111894" y="923665"/>
                    <a:pt x="113799" y="922019"/>
                    <a:pt x="116743" y="919768"/>
                  </a:cubicBezTo>
                  <a:lnTo>
                    <a:pt x="127874" y="912247"/>
                  </a:lnTo>
                  <a:lnTo>
                    <a:pt x="135994" y="905244"/>
                  </a:lnTo>
                  <a:lnTo>
                    <a:pt x="155433" y="895818"/>
                  </a:lnTo>
                  <a:lnTo>
                    <a:pt x="161337" y="892665"/>
                  </a:lnTo>
                  <a:lnTo>
                    <a:pt x="167552" y="889942"/>
                  </a:lnTo>
                  <a:lnTo>
                    <a:pt x="184986" y="881488"/>
                  </a:lnTo>
                  <a:lnTo>
                    <a:pt x="184850" y="881074"/>
                  </a:lnTo>
                  <a:lnTo>
                    <a:pt x="185461" y="880873"/>
                  </a:lnTo>
                  <a:lnTo>
                    <a:pt x="185409" y="880715"/>
                  </a:lnTo>
                  <a:lnTo>
                    <a:pt x="416866" y="804429"/>
                  </a:lnTo>
                  <a:lnTo>
                    <a:pt x="416910" y="804565"/>
                  </a:lnTo>
                  <a:lnTo>
                    <a:pt x="611852" y="724699"/>
                  </a:lnTo>
                  <a:lnTo>
                    <a:pt x="612121" y="724562"/>
                  </a:lnTo>
                  <a:lnTo>
                    <a:pt x="760420" y="640282"/>
                  </a:lnTo>
                  <a:lnTo>
                    <a:pt x="764124" y="637894"/>
                  </a:lnTo>
                  <a:lnTo>
                    <a:pt x="890456" y="546382"/>
                  </a:lnTo>
                  <a:lnTo>
                    <a:pt x="890779" y="546129"/>
                  </a:lnTo>
                  <a:lnTo>
                    <a:pt x="897377" y="540808"/>
                  </a:lnTo>
                  <a:lnTo>
                    <a:pt x="1004153" y="445732"/>
                  </a:lnTo>
                  <a:lnTo>
                    <a:pt x="1010847" y="439179"/>
                  </a:lnTo>
                  <a:lnTo>
                    <a:pt x="1100830" y="342942"/>
                  </a:lnTo>
                  <a:lnTo>
                    <a:pt x="1106641" y="336090"/>
                  </a:lnTo>
                  <a:lnTo>
                    <a:pt x="1166425" y="260347"/>
                  </a:lnTo>
                  <a:lnTo>
                    <a:pt x="1182244" y="239597"/>
                  </a:lnTo>
                  <a:cubicBezTo>
                    <a:pt x="1183283" y="238038"/>
                    <a:pt x="1184409" y="236566"/>
                    <a:pt x="1185534" y="235008"/>
                  </a:cubicBezTo>
                  <a:lnTo>
                    <a:pt x="1189907" y="228839"/>
                  </a:lnTo>
                  <a:lnTo>
                    <a:pt x="1209035" y="200279"/>
                  </a:lnTo>
                  <a:lnTo>
                    <a:pt x="1246860" y="140611"/>
                  </a:lnTo>
                  <a:lnTo>
                    <a:pt x="1315081" y="10728"/>
                  </a:lnTo>
                  <a:close/>
                </a:path>
              </a:pathLst>
            </a:custGeom>
            <a:solidFill>
              <a:srgbClr val="37617C"/>
            </a:solidFill>
            <a:ln w="8659" cap="flat">
              <a:noFill/>
              <a:prstDash val="solid"/>
              <a:miter/>
            </a:ln>
            <a:effectLst>
              <a:outerShdw blurRad="495300" sx="105000" sy="105000" algn="ctr" rotWithShape="0">
                <a:srgbClr val="FFC000">
                  <a:alpha val="28000"/>
                </a:srgbClr>
              </a:outerShdw>
            </a:effectLst>
          </p:spPr>
          <p:txBody>
            <a:bodyPr wrap="square" rtlCol="0" anchor="ctr">
              <a:noAutofit/>
            </a:bodyPr>
            <a:lstStyle/>
            <a:p>
              <a:endParaRPr lang="en-US" sz="2000"/>
            </a:p>
          </p:txBody>
        </p:sp>
        <p:grpSp>
          <p:nvGrpSpPr>
            <p:cNvPr id="5825" name="Group 5824">
              <a:extLst>
                <a:ext uri="{FF2B5EF4-FFF2-40B4-BE49-F238E27FC236}">
                  <a16:creationId xmlns:a16="http://schemas.microsoft.com/office/drawing/2014/main" id="{26CA8AFD-647D-DE4E-4AD0-A87D475387F7}"/>
                </a:ext>
              </a:extLst>
            </p:cNvPr>
            <p:cNvGrpSpPr/>
            <p:nvPr/>
          </p:nvGrpSpPr>
          <p:grpSpPr>
            <a:xfrm>
              <a:off x="858033" y="2865293"/>
              <a:ext cx="1810259" cy="1990835"/>
              <a:chOff x="1387757" y="2708890"/>
              <a:chExt cx="1810259" cy="1990835"/>
            </a:xfrm>
          </p:grpSpPr>
          <p:sp>
            <p:nvSpPr>
              <p:cNvPr id="11" name="Freeform: Shape 10">
                <a:extLst>
                  <a:ext uri="{FF2B5EF4-FFF2-40B4-BE49-F238E27FC236}">
                    <a16:creationId xmlns:a16="http://schemas.microsoft.com/office/drawing/2014/main" id="{FBEC9509-CF24-5826-F070-A5F6BBD920D7}"/>
                  </a:ext>
                </a:extLst>
              </p:cNvPr>
              <p:cNvSpPr/>
              <p:nvPr/>
            </p:nvSpPr>
            <p:spPr>
              <a:xfrm>
                <a:off x="2064947" y="4182871"/>
                <a:ext cx="175947" cy="207181"/>
              </a:xfrm>
              <a:custGeom>
                <a:avLst/>
                <a:gdLst>
                  <a:gd name="connsiteX0" fmla="*/ 76742 w 175947"/>
                  <a:gd name="connsiteY0" fmla="*/ 195243 h 207181"/>
                  <a:gd name="connsiteX1" fmla="*/ 108642 w 175947"/>
                  <a:gd name="connsiteY1" fmla="*/ 203928 h 207181"/>
                  <a:gd name="connsiteX2" fmla="*/ 108694 w 175947"/>
                  <a:gd name="connsiteY2" fmla="*/ 203902 h 207181"/>
                  <a:gd name="connsiteX3" fmla="*/ 164112 w 175947"/>
                  <a:gd name="connsiteY3" fmla="*/ 172036 h 207181"/>
                  <a:gd name="connsiteX4" fmla="*/ 172910 w 175947"/>
                  <a:gd name="connsiteY4" fmla="*/ 140422 h 207181"/>
                  <a:gd name="connsiteX5" fmla="*/ 172772 w 175947"/>
                  <a:gd name="connsiteY5" fmla="*/ 140171 h 207181"/>
                  <a:gd name="connsiteX6" fmla="*/ 99169 w 175947"/>
                  <a:gd name="connsiteY6" fmla="*/ 11583 h 207181"/>
                  <a:gd name="connsiteX7" fmla="*/ 67217 w 175947"/>
                  <a:gd name="connsiteY7" fmla="*/ 2924 h 207181"/>
                  <a:gd name="connsiteX8" fmla="*/ 11712 w 175947"/>
                  <a:gd name="connsiteY8" fmla="*/ 34703 h 207181"/>
                  <a:gd name="connsiteX9" fmla="*/ 3053 w 175947"/>
                  <a:gd name="connsiteY9" fmla="*/ 66655 h 207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947" h="207181">
                    <a:moveTo>
                      <a:pt x="76742" y="195243"/>
                    </a:moveTo>
                    <a:cubicBezTo>
                      <a:pt x="83150" y="206447"/>
                      <a:pt x="97437" y="210344"/>
                      <a:pt x="108642" y="203928"/>
                    </a:cubicBezTo>
                    <a:cubicBezTo>
                      <a:pt x="108660" y="203919"/>
                      <a:pt x="108677" y="203910"/>
                      <a:pt x="108694" y="203902"/>
                    </a:cubicBezTo>
                    <a:lnTo>
                      <a:pt x="164112" y="172036"/>
                    </a:lnTo>
                    <a:cubicBezTo>
                      <a:pt x="175274" y="165732"/>
                      <a:pt x="179214" y="151584"/>
                      <a:pt x="172910" y="140422"/>
                    </a:cubicBezTo>
                    <a:cubicBezTo>
                      <a:pt x="172867" y="140335"/>
                      <a:pt x="172823" y="140257"/>
                      <a:pt x="172772" y="140171"/>
                    </a:cubicBezTo>
                    <a:lnTo>
                      <a:pt x="99169" y="11583"/>
                    </a:lnTo>
                    <a:cubicBezTo>
                      <a:pt x="92718" y="396"/>
                      <a:pt x="78439" y="-3475"/>
                      <a:pt x="67217" y="2924"/>
                    </a:cubicBezTo>
                    <a:lnTo>
                      <a:pt x="11712" y="34703"/>
                    </a:lnTo>
                    <a:cubicBezTo>
                      <a:pt x="525" y="41154"/>
                      <a:pt x="-3346" y="55433"/>
                      <a:pt x="3053" y="66655"/>
                    </a:cubicBezTo>
                    <a:close/>
                  </a:path>
                </a:pathLst>
              </a:custGeom>
              <a:solidFill>
                <a:srgbClr val="DF0E16"/>
              </a:solidFill>
              <a:ln w="8659" cap="flat">
                <a:noFill/>
                <a:prstDash val="solid"/>
                <a:miter/>
              </a:ln>
            </p:spPr>
            <p:txBody>
              <a:bodyPr rtlCol="0" anchor="ctr"/>
              <a:lstStyle/>
              <a:p>
                <a:endParaRPr lang="en-US" sz="2000"/>
              </a:p>
            </p:txBody>
          </p:sp>
          <p:sp>
            <p:nvSpPr>
              <p:cNvPr id="12" name="Freeform: Shape 11">
                <a:extLst>
                  <a:ext uri="{FF2B5EF4-FFF2-40B4-BE49-F238E27FC236}">
                    <a16:creationId xmlns:a16="http://schemas.microsoft.com/office/drawing/2014/main" id="{7256B39A-0E80-7AC0-6CD6-6AB37467CE28}"/>
                  </a:ext>
                </a:extLst>
              </p:cNvPr>
              <p:cNvSpPr/>
              <p:nvPr/>
            </p:nvSpPr>
            <p:spPr>
              <a:xfrm>
                <a:off x="2136007" y="4228993"/>
                <a:ext cx="104887" cy="161056"/>
              </a:xfrm>
              <a:custGeom>
                <a:avLst/>
                <a:gdLst>
                  <a:gd name="connsiteX0" fmla="*/ 32698 w 104887"/>
                  <a:gd name="connsiteY0" fmla="*/ 15597 h 161056"/>
                  <a:gd name="connsiteX1" fmla="*/ 28802 w 104887"/>
                  <a:gd name="connsiteY1" fmla="*/ 3821 h 161056"/>
                  <a:gd name="connsiteX2" fmla="*/ 47678 w 104887"/>
                  <a:gd name="connsiteY2" fmla="*/ -162 h 161056"/>
                  <a:gd name="connsiteX3" fmla="*/ 101711 w 104887"/>
                  <a:gd name="connsiteY3" fmla="*/ 94309 h 161056"/>
                  <a:gd name="connsiteX4" fmla="*/ 93303 w 104887"/>
                  <a:gd name="connsiteY4" fmla="*/ 126035 h 161056"/>
                  <a:gd name="connsiteX5" fmla="*/ 93052 w 104887"/>
                  <a:gd name="connsiteY5" fmla="*/ 126174 h 161056"/>
                  <a:gd name="connsiteX6" fmla="*/ 78072 w 104887"/>
                  <a:gd name="connsiteY6" fmla="*/ 134833 h 161056"/>
                  <a:gd name="connsiteX7" fmla="*/ 78072 w 104887"/>
                  <a:gd name="connsiteY7" fmla="*/ 134833 h 161056"/>
                  <a:gd name="connsiteX8" fmla="*/ 37634 w 104887"/>
                  <a:gd name="connsiteY8" fmla="*/ 157780 h 161056"/>
                  <a:gd name="connsiteX9" fmla="*/ 5708 w 104887"/>
                  <a:gd name="connsiteY9" fmla="*/ 149172 h 161056"/>
                  <a:gd name="connsiteX10" fmla="*/ 5682 w 104887"/>
                  <a:gd name="connsiteY10" fmla="*/ 149120 h 161056"/>
                  <a:gd name="connsiteX11" fmla="*/ -33 w 104887"/>
                  <a:gd name="connsiteY11" fmla="*/ 139163 h 161056"/>
                  <a:gd name="connsiteX12" fmla="*/ 32698 w 104887"/>
                  <a:gd name="connsiteY12" fmla="*/ 15597 h 16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887" h="161056">
                    <a:moveTo>
                      <a:pt x="32698" y="15597"/>
                    </a:moveTo>
                    <a:lnTo>
                      <a:pt x="28802" y="3821"/>
                    </a:lnTo>
                    <a:lnTo>
                      <a:pt x="47678" y="-162"/>
                    </a:lnTo>
                    <a:lnTo>
                      <a:pt x="101711" y="94309"/>
                    </a:lnTo>
                    <a:cubicBezTo>
                      <a:pt x="108145" y="105392"/>
                      <a:pt x="104387" y="119593"/>
                      <a:pt x="93303" y="126035"/>
                    </a:cubicBezTo>
                    <a:cubicBezTo>
                      <a:pt x="93217" y="126078"/>
                      <a:pt x="93139" y="126131"/>
                      <a:pt x="93052" y="126174"/>
                    </a:cubicBezTo>
                    <a:lnTo>
                      <a:pt x="78072" y="134833"/>
                    </a:lnTo>
                    <a:lnTo>
                      <a:pt x="78072" y="134833"/>
                    </a:lnTo>
                    <a:lnTo>
                      <a:pt x="37634" y="157780"/>
                    </a:lnTo>
                    <a:cubicBezTo>
                      <a:pt x="26438" y="164213"/>
                      <a:pt x="12150" y="160360"/>
                      <a:pt x="5708" y="149172"/>
                    </a:cubicBezTo>
                    <a:cubicBezTo>
                      <a:pt x="5699" y="149155"/>
                      <a:pt x="5691" y="149138"/>
                      <a:pt x="5682" y="149120"/>
                    </a:cubicBezTo>
                    <a:lnTo>
                      <a:pt x="-33" y="139163"/>
                    </a:lnTo>
                    <a:cubicBezTo>
                      <a:pt x="34283" y="108033"/>
                      <a:pt x="47107" y="59637"/>
                      <a:pt x="32698" y="15597"/>
                    </a:cubicBezTo>
                    <a:close/>
                  </a:path>
                </a:pathLst>
              </a:custGeom>
              <a:solidFill>
                <a:srgbClr val="E53D44"/>
              </a:solidFill>
              <a:ln w="8659" cap="flat">
                <a:noFill/>
                <a:prstDash val="solid"/>
                <a:miter/>
              </a:ln>
            </p:spPr>
            <p:txBody>
              <a:bodyPr rtlCol="0" anchor="ctr"/>
              <a:lstStyle/>
              <a:p>
                <a:endParaRPr lang="en-US" sz="2000"/>
              </a:p>
            </p:txBody>
          </p:sp>
          <p:sp>
            <p:nvSpPr>
              <p:cNvPr id="13" name="Freeform: Shape 12">
                <a:extLst>
                  <a:ext uri="{FF2B5EF4-FFF2-40B4-BE49-F238E27FC236}">
                    <a16:creationId xmlns:a16="http://schemas.microsoft.com/office/drawing/2014/main" id="{FF453073-6ED5-1B27-8B2A-7615C89CACFD}"/>
                  </a:ext>
                </a:extLst>
              </p:cNvPr>
              <p:cNvSpPr/>
              <p:nvPr/>
            </p:nvSpPr>
            <p:spPr>
              <a:xfrm>
                <a:off x="1740633" y="4009745"/>
                <a:ext cx="642850" cy="689980"/>
              </a:xfrm>
              <a:custGeom>
                <a:avLst/>
                <a:gdLst>
                  <a:gd name="connsiteX0" fmla="*/ -33 w 642850"/>
                  <a:gd name="connsiteY0" fmla="*/ 89633 h 689980"/>
                  <a:gd name="connsiteX1" fmla="*/ 418547 w 642850"/>
                  <a:gd name="connsiteY1" fmla="*/ 681828 h 689980"/>
                  <a:gd name="connsiteX2" fmla="*/ 642818 w 642850"/>
                  <a:gd name="connsiteY2" fmla="*/ 624418 h 689980"/>
                  <a:gd name="connsiteX3" fmla="*/ 281561 w 642850"/>
                  <a:gd name="connsiteY3" fmla="*/ -162 h 689980"/>
                </a:gdLst>
                <a:ahLst/>
                <a:cxnLst>
                  <a:cxn ang="0">
                    <a:pos x="connsiteX0" y="connsiteY0"/>
                  </a:cxn>
                  <a:cxn ang="0">
                    <a:pos x="connsiteX1" y="connsiteY1"/>
                  </a:cxn>
                  <a:cxn ang="0">
                    <a:pos x="connsiteX2" y="connsiteY2"/>
                  </a:cxn>
                  <a:cxn ang="0">
                    <a:pos x="connsiteX3" y="connsiteY3"/>
                  </a:cxn>
                </a:cxnLst>
                <a:rect l="l" t="t" r="r" b="b"/>
                <a:pathLst>
                  <a:path w="642850" h="689980">
                    <a:moveTo>
                      <a:pt x="-33" y="89633"/>
                    </a:moveTo>
                    <a:cubicBezTo>
                      <a:pt x="-33" y="89633"/>
                      <a:pt x="310395" y="649962"/>
                      <a:pt x="418547" y="681828"/>
                    </a:cubicBezTo>
                    <a:cubicBezTo>
                      <a:pt x="418547" y="681828"/>
                      <a:pt x="528085" y="721400"/>
                      <a:pt x="642818" y="624418"/>
                    </a:cubicBezTo>
                    <a:cubicBezTo>
                      <a:pt x="642818" y="624418"/>
                      <a:pt x="315591" y="118034"/>
                      <a:pt x="281561" y="-162"/>
                    </a:cubicBezTo>
                    <a:close/>
                  </a:path>
                </a:pathLst>
              </a:custGeom>
              <a:solidFill>
                <a:srgbClr val="DADADA"/>
              </a:solidFill>
              <a:ln w="8659" cap="flat">
                <a:noFill/>
                <a:prstDash val="solid"/>
                <a:miter/>
              </a:ln>
            </p:spPr>
            <p:txBody>
              <a:bodyPr rtlCol="0" anchor="ctr"/>
              <a:lstStyle/>
              <a:p>
                <a:endParaRPr lang="en-US" sz="2000"/>
              </a:p>
            </p:txBody>
          </p:sp>
          <p:sp>
            <p:nvSpPr>
              <p:cNvPr id="14" name="Freeform: Shape 13">
                <a:extLst>
                  <a:ext uri="{FF2B5EF4-FFF2-40B4-BE49-F238E27FC236}">
                    <a16:creationId xmlns:a16="http://schemas.microsoft.com/office/drawing/2014/main" id="{6BE0B257-DCDF-AE75-1E92-87222D6D3DDF}"/>
                  </a:ext>
                </a:extLst>
              </p:cNvPr>
              <p:cNvSpPr/>
              <p:nvPr/>
            </p:nvSpPr>
            <p:spPr>
              <a:xfrm>
                <a:off x="1940832" y="4002385"/>
                <a:ext cx="440141" cy="665970"/>
              </a:xfrm>
              <a:custGeom>
                <a:avLst/>
                <a:gdLst>
                  <a:gd name="connsiteX0" fmla="*/ 376031 w 440141"/>
                  <a:gd name="connsiteY0" fmla="*/ 665809 h 665970"/>
                  <a:gd name="connsiteX1" fmla="*/ -33 w 440141"/>
                  <a:gd name="connsiteY1" fmla="*/ 25036 h 665970"/>
                  <a:gd name="connsiteX2" fmla="*/ 78851 w 440141"/>
                  <a:gd name="connsiteY2" fmla="*/ -162 h 665970"/>
                  <a:gd name="connsiteX3" fmla="*/ 440108 w 440141"/>
                  <a:gd name="connsiteY3" fmla="*/ 624418 h 665970"/>
                  <a:gd name="connsiteX4" fmla="*/ 376031 w 440141"/>
                  <a:gd name="connsiteY4" fmla="*/ 665809 h 665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41" h="665970">
                    <a:moveTo>
                      <a:pt x="376031" y="665809"/>
                    </a:moveTo>
                    <a:cubicBezTo>
                      <a:pt x="327627" y="590474"/>
                      <a:pt x="62399" y="175184"/>
                      <a:pt x="-33" y="25036"/>
                    </a:cubicBezTo>
                    <a:lnTo>
                      <a:pt x="78851" y="-162"/>
                    </a:lnTo>
                    <a:cubicBezTo>
                      <a:pt x="112881" y="118034"/>
                      <a:pt x="440108" y="624418"/>
                      <a:pt x="440108" y="624418"/>
                    </a:cubicBezTo>
                    <a:cubicBezTo>
                      <a:pt x="420617" y="640914"/>
                      <a:pt x="399082" y="654829"/>
                      <a:pt x="376031" y="665809"/>
                    </a:cubicBezTo>
                    <a:close/>
                  </a:path>
                </a:pathLst>
              </a:custGeom>
              <a:solidFill>
                <a:srgbClr val="F6F6F6"/>
              </a:solidFill>
              <a:ln w="8659" cap="flat">
                <a:noFill/>
                <a:prstDash val="solid"/>
                <a:miter/>
              </a:ln>
            </p:spPr>
            <p:txBody>
              <a:bodyPr rtlCol="0" anchor="ctr"/>
              <a:lstStyle/>
              <a:p>
                <a:endParaRPr lang="en-US" sz="2000"/>
              </a:p>
            </p:txBody>
          </p:sp>
          <p:sp>
            <p:nvSpPr>
              <p:cNvPr id="15" name="Freeform: Shape 14">
                <a:extLst>
                  <a:ext uri="{FF2B5EF4-FFF2-40B4-BE49-F238E27FC236}">
                    <a16:creationId xmlns:a16="http://schemas.microsoft.com/office/drawing/2014/main" id="{BC0CBAFD-A428-C7CE-F108-1C41225399AF}"/>
                  </a:ext>
                </a:extLst>
              </p:cNvPr>
              <p:cNvSpPr/>
              <p:nvPr/>
            </p:nvSpPr>
            <p:spPr>
              <a:xfrm>
                <a:off x="1683050" y="3936662"/>
                <a:ext cx="447284" cy="297083"/>
              </a:xfrm>
              <a:custGeom>
                <a:avLst/>
                <a:gdLst>
                  <a:gd name="connsiteX0" fmla="*/ 412746 w 447284"/>
                  <a:gd name="connsiteY0" fmla="*/ -162 h 297083"/>
                  <a:gd name="connsiteX1" fmla="*/ 441927 w 447284"/>
                  <a:gd name="connsiteY1" fmla="*/ 88507 h 297083"/>
                  <a:gd name="connsiteX2" fmla="*/ 374906 w 447284"/>
                  <a:gd name="connsiteY2" fmla="*/ 221484 h 297083"/>
                  <a:gd name="connsiteX3" fmla="*/ 374819 w 447284"/>
                  <a:gd name="connsiteY3" fmla="*/ 221511 h 297083"/>
                  <a:gd name="connsiteX4" fmla="*/ 162238 w 447284"/>
                  <a:gd name="connsiteY4" fmla="*/ 291563 h 297083"/>
                  <a:gd name="connsiteX5" fmla="*/ 29148 w 447284"/>
                  <a:gd name="connsiteY5" fmla="*/ 224974 h 297083"/>
                  <a:gd name="connsiteX6" fmla="*/ -33 w 447284"/>
                  <a:gd name="connsiteY6" fmla="*/ 136218 h 29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284" h="297083">
                    <a:moveTo>
                      <a:pt x="412746" y="-162"/>
                    </a:moveTo>
                    <a:lnTo>
                      <a:pt x="441927" y="88507"/>
                    </a:lnTo>
                    <a:cubicBezTo>
                      <a:pt x="460137" y="143735"/>
                      <a:pt x="430133" y="203266"/>
                      <a:pt x="374906" y="221484"/>
                    </a:cubicBezTo>
                    <a:cubicBezTo>
                      <a:pt x="374880" y="221493"/>
                      <a:pt x="374845" y="221502"/>
                      <a:pt x="374819" y="221511"/>
                    </a:cubicBezTo>
                    <a:lnTo>
                      <a:pt x="162238" y="291563"/>
                    </a:lnTo>
                    <a:cubicBezTo>
                      <a:pt x="107108" y="309790"/>
                      <a:pt x="47619" y="280020"/>
                      <a:pt x="29148" y="224974"/>
                    </a:cubicBezTo>
                    <a:lnTo>
                      <a:pt x="-33" y="136218"/>
                    </a:lnTo>
                    <a:close/>
                  </a:path>
                </a:pathLst>
              </a:custGeom>
              <a:solidFill>
                <a:srgbClr val="DF0E16"/>
              </a:solidFill>
              <a:ln w="8659" cap="flat">
                <a:noFill/>
                <a:prstDash val="solid"/>
                <a:miter/>
              </a:ln>
            </p:spPr>
            <p:txBody>
              <a:bodyPr rtlCol="0" anchor="ctr"/>
              <a:lstStyle/>
              <a:p>
                <a:endParaRPr lang="en-US" sz="2000"/>
              </a:p>
            </p:txBody>
          </p:sp>
          <p:sp>
            <p:nvSpPr>
              <p:cNvPr id="16" name="Freeform: Shape 15">
                <a:extLst>
                  <a:ext uri="{FF2B5EF4-FFF2-40B4-BE49-F238E27FC236}">
                    <a16:creationId xmlns:a16="http://schemas.microsoft.com/office/drawing/2014/main" id="{D32E1083-6E14-FFD3-B768-5A7D444C299D}"/>
                  </a:ext>
                </a:extLst>
              </p:cNvPr>
              <p:cNvSpPr/>
              <p:nvPr/>
            </p:nvSpPr>
            <p:spPr>
              <a:xfrm>
                <a:off x="1709287" y="4016672"/>
                <a:ext cx="420787" cy="216994"/>
              </a:xfrm>
              <a:custGeom>
                <a:avLst/>
                <a:gdLst>
                  <a:gd name="connsiteX0" fmla="*/ 91234 w 420787"/>
                  <a:gd name="connsiteY0" fmla="*/ 141154 h 216994"/>
                  <a:gd name="connsiteX1" fmla="*/ 342347 w 420787"/>
                  <a:gd name="connsiteY1" fmla="*/ 58373 h 216994"/>
                  <a:gd name="connsiteX2" fmla="*/ 412486 w 420787"/>
                  <a:gd name="connsiteY2" fmla="*/ -162 h 216994"/>
                  <a:gd name="connsiteX3" fmla="*/ 415430 w 420787"/>
                  <a:gd name="connsiteY3" fmla="*/ 8497 h 216994"/>
                  <a:gd name="connsiteX4" fmla="*/ 348409 w 420787"/>
                  <a:gd name="connsiteY4" fmla="*/ 141474 h 216994"/>
                  <a:gd name="connsiteX5" fmla="*/ 348322 w 420787"/>
                  <a:gd name="connsiteY5" fmla="*/ 141501 h 216994"/>
                  <a:gd name="connsiteX6" fmla="*/ 135741 w 420787"/>
                  <a:gd name="connsiteY6" fmla="*/ 211553 h 216994"/>
                  <a:gd name="connsiteX7" fmla="*/ 2911 w 420787"/>
                  <a:gd name="connsiteY7" fmla="*/ 144964 h 216994"/>
                  <a:gd name="connsiteX8" fmla="*/ -33 w 420787"/>
                  <a:gd name="connsiteY8" fmla="*/ 136305 h 216994"/>
                  <a:gd name="connsiteX9" fmla="*/ 91234 w 420787"/>
                  <a:gd name="connsiteY9" fmla="*/ 141154 h 216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787" h="216994">
                    <a:moveTo>
                      <a:pt x="91234" y="141154"/>
                    </a:moveTo>
                    <a:lnTo>
                      <a:pt x="342347" y="58373"/>
                    </a:lnTo>
                    <a:cubicBezTo>
                      <a:pt x="372299" y="48459"/>
                      <a:pt x="397376" y="27538"/>
                      <a:pt x="412486" y="-162"/>
                    </a:cubicBezTo>
                    <a:lnTo>
                      <a:pt x="415430" y="8497"/>
                    </a:lnTo>
                    <a:cubicBezTo>
                      <a:pt x="433640" y="63725"/>
                      <a:pt x="403636" y="123256"/>
                      <a:pt x="348409" y="141474"/>
                    </a:cubicBezTo>
                    <a:cubicBezTo>
                      <a:pt x="348383" y="141483"/>
                      <a:pt x="348348" y="141492"/>
                      <a:pt x="348322" y="141501"/>
                    </a:cubicBezTo>
                    <a:lnTo>
                      <a:pt x="135741" y="211553"/>
                    </a:lnTo>
                    <a:cubicBezTo>
                      <a:pt x="80690" y="229607"/>
                      <a:pt x="21384" y="199880"/>
                      <a:pt x="2911" y="144964"/>
                    </a:cubicBezTo>
                    <a:lnTo>
                      <a:pt x="-33" y="136305"/>
                    </a:lnTo>
                    <a:cubicBezTo>
                      <a:pt x="28671" y="149450"/>
                      <a:pt x="61299" y="151181"/>
                      <a:pt x="91234" y="141154"/>
                    </a:cubicBezTo>
                    <a:close/>
                  </a:path>
                </a:pathLst>
              </a:custGeom>
              <a:solidFill>
                <a:srgbClr val="E53D44"/>
              </a:solidFill>
              <a:ln w="8659" cap="flat">
                <a:noFill/>
                <a:prstDash val="solid"/>
                <a:miter/>
              </a:ln>
            </p:spPr>
            <p:txBody>
              <a:bodyPr rtlCol="0" anchor="ctr"/>
              <a:lstStyle/>
              <a:p>
                <a:endParaRPr lang="en-US" sz="2000"/>
              </a:p>
            </p:txBody>
          </p:sp>
          <p:sp>
            <p:nvSpPr>
              <p:cNvPr id="17" name="Freeform: Shape 16">
                <a:extLst>
                  <a:ext uri="{FF2B5EF4-FFF2-40B4-BE49-F238E27FC236}">
                    <a16:creationId xmlns:a16="http://schemas.microsoft.com/office/drawing/2014/main" id="{130B6CFB-E9DB-3201-59A6-7D3095E82BC8}"/>
                  </a:ext>
                </a:extLst>
              </p:cNvPr>
              <p:cNvSpPr/>
              <p:nvPr/>
            </p:nvSpPr>
            <p:spPr>
              <a:xfrm>
                <a:off x="1387757" y="3590299"/>
                <a:ext cx="362833" cy="550472"/>
              </a:xfrm>
              <a:custGeom>
                <a:avLst/>
                <a:gdLst>
                  <a:gd name="connsiteX0" fmla="*/ 185116 w 362833"/>
                  <a:gd name="connsiteY0" fmla="*/ -162 h 550472"/>
                  <a:gd name="connsiteX1" fmla="*/ 362801 w 362833"/>
                  <a:gd name="connsiteY1" fmla="*/ 539126 h 550472"/>
                  <a:gd name="connsiteX2" fmla="*/ 11133 w 362833"/>
                  <a:gd name="connsiteY2" fmla="*/ 344807 h 550472"/>
                  <a:gd name="connsiteX3" fmla="*/ 185116 w 362833"/>
                  <a:gd name="connsiteY3" fmla="*/ -162 h 550472"/>
                </a:gdLst>
                <a:ahLst/>
                <a:cxnLst>
                  <a:cxn ang="0">
                    <a:pos x="connsiteX0" y="connsiteY0"/>
                  </a:cxn>
                  <a:cxn ang="0">
                    <a:pos x="connsiteX1" y="connsiteY1"/>
                  </a:cxn>
                  <a:cxn ang="0">
                    <a:pos x="connsiteX2" y="connsiteY2"/>
                  </a:cxn>
                  <a:cxn ang="0">
                    <a:pos x="connsiteX3" y="connsiteY3"/>
                  </a:cxn>
                </a:cxnLst>
                <a:rect l="l" t="t" r="r" b="b"/>
                <a:pathLst>
                  <a:path w="362833" h="550472">
                    <a:moveTo>
                      <a:pt x="185116" y="-162"/>
                    </a:moveTo>
                    <a:lnTo>
                      <a:pt x="362801" y="539126"/>
                    </a:lnTo>
                    <a:cubicBezTo>
                      <a:pt x="212031" y="582577"/>
                      <a:pt x="54583" y="495579"/>
                      <a:pt x="11133" y="344807"/>
                    </a:cubicBezTo>
                    <a:cubicBezTo>
                      <a:pt x="-30018" y="202010"/>
                      <a:pt x="45827" y="51628"/>
                      <a:pt x="185116" y="-162"/>
                    </a:cubicBezTo>
                    <a:close/>
                  </a:path>
                </a:pathLst>
              </a:custGeom>
              <a:solidFill>
                <a:srgbClr val="E53D44"/>
              </a:solidFill>
              <a:ln w="8659" cap="flat">
                <a:noFill/>
                <a:prstDash val="solid"/>
                <a:miter/>
              </a:ln>
            </p:spPr>
            <p:txBody>
              <a:bodyPr rtlCol="0" anchor="ctr"/>
              <a:lstStyle/>
              <a:p>
                <a:endParaRPr lang="en-US" sz="2000"/>
              </a:p>
            </p:txBody>
          </p:sp>
          <p:sp>
            <p:nvSpPr>
              <p:cNvPr id="18" name="Freeform: Shape 17">
                <a:extLst>
                  <a:ext uri="{FF2B5EF4-FFF2-40B4-BE49-F238E27FC236}">
                    <a16:creationId xmlns:a16="http://schemas.microsoft.com/office/drawing/2014/main" id="{5C42CC19-AE7F-2350-4C86-97EBD4006EEC}"/>
                  </a:ext>
                </a:extLst>
              </p:cNvPr>
              <p:cNvSpPr/>
              <p:nvPr/>
            </p:nvSpPr>
            <p:spPr>
              <a:xfrm rot="20506200">
                <a:off x="1655416" y="3537559"/>
                <a:ext cx="243753" cy="568209"/>
              </a:xfrm>
              <a:custGeom>
                <a:avLst/>
                <a:gdLst>
                  <a:gd name="connsiteX0" fmla="*/ -33 w 243753"/>
                  <a:gd name="connsiteY0" fmla="*/ -162 h 568209"/>
                  <a:gd name="connsiteX1" fmla="*/ 243720 w 243753"/>
                  <a:gd name="connsiteY1" fmla="*/ -162 h 568209"/>
                  <a:gd name="connsiteX2" fmla="*/ 243720 w 243753"/>
                  <a:gd name="connsiteY2" fmla="*/ 568047 h 568209"/>
                  <a:gd name="connsiteX3" fmla="*/ -33 w 243753"/>
                  <a:gd name="connsiteY3" fmla="*/ 568047 h 568209"/>
                </a:gdLst>
                <a:ahLst/>
                <a:cxnLst>
                  <a:cxn ang="0">
                    <a:pos x="connsiteX0" y="connsiteY0"/>
                  </a:cxn>
                  <a:cxn ang="0">
                    <a:pos x="connsiteX1" y="connsiteY1"/>
                  </a:cxn>
                  <a:cxn ang="0">
                    <a:pos x="connsiteX2" y="connsiteY2"/>
                  </a:cxn>
                  <a:cxn ang="0">
                    <a:pos x="connsiteX3" y="connsiteY3"/>
                  </a:cxn>
                </a:cxnLst>
                <a:rect l="l" t="t" r="r" b="b"/>
                <a:pathLst>
                  <a:path w="243753" h="568209">
                    <a:moveTo>
                      <a:pt x="-33" y="-162"/>
                    </a:moveTo>
                    <a:lnTo>
                      <a:pt x="243720" y="-162"/>
                    </a:lnTo>
                    <a:lnTo>
                      <a:pt x="243720" y="568047"/>
                    </a:lnTo>
                    <a:lnTo>
                      <a:pt x="-33" y="568047"/>
                    </a:lnTo>
                    <a:close/>
                  </a:path>
                </a:pathLst>
              </a:custGeom>
              <a:solidFill>
                <a:srgbClr val="DF0E16"/>
              </a:solidFill>
              <a:ln w="8659" cap="flat">
                <a:noFill/>
                <a:prstDash val="solid"/>
                <a:miter/>
              </a:ln>
            </p:spPr>
            <p:txBody>
              <a:bodyPr rtlCol="0" anchor="ctr"/>
              <a:lstStyle/>
              <a:p>
                <a:endParaRPr lang="en-US" sz="2000"/>
              </a:p>
            </p:txBody>
          </p:sp>
          <p:sp>
            <p:nvSpPr>
              <p:cNvPr id="19" name="Freeform: Shape 18">
                <a:extLst>
                  <a:ext uri="{FF2B5EF4-FFF2-40B4-BE49-F238E27FC236}">
                    <a16:creationId xmlns:a16="http://schemas.microsoft.com/office/drawing/2014/main" id="{FF230B37-619C-F4CA-91BA-195DEAE3EC66}"/>
                  </a:ext>
                </a:extLst>
              </p:cNvPr>
              <p:cNvSpPr/>
              <p:nvPr/>
            </p:nvSpPr>
            <p:spPr>
              <a:xfrm>
                <a:off x="1804364" y="2709409"/>
                <a:ext cx="1382510" cy="1453168"/>
              </a:xfrm>
              <a:custGeom>
                <a:avLst/>
                <a:gdLst>
                  <a:gd name="connsiteX0" fmla="*/ 903803 w 1382510"/>
                  <a:gd name="connsiteY0" fmla="*/ -162 h 1453168"/>
                  <a:gd name="connsiteX1" fmla="*/ 1088068 w 1382510"/>
                  <a:gd name="connsiteY1" fmla="*/ 744520 h 1453168"/>
                  <a:gd name="connsiteX2" fmla="*/ 1382477 w 1382510"/>
                  <a:gd name="connsiteY2" fmla="*/ 1453006 h 1453168"/>
                  <a:gd name="connsiteX3" fmla="*/ 177651 w 1382510"/>
                  <a:gd name="connsiteY3" fmla="*/ 1343556 h 1453168"/>
                  <a:gd name="connsiteX4" fmla="*/ -33 w 1382510"/>
                  <a:gd name="connsiteY4" fmla="*/ 804008 h 1453168"/>
                  <a:gd name="connsiteX5" fmla="*/ 903803 w 1382510"/>
                  <a:gd name="connsiteY5" fmla="*/ -162 h 145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2510" h="1453168">
                    <a:moveTo>
                      <a:pt x="903803" y="-162"/>
                    </a:moveTo>
                    <a:cubicBezTo>
                      <a:pt x="899127" y="92144"/>
                      <a:pt x="972556" y="394173"/>
                      <a:pt x="1088068" y="744520"/>
                    </a:cubicBezTo>
                    <a:cubicBezTo>
                      <a:pt x="1203581" y="1094867"/>
                      <a:pt x="1323855" y="1381309"/>
                      <a:pt x="1382477" y="1453006"/>
                    </a:cubicBezTo>
                    <a:cubicBezTo>
                      <a:pt x="1224189" y="1355159"/>
                      <a:pt x="732526" y="1160762"/>
                      <a:pt x="177651" y="1343556"/>
                    </a:cubicBezTo>
                    <a:lnTo>
                      <a:pt x="-33" y="804008"/>
                    </a:lnTo>
                    <a:cubicBezTo>
                      <a:pt x="554928" y="620954"/>
                      <a:pt x="834790" y="172500"/>
                      <a:pt x="903803" y="-162"/>
                    </a:cubicBezTo>
                    <a:close/>
                  </a:path>
                </a:pathLst>
              </a:custGeom>
              <a:solidFill>
                <a:srgbClr val="DADADA"/>
              </a:solidFill>
              <a:ln w="8659" cap="flat">
                <a:noFill/>
                <a:prstDash val="solid"/>
                <a:miter/>
              </a:ln>
            </p:spPr>
            <p:txBody>
              <a:bodyPr rtlCol="0" anchor="ctr"/>
              <a:lstStyle/>
              <a:p>
                <a:endParaRPr lang="en-US" sz="2000"/>
              </a:p>
            </p:txBody>
          </p:sp>
          <p:sp>
            <p:nvSpPr>
              <p:cNvPr id="20" name="Freeform: Shape 19">
                <a:extLst>
                  <a:ext uri="{FF2B5EF4-FFF2-40B4-BE49-F238E27FC236}">
                    <a16:creationId xmlns:a16="http://schemas.microsoft.com/office/drawing/2014/main" id="{C018DDFC-9225-3C90-16BC-C3A0BCB1CDC9}"/>
                  </a:ext>
                </a:extLst>
              </p:cNvPr>
              <p:cNvSpPr/>
              <p:nvPr/>
            </p:nvSpPr>
            <p:spPr>
              <a:xfrm>
                <a:off x="2707111" y="2709174"/>
                <a:ext cx="490905" cy="1454332"/>
              </a:xfrm>
              <a:custGeom>
                <a:avLst/>
                <a:gdLst>
                  <a:gd name="connsiteX0" fmla="*/ 167398 w 490905"/>
                  <a:gd name="connsiteY0" fmla="*/ 751076 h 1454332"/>
                  <a:gd name="connsiteX1" fmla="*/ 479904 w 490905"/>
                  <a:gd name="connsiteY1" fmla="*/ 1453762 h 1454332"/>
                  <a:gd name="connsiteX2" fmla="*/ 313650 w 490905"/>
                  <a:gd name="connsiteY2" fmla="*/ 702932 h 1454332"/>
                  <a:gd name="connsiteX3" fmla="*/ 1057 w 490905"/>
                  <a:gd name="connsiteY3" fmla="*/ 246 h 1454332"/>
                  <a:gd name="connsiteX4" fmla="*/ 167398 w 490905"/>
                  <a:gd name="connsiteY4" fmla="*/ 751076 h 1454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05" h="1454332">
                    <a:moveTo>
                      <a:pt x="167398" y="751076"/>
                    </a:moveTo>
                    <a:cubicBezTo>
                      <a:pt x="299622" y="1152425"/>
                      <a:pt x="439553" y="1467097"/>
                      <a:pt x="479904" y="1453762"/>
                    </a:cubicBezTo>
                    <a:cubicBezTo>
                      <a:pt x="520256" y="1440426"/>
                      <a:pt x="445787" y="1104281"/>
                      <a:pt x="313650" y="702932"/>
                    </a:cubicBezTo>
                    <a:cubicBezTo>
                      <a:pt x="181512" y="301583"/>
                      <a:pt x="41408" y="-13089"/>
                      <a:pt x="1057" y="246"/>
                    </a:cubicBezTo>
                    <a:cubicBezTo>
                      <a:pt x="-7689" y="2931"/>
                      <a:pt x="35173" y="349468"/>
                      <a:pt x="167398" y="751076"/>
                    </a:cubicBezTo>
                    <a:close/>
                  </a:path>
                </a:pathLst>
              </a:custGeom>
              <a:solidFill>
                <a:srgbClr val="B30B12"/>
              </a:solidFill>
              <a:ln w="8659" cap="flat">
                <a:noFill/>
                <a:prstDash val="solid"/>
                <a:miter/>
              </a:ln>
            </p:spPr>
            <p:txBody>
              <a:bodyPr rtlCol="0" anchor="ctr"/>
              <a:lstStyle/>
              <a:p>
                <a:endParaRPr lang="en-US" sz="2000"/>
              </a:p>
            </p:txBody>
          </p:sp>
          <p:sp>
            <p:nvSpPr>
              <p:cNvPr id="21" name="Freeform: Shape 20">
                <a:extLst>
                  <a:ext uri="{FF2B5EF4-FFF2-40B4-BE49-F238E27FC236}">
                    <a16:creationId xmlns:a16="http://schemas.microsoft.com/office/drawing/2014/main" id="{52009230-0982-FE81-B6B9-60164A2FAB5A}"/>
                  </a:ext>
                </a:extLst>
              </p:cNvPr>
              <p:cNvSpPr/>
              <p:nvPr/>
            </p:nvSpPr>
            <p:spPr>
              <a:xfrm>
                <a:off x="1389443" y="3590818"/>
                <a:ext cx="232127" cy="306098"/>
              </a:xfrm>
              <a:custGeom>
                <a:avLst/>
                <a:gdLst>
                  <a:gd name="connsiteX0" fmla="*/ 2023 w 232127"/>
                  <a:gd name="connsiteY0" fmla="*/ 305937 h 306098"/>
                  <a:gd name="connsiteX1" fmla="*/ 2023 w 232127"/>
                  <a:gd name="connsiteY1" fmla="*/ 305504 h 306098"/>
                  <a:gd name="connsiteX2" fmla="*/ 31 w 232127"/>
                  <a:gd name="connsiteY2" fmla="*/ 284809 h 306098"/>
                  <a:gd name="connsiteX3" fmla="*/ 31 w 232127"/>
                  <a:gd name="connsiteY3" fmla="*/ 280133 h 306098"/>
                  <a:gd name="connsiteX4" fmla="*/ 31 w 232127"/>
                  <a:gd name="connsiteY4" fmla="*/ 260563 h 306098"/>
                  <a:gd name="connsiteX5" fmla="*/ 31 w 232127"/>
                  <a:gd name="connsiteY5" fmla="*/ 255021 h 306098"/>
                  <a:gd name="connsiteX6" fmla="*/ 1417 w 232127"/>
                  <a:gd name="connsiteY6" fmla="*/ 236144 h 306098"/>
                  <a:gd name="connsiteX7" fmla="*/ 2109 w 232127"/>
                  <a:gd name="connsiteY7" fmla="*/ 230170 h 306098"/>
                  <a:gd name="connsiteX8" fmla="*/ 5053 w 232127"/>
                  <a:gd name="connsiteY8" fmla="*/ 211812 h 306098"/>
                  <a:gd name="connsiteX9" fmla="*/ 6266 w 232127"/>
                  <a:gd name="connsiteY9" fmla="*/ 206097 h 306098"/>
                  <a:gd name="connsiteX10" fmla="*/ 10768 w 232127"/>
                  <a:gd name="connsiteY10" fmla="*/ 187827 h 306098"/>
                  <a:gd name="connsiteX11" fmla="*/ 12241 w 232127"/>
                  <a:gd name="connsiteY11" fmla="*/ 183324 h 306098"/>
                  <a:gd name="connsiteX12" fmla="*/ 36313 w 232127"/>
                  <a:gd name="connsiteY12" fmla="*/ 126953 h 306098"/>
                  <a:gd name="connsiteX13" fmla="*/ 39170 w 232127"/>
                  <a:gd name="connsiteY13" fmla="*/ 121671 h 306098"/>
                  <a:gd name="connsiteX14" fmla="*/ 46877 w 232127"/>
                  <a:gd name="connsiteY14" fmla="*/ 109635 h 306098"/>
                  <a:gd name="connsiteX15" fmla="*/ 53111 w 232127"/>
                  <a:gd name="connsiteY15" fmla="*/ 100370 h 306098"/>
                  <a:gd name="connsiteX16" fmla="*/ 60991 w 232127"/>
                  <a:gd name="connsiteY16" fmla="*/ 90152 h 306098"/>
                  <a:gd name="connsiteX17" fmla="*/ 68958 w 232127"/>
                  <a:gd name="connsiteY17" fmla="*/ 80281 h 306098"/>
                  <a:gd name="connsiteX18" fmla="*/ 77184 w 232127"/>
                  <a:gd name="connsiteY18" fmla="*/ 71622 h 306098"/>
                  <a:gd name="connsiteX19" fmla="*/ 86622 w 232127"/>
                  <a:gd name="connsiteY19" fmla="*/ 61837 h 306098"/>
                  <a:gd name="connsiteX20" fmla="*/ 95281 w 232127"/>
                  <a:gd name="connsiteY20" fmla="*/ 53870 h 306098"/>
                  <a:gd name="connsiteX21" fmla="*/ 106365 w 232127"/>
                  <a:gd name="connsiteY21" fmla="*/ 44605 h 306098"/>
                  <a:gd name="connsiteX22" fmla="*/ 115024 w 232127"/>
                  <a:gd name="connsiteY22" fmla="*/ 37678 h 306098"/>
                  <a:gd name="connsiteX23" fmla="*/ 127839 w 232127"/>
                  <a:gd name="connsiteY23" fmla="*/ 29019 h 306098"/>
                  <a:gd name="connsiteX24" fmla="*/ 136498 w 232127"/>
                  <a:gd name="connsiteY24" fmla="*/ 23304 h 306098"/>
                  <a:gd name="connsiteX25" fmla="*/ 151998 w 232127"/>
                  <a:gd name="connsiteY25" fmla="*/ 14645 h 306098"/>
                  <a:gd name="connsiteX26" fmla="*/ 159618 w 232127"/>
                  <a:gd name="connsiteY26" fmla="*/ 10575 h 306098"/>
                  <a:gd name="connsiteX27" fmla="*/ 184123 w 232127"/>
                  <a:gd name="connsiteY27" fmla="*/ -162 h 306098"/>
                  <a:gd name="connsiteX28" fmla="*/ 232095 w 232127"/>
                  <a:gd name="connsiteY28" fmla="*/ 145830 h 306098"/>
                  <a:gd name="connsiteX29" fmla="*/ 164208 w 232127"/>
                  <a:gd name="connsiteY29" fmla="*/ 168171 h 306098"/>
                  <a:gd name="connsiteX30" fmla="*/ 164208 w 232127"/>
                  <a:gd name="connsiteY30" fmla="*/ 168690 h 306098"/>
                  <a:gd name="connsiteX31" fmla="*/ 2023 w 232127"/>
                  <a:gd name="connsiteY31" fmla="*/ 305937 h 30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2127" h="306098">
                    <a:moveTo>
                      <a:pt x="2023" y="305937"/>
                    </a:moveTo>
                    <a:cubicBezTo>
                      <a:pt x="2023" y="305937"/>
                      <a:pt x="2023" y="305937"/>
                      <a:pt x="2023" y="305504"/>
                    </a:cubicBezTo>
                    <a:cubicBezTo>
                      <a:pt x="1070" y="298576"/>
                      <a:pt x="464" y="291736"/>
                      <a:pt x="31" y="284809"/>
                    </a:cubicBezTo>
                    <a:cubicBezTo>
                      <a:pt x="-54" y="283250"/>
                      <a:pt x="-54" y="281691"/>
                      <a:pt x="31" y="280133"/>
                    </a:cubicBezTo>
                    <a:cubicBezTo>
                      <a:pt x="31" y="273552"/>
                      <a:pt x="31" y="267057"/>
                      <a:pt x="31" y="260563"/>
                    </a:cubicBezTo>
                    <a:cubicBezTo>
                      <a:pt x="31" y="258745"/>
                      <a:pt x="31" y="256840"/>
                      <a:pt x="31" y="255021"/>
                    </a:cubicBezTo>
                    <a:cubicBezTo>
                      <a:pt x="31" y="248700"/>
                      <a:pt x="724" y="242379"/>
                      <a:pt x="1417" y="236144"/>
                    </a:cubicBezTo>
                    <a:cubicBezTo>
                      <a:pt x="1417" y="234153"/>
                      <a:pt x="1850" y="232161"/>
                      <a:pt x="2109" y="230170"/>
                    </a:cubicBezTo>
                    <a:cubicBezTo>
                      <a:pt x="2889" y="224022"/>
                      <a:pt x="3841" y="217874"/>
                      <a:pt x="5053" y="211812"/>
                    </a:cubicBezTo>
                    <a:cubicBezTo>
                      <a:pt x="5053" y="209907"/>
                      <a:pt x="5919" y="208002"/>
                      <a:pt x="6266" y="206097"/>
                    </a:cubicBezTo>
                    <a:cubicBezTo>
                      <a:pt x="7651" y="199950"/>
                      <a:pt x="9037" y="193888"/>
                      <a:pt x="10768" y="187827"/>
                    </a:cubicBezTo>
                    <a:cubicBezTo>
                      <a:pt x="11201" y="186355"/>
                      <a:pt x="11721" y="184883"/>
                      <a:pt x="12241" y="183324"/>
                    </a:cubicBezTo>
                    <a:cubicBezTo>
                      <a:pt x="18192" y="163711"/>
                      <a:pt x="26263" y="144808"/>
                      <a:pt x="36313" y="126953"/>
                    </a:cubicBezTo>
                    <a:cubicBezTo>
                      <a:pt x="37265" y="125222"/>
                      <a:pt x="38131" y="123403"/>
                      <a:pt x="39170" y="121671"/>
                    </a:cubicBezTo>
                    <a:cubicBezTo>
                      <a:pt x="41595" y="117601"/>
                      <a:pt x="44279" y="113618"/>
                      <a:pt x="46877" y="109635"/>
                    </a:cubicBezTo>
                    <a:cubicBezTo>
                      <a:pt x="49475" y="105652"/>
                      <a:pt x="50947" y="103400"/>
                      <a:pt x="53111" y="100370"/>
                    </a:cubicBezTo>
                    <a:cubicBezTo>
                      <a:pt x="55276" y="97339"/>
                      <a:pt x="58307" y="93529"/>
                      <a:pt x="60991" y="90152"/>
                    </a:cubicBezTo>
                    <a:cubicBezTo>
                      <a:pt x="63676" y="86775"/>
                      <a:pt x="66187" y="83485"/>
                      <a:pt x="68958" y="80281"/>
                    </a:cubicBezTo>
                    <a:cubicBezTo>
                      <a:pt x="71728" y="77077"/>
                      <a:pt x="74326" y="74219"/>
                      <a:pt x="77184" y="71622"/>
                    </a:cubicBezTo>
                    <a:cubicBezTo>
                      <a:pt x="80041" y="69024"/>
                      <a:pt x="83418" y="65041"/>
                      <a:pt x="86622" y="61837"/>
                    </a:cubicBezTo>
                    <a:cubicBezTo>
                      <a:pt x="89826" y="58633"/>
                      <a:pt x="92251" y="56468"/>
                      <a:pt x="95281" y="53870"/>
                    </a:cubicBezTo>
                    <a:cubicBezTo>
                      <a:pt x="98312" y="51273"/>
                      <a:pt x="102555" y="47636"/>
                      <a:pt x="106365" y="44605"/>
                    </a:cubicBezTo>
                    <a:cubicBezTo>
                      <a:pt x="110175" y="41575"/>
                      <a:pt x="112080" y="39929"/>
                      <a:pt x="115024" y="37678"/>
                    </a:cubicBezTo>
                    <a:cubicBezTo>
                      <a:pt x="117968" y="35427"/>
                      <a:pt x="123683" y="31703"/>
                      <a:pt x="127839" y="29019"/>
                    </a:cubicBezTo>
                    <a:cubicBezTo>
                      <a:pt x="130697" y="27114"/>
                      <a:pt x="133468" y="25122"/>
                      <a:pt x="136498" y="23304"/>
                    </a:cubicBezTo>
                    <a:cubicBezTo>
                      <a:pt x="141521" y="20187"/>
                      <a:pt x="146716" y="17416"/>
                      <a:pt x="151998" y="14645"/>
                    </a:cubicBezTo>
                    <a:cubicBezTo>
                      <a:pt x="154509" y="13346"/>
                      <a:pt x="157021" y="11874"/>
                      <a:pt x="159618" y="10575"/>
                    </a:cubicBezTo>
                    <a:cubicBezTo>
                      <a:pt x="167498" y="6679"/>
                      <a:pt x="175724" y="3042"/>
                      <a:pt x="184123" y="-162"/>
                    </a:cubicBezTo>
                    <a:lnTo>
                      <a:pt x="232095" y="145830"/>
                    </a:lnTo>
                    <a:lnTo>
                      <a:pt x="164208" y="168171"/>
                    </a:lnTo>
                    <a:lnTo>
                      <a:pt x="164208" y="168690"/>
                    </a:lnTo>
                    <a:cubicBezTo>
                      <a:pt x="96059" y="194572"/>
                      <a:pt x="38825" y="243011"/>
                      <a:pt x="2023" y="305937"/>
                    </a:cubicBezTo>
                    <a:close/>
                  </a:path>
                </a:pathLst>
              </a:custGeom>
              <a:solidFill>
                <a:srgbClr val="B30B12"/>
              </a:solidFill>
              <a:ln w="8659" cap="flat">
                <a:noFill/>
                <a:prstDash val="solid"/>
                <a:miter/>
              </a:ln>
            </p:spPr>
            <p:txBody>
              <a:bodyPr rtlCol="0" anchor="ctr"/>
              <a:lstStyle/>
              <a:p>
                <a:endParaRPr lang="en-US" sz="2000"/>
              </a:p>
            </p:txBody>
          </p:sp>
          <p:sp>
            <p:nvSpPr>
              <p:cNvPr id="22" name="Freeform: Shape 21">
                <a:extLst>
                  <a:ext uri="{FF2B5EF4-FFF2-40B4-BE49-F238E27FC236}">
                    <a16:creationId xmlns:a16="http://schemas.microsoft.com/office/drawing/2014/main" id="{A4932308-7F6E-BF7A-5008-A926527DB4BB}"/>
                  </a:ext>
                </a:extLst>
              </p:cNvPr>
              <p:cNvSpPr/>
              <p:nvPr/>
            </p:nvSpPr>
            <p:spPr>
              <a:xfrm>
                <a:off x="1573166" y="3513319"/>
                <a:ext cx="279428" cy="223491"/>
              </a:xfrm>
              <a:custGeom>
                <a:avLst/>
                <a:gdLst>
                  <a:gd name="connsiteX0" fmla="*/ 279396 w 279428"/>
                  <a:gd name="connsiteY0" fmla="*/ 146523 h 223491"/>
                  <a:gd name="connsiteX1" fmla="*/ 238092 w 279428"/>
                  <a:gd name="connsiteY1" fmla="*/ 160724 h 223491"/>
                  <a:gd name="connsiteX2" fmla="*/ 48371 w 279428"/>
                  <a:gd name="connsiteY2" fmla="*/ 223329 h 223491"/>
                  <a:gd name="connsiteX3" fmla="*/ -33 w 279428"/>
                  <a:gd name="connsiteY3" fmla="*/ 76124 h 223491"/>
                  <a:gd name="connsiteX4" fmla="*/ 231424 w 279428"/>
                  <a:gd name="connsiteY4" fmla="*/ -162 h 223491"/>
                  <a:gd name="connsiteX5" fmla="*/ 231424 w 279428"/>
                  <a:gd name="connsiteY5" fmla="*/ -162 h 223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28" h="223491">
                    <a:moveTo>
                      <a:pt x="279396" y="146523"/>
                    </a:moveTo>
                    <a:cubicBezTo>
                      <a:pt x="265772" y="151372"/>
                      <a:pt x="252005" y="156109"/>
                      <a:pt x="238092" y="160724"/>
                    </a:cubicBezTo>
                    <a:lnTo>
                      <a:pt x="48371" y="223329"/>
                    </a:lnTo>
                    <a:lnTo>
                      <a:pt x="-33" y="76124"/>
                    </a:lnTo>
                    <a:lnTo>
                      <a:pt x="231424" y="-162"/>
                    </a:lnTo>
                    <a:lnTo>
                      <a:pt x="231424" y="-162"/>
                    </a:lnTo>
                    <a:close/>
                  </a:path>
                </a:pathLst>
              </a:custGeom>
              <a:solidFill>
                <a:srgbClr val="E53D44"/>
              </a:solidFill>
              <a:ln w="8659" cap="flat">
                <a:noFill/>
                <a:prstDash val="solid"/>
                <a:miter/>
              </a:ln>
            </p:spPr>
            <p:txBody>
              <a:bodyPr rtlCol="0" anchor="ctr"/>
              <a:lstStyle/>
              <a:p>
                <a:endParaRPr lang="en-US" sz="2000" dirty="0"/>
              </a:p>
            </p:txBody>
          </p:sp>
          <p:sp>
            <p:nvSpPr>
              <p:cNvPr id="23" name="Freeform: Shape 22">
                <a:extLst>
                  <a:ext uri="{FF2B5EF4-FFF2-40B4-BE49-F238E27FC236}">
                    <a16:creationId xmlns:a16="http://schemas.microsoft.com/office/drawing/2014/main" id="{91268BC1-DD11-0D24-C17F-B2E38FB2E462}"/>
                  </a:ext>
                </a:extLst>
              </p:cNvPr>
              <p:cNvSpPr/>
              <p:nvPr/>
            </p:nvSpPr>
            <p:spPr>
              <a:xfrm>
                <a:off x="1804364" y="2708890"/>
                <a:ext cx="937346" cy="950854"/>
              </a:xfrm>
              <a:custGeom>
                <a:avLst/>
                <a:gdLst>
                  <a:gd name="connsiteX0" fmla="*/ -33 w 937346"/>
                  <a:gd name="connsiteY0" fmla="*/ 804527 h 950854"/>
                  <a:gd name="connsiteX1" fmla="*/ -33 w 937346"/>
                  <a:gd name="connsiteY1" fmla="*/ 804527 h 950854"/>
                  <a:gd name="connsiteX2" fmla="*/ 46293 w 937346"/>
                  <a:gd name="connsiteY2" fmla="*/ 788335 h 950854"/>
                  <a:gd name="connsiteX3" fmla="*/ 60321 w 937346"/>
                  <a:gd name="connsiteY3" fmla="*/ 783053 h 950854"/>
                  <a:gd name="connsiteX4" fmla="*/ 92446 w 937346"/>
                  <a:gd name="connsiteY4" fmla="*/ 770497 h 950854"/>
                  <a:gd name="connsiteX5" fmla="*/ 106907 w 937346"/>
                  <a:gd name="connsiteY5" fmla="*/ 764609 h 950854"/>
                  <a:gd name="connsiteX6" fmla="*/ 141543 w 937346"/>
                  <a:gd name="connsiteY6" fmla="*/ 749628 h 950854"/>
                  <a:gd name="connsiteX7" fmla="*/ 150635 w 937346"/>
                  <a:gd name="connsiteY7" fmla="*/ 745645 h 950854"/>
                  <a:gd name="connsiteX8" fmla="*/ 192545 w 937346"/>
                  <a:gd name="connsiteY8" fmla="*/ 725903 h 950854"/>
                  <a:gd name="connsiteX9" fmla="*/ 203369 w 937346"/>
                  <a:gd name="connsiteY9" fmla="*/ 720361 h 950854"/>
                  <a:gd name="connsiteX10" fmla="*/ 233762 w 937346"/>
                  <a:gd name="connsiteY10" fmla="*/ 704774 h 950854"/>
                  <a:gd name="connsiteX11" fmla="*/ 247097 w 937346"/>
                  <a:gd name="connsiteY11" fmla="*/ 697587 h 950854"/>
                  <a:gd name="connsiteX12" fmla="*/ 275586 w 937346"/>
                  <a:gd name="connsiteY12" fmla="*/ 681655 h 950854"/>
                  <a:gd name="connsiteX13" fmla="*/ 286843 w 937346"/>
                  <a:gd name="connsiteY13" fmla="*/ 675247 h 950854"/>
                  <a:gd name="connsiteX14" fmla="*/ 324336 w 937346"/>
                  <a:gd name="connsiteY14" fmla="*/ 652647 h 950854"/>
                  <a:gd name="connsiteX15" fmla="*/ 330398 w 937346"/>
                  <a:gd name="connsiteY15" fmla="*/ 648750 h 950854"/>
                  <a:gd name="connsiteX16" fmla="*/ 360878 w 937346"/>
                  <a:gd name="connsiteY16" fmla="*/ 629094 h 950854"/>
                  <a:gd name="connsiteX17" fmla="*/ 372827 w 937346"/>
                  <a:gd name="connsiteY17" fmla="*/ 621041 h 950854"/>
                  <a:gd name="connsiteX18" fmla="*/ 397073 w 937346"/>
                  <a:gd name="connsiteY18" fmla="*/ 604242 h 950854"/>
                  <a:gd name="connsiteX19" fmla="*/ 408763 w 937346"/>
                  <a:gd name="connsiteY19" fmla="*/ 595583 h 950854"/>
                  <a:gd name="connsiteX20" fmla="*/ 436645 w 937346"/>
                  <a:gd name="connsiteY20" fmla="*/ 575061 h 950854"/>
                  <a:gd name="connsiteX21" fmla="*/ 442533 w 937346"/>
                  <a:gd name="connsiteY21" fmla="*/ 570732 h 950854"/>
                  <a:gd name="connsiteX22" fmla="*/ 474139 w 937346"/>
                  <a:gd name="connsiteY22" fmla="*/ 545967 h 950854"/>
                  <a:gd name="connsiteX23" fmla="*/ 484876 w 937346"/>
                  <a:gd name="connsiteY23" fmla="*/ 537308 h 950854"/>
                  <a:gd name="connsiteX24" fmla="*/ 505485 w 937346"/>
                  <a:gd name="connsiteY24" fmla="*/ 519989 h 950854"/>
                  <a:gd name="connsiteX25" fmla="*/ 517088 w 937346"/>
                  <a:gd name="connsiteY25" fmla="*/ 509945 h 950854"/>
                  <a:gd name="connsiteX26" fmla="*/ 536744 w 937346"/>
                  <a:gd name="connsiteY26" fmla="*/ 492627 h 950854"/>
                  <a:gd name="connsiteX27" fmla="*/ 546875 w 937346"/>
                  <a:gd name="connsiteY27" fmla="*/ 483967 h 950854"/>
                  <a:gd name="connsiteX28" fmla="*/ 573545 w 937346"/>
                  <a:gd name="connsiteY28" fmla="*/ 459116 h 950854"/>
                  <a:gd name="connsiteX29" fmla="*/ 583849 w 937346"/>
                  <a:gd name="connsiteY29" fmla="*/ 449158 h 950854"/>
                  <a:gd name="connsiteX30" fmla="*/ 600388 w 937346"/>
                  <a:gd name="connsiteY30" fmla="*/ 432965 h 950854"/>
                  <a:gd name="connsiteX31" fmla="*/ 612338 w 937346"/>
                  <a:gd name="connsiteY31" fmla="*/ 420929 h 950854"/>
                  <a:gd name="connsiteX32" fmla="*/ 626279 w 937346"/>
                  <a:gd name="connsiteY32" fmla="*/ 406555 h 950854"/>
                  <a:gd name="connsiteX33" fmla="*/ 638055 w 937346"/>
                  <a:gd name="connsiteY33" fmla="*/ 394173 h 950854"/>
                  <a:gd name="connsiteX34" fmla="*/ 652083 w 937346"/>
                  <a:gd name="connsiteY34" fmla="*/ 378933 h 950854"/>
                  <a:gd name="connsiteX35" fmla="*/ 671393 w 937346"/>
                  <a:gd name="connsiteY35" fmla="*/ 357372 h 950854"/>
                  <a:gd name="connsiteX36" fmla="*/ 682390 w 937346"/>
                  <a:gd name="connsiteY36" fmla="*/ 344903 h 950854"/>
                  <a:gd name="connsiteX37" fmla="*/ 694946 w 937346"/>
                  <a:gd name="connsiteY37" fmla="*/ 330096 h 950854"/>
                  <a:gd name="connsiteX38" fmla="*/ 703605 w 937346"/>
                  <a:gd name="connsiteY38" fmla="*/ 319705 h 950854"/>
                  <a:gd name="connsiteX39" fmla="*/ 716247 w 937346"/>
                  <a:gd name="connsiteY39" fmla="*/ 304205 h 950854"/>
                  <a:gd name="connsiteX40" fmla="*/ 722828 w 937346"/>
                  <a:gd name="connsiteY40" fmla="*/ 295546 h 950854"/>
                  <a:gd name="connsiteX41" fmla="*/ 765604 w 937346"/>
                  <a:gd name="connsiteY41" fmla="*/ 239435 h 950854"/>
                  <a:gd name="connsiteX42" fmla="*/ 768894 w 937346"/>
                  <a:gd name="connsiteY42" fmla="*/ 234846 h 950854"/>
                  <a:gd name="connsiteX43" fmla="*/ 781969 w 937346"/>
                  <a:gd name="connsiteY43" fmla="*/ 216402 h 950854"/>
                  <a:gd name="connsiteX44" fmla="*/ 784048 w 937346"/>
                  <a:gd name="connsiteY44" fmla="*/ 213284 h 950854"/>
                  <a:gd name="connsiteX45" fmla="*/ 903716 w 937346"/>
                  <a:gd name="connsiteY45" fmla="*/ -162 h 950854"/>
                  <a:gd name="connsiteX46" fmla="*/ 903716 w 937346"/>
                  <a:gd name="connsiteY46" fmla="*/ -162 h 950854"/>
                  <a:gd name="connsiteX47" fmla="*/ 937314 w 937346"/>
                  <a:gd name="connsiteY47" fmla="*/ 218826 h 950854"/>
                  <a:gd name="connsiteX48" fmla="*/ 924065 w 937346"/>
                  <a:gd name="connsiteY48" fmla="*/ 240647 h 950854"/>
                  <a:gd name="connsiteX49" fmla="*/ 48111 w 937346"/>
                  <a:gd name="connsiteY49" fmla="*/ 950692 h 95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37346" h="950854">
                    <a:moveTo>
                      <a:pt x="-33" y="804527"/>
                    </a:moveTo>
                    <a:lnTo>
                      <a:pt x="-33" y="804527"/>
                    </a:lnTo>
                    <a:cubicBezTo>
                      <a:pt x="15640" y="799332"/>
                      <a:pt x="31053" y="793876"/>
                      <a:pt x="46293" y="788335"/>
                    </a:cubicBezTo>
                    <a:lnTo>
                      <a:pt x="60321" y="783053"/>
                    </a:lnTo>
                    <a:lnTo>
                      <a:pt x="92446" y="770497"/>
                    </a:lnTo>
                    <a:lnTo>
                      <a:pt x="106907" y="764609"/>
                    </a:lnTo>
                    <a:cubicBezTo>
                      <a:pt x="118596" y="759760"/>
                      <a:pt x="130113" y="754737"/>
                      <a:pt x="141543" y="749628"/>
                    </a:cubicBezTo>
                    <a:cubicBezTo>
                      <a:pt x="144574" y="748330"/>
                      <a:pt x="147691" y="747031"/>
                      <a:pt x="150635" y="745645"/>
                    </a:cubicBezTo>
                    <a:cubicBezTo>
                      <a:pt x="164836" y="739238"/>
                      <a:pt x="178803" y="732657"/>
                      <a:pt x="192545" y="725903"/>
                    </a:cubicBezTo>
                    <a:lnTo>
                      <a:pt x="203369" y="720361"/>
                    </a:lnTo>
                    <a:cubicBezTo>
                      <a:pt x="213587" y="715278"/>
                      <a:pt x="223718" y="710082"/>
                      <a:pt x="233762" y="704774"/>
                    </a:cubicBezTo>
                    <a:cubicBezTo>
                      <a:pt x="238179" y="702350"/>
                      <a:pt x="242421" y="699925"/>
                      <a:pt x="247097" y="697587"/>
                    </a:cubicBezTo>
                    <a:cubicBezTo>
                      <a:pt x="256709" y="692305"/>
                      <a:pt x="266147" y="687023"/>
                      <a:pt x="275586" y="681655"/>
                    </a:cubicBezTo>
                    <a:lnTo>
                      <a:pt x="286843" y="675247"/>
                    </a:lnTo>
                    <a:cubicBezTo>
                      <a:pt x="299485" y="667800"/>
                      <a:pt x="311954" y="660353"/>
                      <a:pt x="324336" y="652647"/>
                    </a:cubicBezTo>
                    <a:lnTo>
                      <a:pt x="330398" y="648750"/>
                    </a:lnTo>
                    <a:cubicBezTo>
                      <a:pt x="340702" y="642256"/>
                      <a:pt x="350920" y="635675"/>
                      <a:pt x="360878" y="629094"/>
                    </a:cubicBezTo>
                    <a:lnTo>
                      <a:pt x="372827" y="621041"/>
                    </a:lnTo>
                    <a:cubicBezTo>
                      <a:pt x="381486" y="615413"/>
                      <a:pt x="389193" y="609871"/>
                      <a:pt x="397073" y="604242"/>
                    </a:cubicBezTo>
                    <a:cubicBezTo>
                      <a:pt x="401056" y="601471"/>
                      <a:pt x="404953" y="598787"/>
                      <a:pt x="408763" y="595583"/>
                    </a:cubicBezTo>
                    <a:cubicBezTo>
                      <a:pt x="418201" y="588829"/>
                      <a:pt x="427466" y="581988"/>
                      <a:pt x="436645" y="575061"/>
                    </a:cubicBezTo>
                    <a:lnTo>
                      <a:pt x="442533" y="570732"/>
                    </a:lnTo>
                    <a:cubicBezTo>
                      <a:pt x="453270" y="562073"/>
                      <a:pt x="463748" y="554279"/>
                      <a:pt x="474139" y="545967"/>
                    </a:cubicBezTo>
                    <a:lnTo>
                      <a:pt x="484876" y="537308"/>
                    </a:lnTo>
                    <a:cubicBezTo>
                      <a:pt x="491803" y="531679"/>
                      <a:pt x="498644" y="525964"/>
                      <a:pt x="505485" y="519989"/>
                    </a:cubicBezTo>
                    <a:lnTo>
                      <a:pt x="517088" y="509945"/>
                    </a:lnTo>
                    <a:cubicBezTo>
                      <a:pt x="523755" y="504230"/>
                      <a:pt x="530250" y="498515"/>
                      <a:pt x="536744" y="492627"/>
                    </a:cubicBezTo>
                    <a:lnTo>
                      <a:pt x="546875" y="483967"/>
                    </a:lnTo>
                    <a:cubicBezTo>
                      <a:pt x="555534" y="475741"/>
                      <a:pt x="564886" y="467429"/>
                      <a:pt x="573545" y="459116"/>
                    </a:cubicBezTo>
                    <a:cubicBezTo>
                      <a:pt x="577095" y="455825"/>
                      <a:pt x="580472" y="452448"/>
                      <a:pt x="583849" y="449158"/>
                    </a:cubicBezTo>
                    <a:cubicBezTo>
                      <a:pt x="589478" y="443789"/>
                      <a:pt x="595020" y="438334"/>
                      <a:pt x="600388" y="432965"/>
                    </a:cubicBezTo>
                    <a:lnTo>
                      <a:pt x="612338" y="420929"/>
                    </a:lnTo>
                    <a:lnTo>
                      <a:pt x="626279" y="406555"/>
                    </a:lnTo>
                    <a:lnTo>
                      <a:pt x="638055" y="394173"/>
                    </a:lnTo>
                    <a:cubicBezTo>
                      <a:pt x="642818" y="389150"/>
                      <a:pt x="647407" y="384042"/>
                      <a:pt x="652083" y="378933"/>
                    </a:cubicBezTo>
                    <a:cubicBezTo>
                      <a:pt x="658664" y="371746"/>
                      <a:pt x="665072" y="364559"/>
                      <a:pt x="671393" y="357372"/>
                    </a:cubicBezTo>
                    <a:cubicBezTo>
                      <a:pt x="675116" y="353215"/>
                      <a:pt x="678840" y="348713"/>
                      <a:pt x="682390" y="344903"/>
                    </a:cubicBezTo>
                    <a:lnTo>
                      <a:pt x="694946" y="330096"/>
                    </a:lnTo>
                    <a:lnTo>
                      <a:pt x="703605" y="319705"/>
                    </a:lnTo>
                    <a:cubicBezTo>
                      <a:pt x="707848" y="314509"/>
                      <a:pt x="712264" y="309400"/>
                      <a:pt x="716247" y="304205"/>
                    </a:cubicBezTo>
                    <a:lnTo>
                      <a:pt x="722828" y="295546"/>
                    </a:lnTo>
                    <a:cubicBezTo>
                      <a:pt x="738007" y="276496"/>
                      <a:pt x="752269" y="257792"/>
                      <a:pt x="765604" y="239435"/>
                    </a:cubicBezTo>
                    <a:cubicBezTo>
                      <a:pt x="766643" y="237876"/>
                      <a:pt x="767769" y="236404"/>
                      <a:pt x="768894" y="234846"/>
                    </a:cubicBezTo>
                    <a:lnTo>
                      <a:pt x="781969" y="216402"/>
                    </a:lnTo>
                    <a:lnTo>
                      <a:pt x="784048" y="213284"/>
                    </a:lnTo>
                    <a:cubicBezTo>
                      <a:pt x="831517" y="146653"/>
                      <a:pt x="871634" y="75094"/>
                      <a:pt x="903716" y="-162"/>
                    </a:cubicBezTo>
                    <a:lnTo>
                      <a:pt x="903716" y="-162"/>
                    </a:lnTo>
                    <a:cubicBezTo>
                      <a:pt x="901725" y="39063"/>
                      <a:pt x="913847" y="116216"/>
                      <a:pt x="937314" y="218826"/>
                    </a:cubicBezTo>
                    <a:cubicBezTo>
                      <a:pt x="933045" y="225987"/>
                      <a:pt x="928628" y="233261"/>
                      <a:pt x="924065" y="240647"/>
                    </a:cubicBezTo>
                    <a:cubicBezTo>
                      <a:pt x="783355" y="466563"/>
                      <a:pt x="501501" y="787902"/>
                      <a:pt x="48111" y="950692"/>
                    </a:cubicBezTo>
                    <a:close/>
                  </a:path>
                </a:pathLst>
              </a:custGeom>
              <a:solidFill>
                <a:srgbClr val="F6F6F6"/>
              </a:solidFill>
              <a:ln w="8659" cap="flat">
                <a:noFill/>
                <a:prstDash val="solid"/>
                <a:miter/>
              </a:ln>
            </p:spPr>
            <p:txBody>
              <a:bodyPr rtlCol="0" anchor="ctr"/>
              <a:lstStyle/>
              <a:p>
                <a:endParaRPr lang="en-US" sz="2000"/>
              </a:p>
            </p:txBody>
          </p:sp>
          <p:sp>
            <p:nvSpPr>
              <p:cNvPr id="24" name="Freeform: Shape 23">
                <a:extLst>
                  <a:ext uri="{FF2B5EF4-FFF2-40B4-BE49-F238E27FC236}">
                    <a16:creationId xmlns:a16="http://schemas.microsoft.com/office/drawing/2014/main" id="{25AB4145-B550-18B9-840C-FF76939F9977}"/>
                  </a:ext>
                </a:extLst>
              </p:cNvPr>
              <p:cNvSpPr/>
              <p:nvPr/>
            </p:nvSpPr>
            <p:spPr>
              <a:xfrm>
                <a:off x="3113099" y="3402570"/>
                <a:ext cx="1125" cy="3203"/>
              </a:xfrm>
              <a:custGeom>
                <a:avLst/>
                <a:gdLst>
                  <a:gd name="connsiteX0" fmla="*/ 1093 w 1125"/>
                  <a:gd name="connsiteY0" fmla="*/ 3042 h 3203"/>
                  <a:gd name="connsiteX1" fmla="*/ 1093 w 1125"/>
                  <a:gd name="connsiteY1" fmla="*/ 3042 h 3203"/>
                  <a:gd name="connsiteX2" fmla="*/ -33 w 1125"/>
                  <a:gd name="connsiteY2" fmla="*/ -162 h 3203"/>
                </a:gdLst>
                <a:ahLst/>
                <a:cxnLst>
                  <a:cxn ang="0">
                    <a:pos x="connsiteX0" y="connsiteY0"/>
                  </a:cxn>
                  <a:cxn ang="0">
                    <a:pos x="connsiteX1" y="connsiteY1"/>
                  </a:cxn>
                  <a:cxn ang="0">
                    <a:pos x="connsiteX2" y="connsiteY2"/>
                  </a:cxn>
                </a:cxnLst>
                <a:rect l="l" t="t" r="r" b="b"/>
                <a:pathLst>
                  <a:path w="1125" h="3203">
                    <a:moveTo>
                      <a:pt x="1093" y="3042"/>
                    </a:moveTo>
                    <a:lnTo>
                      <a:pt x="1093" y="3042"/>
                    </a:lnTo>
                    <a:cubicBezTo>
                      <a:pt x="1093" y="1916"/>
                      <a:pt x="313" y="877"/>
                      <a:pt x="-33" y="-162"/>
                    </a:cubicBezTo>
                    <a:close/>
                  </a:path>
                </a:pathLst>
              </a:custGeom>
              <a:solidFill>
                <a:srgbClr val="005087"/>
              </a:solidFill>
              <a:ln w="8659" cap="flat">
                <a:noFill/>
                <a:prstDash val="solid"/>
                <a:miter/>
              </a:ln>
            </p:spPr>
            <p:txBody>
              <a:bodyPr rtlCol="0" anchor="ctr"/>
              <a:lstStyle/>
              <a:p>
                <a:endParaRPr lang="en-US" sz="2000"/>
              </a:p>
            </p:txBody>
          </p:sp>
          <p:sp>
            <p:nvSpPr>
              <p:cNvPr id="25" name="Freeform: Shape 24">
                <a:extLst>
                  <a:ext uri="{FF2B5EF4-FFF2-40B4-BE49-F238E27FC236}">
                    <a16:creationId xmlns:a16="http://schemas.microsoft.com/office/drawing/2014/main" id="{41A4E761-F073-CD13-D280-FB74F3C3EFEB}"/>
                  </a:ext>
                </a:extLst>
              </p:cNvPr>
              <p:cNvSpPr/>
              <p:nvPr/>
            </p:nvSpPr>
            <p:spPr>
              <a:xfrm>
                <a:off x="2830726" y="3258623"/>
                <a:ext cx="301715" cy="462168"/>
              </a:xfrm>
              <a:custGeom>
                <a:avLst/>
                <a:gdLst>
                  <a:gd name="connsiteX0" fmla="*/ -33 w 301715"/>
                  <a:gd name="connsiteY0" fmla="*/ 8183 h 462168"/>
                  <a:gd name="connsiteX1" fmla="*/ 293354 w 301715"/>
                  <a:gd name="connsiteY1" fmla="*/ 176724 h 462168"/>
                  <a:gd name="connsiteX2" fmla="*/ 149423 w 301715"/>
                  <a:gd name="connsiteY2" fmla="*/ 462006 h 462168"/>
                </a:gdLst>
                <a:ahLst/>
                <a:cxnLst>
                  <a:cxn ang="0">
                    <a:pos x="connsiteX0" y="connsiteY0"/>
                  </a:cxn>
                  <a:cxn ang="0">
                    <a:pos x="connsiteX1" y="connsiteY1"/>
                  </a:cxn>
                  <a:cxn ang="0">
                    <a:pos x="connsiteX2" y="connsiteY2"/>
                  </a:cxn>
                </a:cxnLst>
                <a:rect l="l" t="t" r="r" b="b"/>
                <a:pathLst>
                  <a:path w="301715" h="462168">
                    <a:moveTo>
                      <a:pt x="-33" y="8183"/>
                    </a:moveTo>
                    <a:cubicBezTo>
                      <a:pt x="127524" y="-26289"/>
                      <a:pt x="258882" y="49167"/>
                      <a:pt x="293354" y="176724"/>
                    </a:cubicBezTo>
                    <a:cubicBezTo>
                      <a:pt x="325220" y="294617"/>
                      <a:pt x="263177" y="417585"/>
                      <a:pt x="149423" y="462006"/>
                    </a:cubicBezTo>
                    <a:close/>
                  </a:path>
                </a:pathLst>
              </a:custGeom>
              <a:solidFill>
                <a:srgbClr val="B2B2B2"/>
              </a:solidFill>
              <a:ln w="8659" cap="flat">
                <a:noFill/>
                <a:prstDash val="solid"/>
                <a:miter/>
              </a:ln>
            </p:spPr>
            <p:txBody>
              <a:bodyPr rtlCol="0" anchor="ctr"/>
              <a:lstStyle/>
              <a:p>
                <a:endParaRPr lang="en-US" sz="2000"/>
              </a:p>
            </p:txBody>
          </p:sp>
          <p:sp>
            <p:nvSpPr>
              <p:cNvPr id="26" name="Freeform: Shape 25">
                <a:extLst>
                  <a:ext uri="{FF2B5EF4-FFF2-40B4-BE49-F238E27FC236}">
                    <a16:creationId xmlns:a16="http://schemas.microsoft.com/office/drawing/2014/main" id="{EECCADB3-6633-557D-B407-44277059E280}"/>
                  </a:ext>
                </a:extLst>
              </p:cNvPr>
              <p:cNvSpPr/>
              <p:nvPr/>
            </p:nvSpPr>
            <p:spPr>
              <a:xfrm>
                <a:off x="1444579" y="3977966"/>
                <a:ext cx="306098" cy="162011"/>
              </a:xfrm>
              <a:custGeom>
                <a:avLst/>
                <a:gdLst>
                  <a:gd name="connsiteX0" fmla="*/ 273854 w 306098"/>
                  <a:gd name="connsiteY0" fmla="*/ 158213 h 162011"/>
                  <a:gd name="connsiteX1" fmla="*/ 254544 w 306098"/>
                  <a:gd name="connsiteY1" fmla="*/ 160637 h 162011"/>
                  <a:gd name="connsiteX2" fmla="*/ 247271 w 306098"/>
                  <a:gd name="connsiteY2" fmla="*/ 161243 h 162011"/>
                  <a:gd name="connsiteX3" fmla="*/ 227614 w 306098"/>
                  <a:gd name="connsiteY3" fmla="*/ 161850 h 162011"/>
                  <a:gd name="connsiteX4" fmla="*/ 221899 w 306098"/>
                  <a:gd name="connsiteY4" fmla="*/ 161850 h 162011"/>
                  <a:gd name="connsiteX5" fmla="*/ 172110 w 306098"/>
                  <a:gd name="connsiteY5" fmla="*/ 156221 h 162011"/>
                  <a:gd name="connsiteX6" fmla="*/ 165529 w 306098"/>
                  <a:gd name="connsiteY6" fmla="*/ 154749 h 162011"/>
                  <a:gd name="connsiteX7" fmla="*/ 148211 w 306098"/>
                  <a:gd name="connsiteY7" fmla="*/ 150246 h 162011"/>
                  <a:gd name="connsiteX8" fmla="*/ 140417 w 306098"/>
                  <a:gd name="connsiteY8" fmla="*/ 147908 h 162011"/>
                  <a:gd name="connsiteX9" fmla="*/ 124225 w 306098"/>
                  <a:gd name="connsiteY9" fmla="*/ 142020 h 162011"/>
                  <a:gd name="connsiteX10" fmla="*/ 117124 w 306098"/>
                  <a:gd name="connsiteY10" fmla="*/ 139249 h 162011"/>
                  <a:gd name="connsiteX11" fmla="*/ 95736 w 306098"/>
                  <a:gd name="connsiteY11" fmla="*/ 129205 h 162011"/>
                  <a:gd name="connsiteX12" fmla="*/ 90108 w 306098"/>
                  <a:gd name="connsiteY12" fmla="*/ 126001 h 162011"/>
                  <a:gd name="connsiteX13" fmla="*/ 75128 w 306098"/>
                  <a:gd name="connsiteY13" fmla="*/ 117342 h 162011"/>
                  <a:gd name="connsiteX14" fmla="*/ 66469 w 306098"/>
                  <a:gd name="connsiteY14" fmla="*/ 111540 h 162011"/>
                  <a:gd name="connsiteX15" fmla="*/ 55385 w 306098"/>
                  <a:gd name="connsiteY15" fmla="*/ 103574 h 162011"/>
                  <a:gd name="connsiteX16" fmla="*/ 46726 w 306098"/>
                  <a:gd name="connsiteY16" fmla="*/ 96647 h 162011"/>
                  <a:gd name="connsiteX17" fmla="*/ 36681 w 306098"/>
                  <a:gd name="connsiteY17" fmla="*/ 87988 h 162011"/>
                  <a:gd name="connsiteX18" fmla="*/ 28629 w 306098"/>
                  <a:gd name="connsiteY18" fmla="*/ 80541 h 162011"/>
                  <a:gd name="connsiteX19" fmla="*/ 14081 w 306098"/>
                  <a:gd name="connsiteY19" fmla="*/ 65127 h 162011"/>
                  <a:gd name="connsiteX20" fmla="*/ 6721 w 306098"/>
                  <a:gd name="connsiteY20" fmla="*/ 56468 h 162011"/>
                  <a:gd name="connsiteX21" fmla="*/ -33 w 306098"/>
                  <a:gd name="connsiteY21" fmla="*/ 47809 h 162011"/>
                  <a:gd name="connsiteX22" fmla="*/ 141543 w 306098"/>
                  <a:gd name="connsiteY22" fmla="*/ 37418 h 162011"/>
                  <a:gd name="connsiteX23" fmla="*/ 255930 w 306098"/>
                  <a:gd name="connsiteY23" fmla="*/ -162 h 162011"/>
                  <a:gd name="connsiteX24" fmla="*/ 306066 w 306098"/>
                  <a:gd name="connsiteY24" fmla="*/ 151978 h 162011"/>
                  <a:gd name="connsiteX25" fmla="*/ 280089 w 306098"/>
                  <a:gd name="connsiteY25" fmla="*/ 157780 h 16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6098" h="162011">
                    <a:moveTo>
                      <a:pt x="273854" y="158213"/>
                    </a:moveTo>
                    <a:cubicBezTo>
                      <a:pt x="267360" y="159252"/>
                      <a:pt x="261039" y="160118"/>
                      <a:pt x="254544" y="160637"/>
                    </a:cubicBezTo>
                    <a:lnTo>
                      <a:pt x="247271" y="161243"/>
                    </a:lnTo>
                    <a:cubicBezTo>
                      <a:pt x="240690" y="161243"/>
                      <a:pt x="234109" y="161850"/>
                      <a:pt x="227614" y="161850"/>
                    </a:cubicBezTo>
                    <a:lnTo>
                      <a:pt x="221899" y="161850"/>
                    </a:lnTo>
                    <a:cubicBezTo>
                      <a:pt x="205168" y="161469"/>
                      <a:pt x="188505" y="159581"/>
                      <a:pt x="172110" y="156221"/>
                    </a:cubicBezTo>
                    <a:cubicBezTo>
                      <a:pt x="169858" y="156221"/>
                      <a:pt x="167694" y="155269"/>
                      <a:pt x="165529" y="154749"/>
                    </a:cubicBezTo>
                    <a:cubicBezTo>
                      <a:pt x="159641" y="153450"/>
                      <a:pt x="153926" y="151978"/>
                      <a:pt x="148211" y="150246"/>
                    </a:cubicBezTo>
                    <a:lnTo>
                      <a:pt x="140417" y="147908"/>
                    </a:lnTo>
                    <a:cubicBezTo>
                      <a:pt x="134962" y="146090"/>
                      <a:pt x="129594" y="144098"/>
                      <a:pt x="124225" y="142020"/>
                    </a:cubicBezTo>
                    <a:cubicBezTo>
                      <a:pt x="121800" y="141154"/>
                      <a:pt x="119462" y="140288"/>
                      <a:pt x="117124" y="139249"/>
                    </a:cubicBezTo>
                    <a:cubicBezTo>
                      <a:pt x="109851" y="136218"/>
                      <a:pt x="102750" y="132928"/>
                      <a:pt x="95736" y="129205"/>
                    </a:cubicBezTo>
                    <a:cubicBezTo>
                      <a:pt x="93831" y="128252"/>
                      <a:pt x="92013" y="127040"/>
                      <a:pt x="90108" y="126001"/>
                    </a:cubicBezTo>
                    <a:cubicBezTo>
                      <a:pt x="84999" y="123230"/>
                      <a:pt x="79977" y="120286"/>
                      <a:pt x="75128" y="117342"/>
                    </a:cubicBezTo>
                    <a:cubicBezTo>
                      <a:pt x="72184" y="115523"/>
                      <a:pt x="69326" y="113532"/>
                      <a:pt x="66469" y="111540"/>
                    </a:cubicBezTo>
                    <a:cubicBezTo>
                      <a:pt x="63611" y="109549"/>
                      <a:pt x="59022" y="106345"/>
                      <a:pt x="55385" y="103574"/>
                    </a:cubicBezTo>
                    <a:cubicBezTo>
                      <a:pt x="51748" y="100803"/>
                      <a:pt x="49584" y="99071"/>
                      <a:pt x="46726" y="96647"/>
                    </a:cubicBezTo>
                    <a:lnTo>
                      <a:pt x="36681" y="87988"/>
                    </a:lnTo>
                    <a:cubicBezTo>
                      <a:pt x="33997" y="85476"/>
                      <a:pt x="31226" y="83138"/>
                      <a:pt x="28629" y="80541"/>
                    </a:cubicBezTo>
                    <a:cubicBezTo>
                      <a:pt x="23606" y="75605"/>
                      <a:pt x="18671" y="70496"/>
                      <a:pt x="14081" y="65127"/>
                    </a:cubicBezTo>
                    <a:cubicBezTo>
                      <a:pt x="11484" y="62270"/>
                      <a:pt x="9146" y="59239"/>
                      <a:pt x="6721" y="56468"/>
                    </a:cubicBezTo>
                    <a:cubicBezTo>
                      <a:pt x="4296" y="53697"/>
                      <a:pt x="2132" y="50753"/>
                      <a:pt x="-33" y="47809"/>
                    </a:cubicBezTo>
                    <a:cubicBezTo>
                      <a:pt x="47380" y="53810"/>
                      <a:pt x="95514" y="50277"/>
                      <a:pt x="141543" y="37418"/>
                    </a:cubicBezTo>
                    <a:lnTo>
                      <a:pt x="255930" y="-162"/>
                    </a:lnTo>
                    <a:lnTo>
                      <a:pt x="306066" y="151978"/>
                    </a:lnTo>
                    <a:cubicBezTo>
                      <a:pt x="297407" y="154316"/>
                      <a:pt x="288748" y="156135"/>
                      <a:pt x="280089" y="157780"/>
                    </a:cubicBezTo>
                    <a:close/>
                  </a:path>
                </a:pathLst>
              </a:custGeom>
              <a:solidFill>
                <a:srgbClr val="B30B12"/>
              </a:solidFill>
              <a:ln w="8659" cap="flat">
                <a:noFill/>
                <a:prstDash val="solid"/>
                <a:miter/>
              </a:ln>
            </p:spPr>
            <p:txBody>
              <a:bodyPr rtlCol="0" anchor="ctr"/>
              <a:lstStyle/>
              <a:p>
                <a:endParaRPr lang="en-US" sz="2000"/>
              </a:p>
            </p:txBody>
          </p:sp>
          <p:sp>
            <p:nvSpPr>
              <p:cNvPr id="27" name="Freeform: Shape 26">
                <a:extLst>
                  <a:ext uri="{FF2B5EF4-FFF2-40B4-BE49-F238E27FC236}">
                    <a16:creationId xmlns:a16="http://schemas.microsoft.com/office/drawing/2014/main" id="{8F9CB5A6-9864-2774-6D77-B6C7441CF9CC}"/>
                  </a:ext>
                </a:extLst>
              </p:cNvPr>
              <p:cNvSpPr/>
              <p:nvPr/>
            </p:nvSpPr>
            <p:spPr>
              <a:xfrm>
                <a:off x="1700455" y="3902459"/>
                <a:ext cx="281593" cy="227128"/>
              </a:xfrm>
              <a:custGeom>
                <a:avLst/>
                <a:gdLst>
                  <a:gd name="connsiteX0" fmla="*/ 174794 w 281593"/>
                  <a:gd name="connsiteY0" fmla="*/ 17156 h 227128"/>
                  <a:gd name="connsiteX1" fmla="*/ 174794 w 281593"/>
                  <a:gd name="connsiteY1" fmla="*/ 17156 h 227128"/>
                  <a:gd name="connsiteX2" fmla="*/ 231857 w 281593"/>
                  <a:gd name="connsiteY2" fmla="*/ -162 h 227128"/>
                  <a:gd name="connsiteX3" fmla="*/ 281561 w 281593"/>
                  <a:gd name="connsiteY3" fmla="*/ 150766 h 227128"/>
                  <a:gd name="connsiteX4" fmla="*/ 281561 w 281593"/>
                  <a:gd name="connsiteY4" fmla="*/ 150766 h 227128"/>
                  <a:gd name="connsiteX5" fmla="*/ 50103 w 281593"/>
                  <a:gd name="connsiteY5" fmla="*/ 226966 h 227128"/>
                  <a:gd name="connsiteX6" fmla="*/ -33 w 281593"/>
                  <a:gd name="connsiteY6" fmla="*/ 74826 h 22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593" h="227128">
                    <a:moveTo>
                      <a:pt x="174794" y="17156"/>
                    </a:moveTo>
                    <a:lnTo>
                      <a:pt x="174794" y="17156"/>
                    </a:lnTo>
                    <a:cubicBezTo>
                      <a:pt x="193931" y="10835"/>
                      <a:pt x="212894" y="5033"/>
                      <a:pt x="231857" y="-162"/>
                    </a:cubicBezTo>
                    <a:lnTo>
                      <a:pt x="281561" y="150766"/>
                    </a:lnTo>
                    <a:lnTo>
                      <a:pt x="281561" y="150766"/>
                    </a:lnTo>
                    <a:lnTo>
                      <a:pt x="50103" y="226966"/>
                    </a:lnTo>
                    <a:lnTo>
                      <a:pt x="-33" y="74826"/>
                    </a:lnTo>
                    <a:close/>
                  </a:path>
                </a:pathLst>
              </a:custGeom>
              <a:solidFill>
                <a:srgbClr val="E53D44"/>
              </a:solidFill>
              <a:ln w="8659" cap="flat">
                <a:noFill/>
                <a:prstDash val="solid"/>
                <a:miter/>
              </a:ln>
            </p:spPr>
            <p:txBody>
              <a:bodyPr rtlCol="0" anchor="ctr"/>
              <a:lstStyle/>
              <a:p>
                <a:endParaRPr lang="en-US" sz="2000"/>
              </a:p>
            </p:txBody>
          </p:sp>
          <p:sp>
            <p:nvSpPr>
              <p:cNvPr id="28" name="Freeform: Shape 27">
                <a:extLst>
                  <a:ext uri="{FF2B5EF4-FFF2-40B4-BE49-F238E27FC236}">
                    <a16:creationId xmlns:a16="http://schemas.microsoft.com/office/drawing/2014/main" id="{4B033203-F842-2884-D47E-FB6407AAA0AC}"/>
                  </a:ext>
                </a:extLst>
              </p:cNvPr>
              <p:cNvSpPr/>
              <p:nvPr/>
            </p:nvSpPr>
            <p:spPr>
              <a:xfrm>
                <a:off x="1932432" y="3825844"/>
                <a:ext cx="1254529" cy="337080"/>
              </a:xfrm>
              <a:custGeom>
                <a:avLst/>
                <a:gdLst>
                  <a:gd name="connsiteX0" fmla="*/ 1130844 w 1254529"/>
                  <a:gd name="connsiteY0" fmla="*/ 92645 h 337080"/>
                  <a:gd name="connsiteX1" fmla="*/ 1254496 w 1254529"/>
                  <a:gd name="connsiteY1" fmla="*/ 336918 h 337080"/>
                  <a:gd name="connsiteX2" fmla="*/ 1254496 w 1254529"/>
                  <a:gd name="connsiteY2" fmla="*/ 336918 h 337080"/>
                  <a:gd name="connsiteX3" fmla="*/ 780324 w 1254529"/>
                  <a:gd name="connsiteY3" fmla="*/ 173521 h 337080"/>
                  <a:gd name="connsiteX4" fmla="*/ 776774 w 1254529"/>
                  <a:gd name="connsiteY4" fmla="*/ 173002 h 337080"/>
                  <a:gd name="connsiteX5" fmla="*/ 747939 w 1254529"/>
                  <a:gd name="connsiteY5" fmla="*/ 168499 h 337080"/>
                  <a:gd name="connsiteX6" fmla="*/ 743783 w 1254529"/>
                  <a:gd name="connsiteY6" fmla="*/ 167893 h 337080"/>
                  <a:gd name="connsiteX7" fmla="*/ 656239 w 1254529"/>
                  <a:gd name="connsiteY7" fmla="*/ 157935 h 337080"/>
                  <a:gd name="connsiteX8" fmla="*/ 644809 w 1254529"/>
                  <a:gd name="connsiteY8" fmla="*/ 156982 h 337080"/>
                  <a:gd name="connsiteX9" fmla="*/ 620044 w 1254529"/>
                  <a:gd name="connsiteY9" fmla="*/ 155251 h 337080"/>
                  <a:gd name="connsiteX10" fmla="*/ 605497 w 1254529"/>
                  <a:gd name="connsiteY10" fmla="*/ 154385 h 337080"/>
                  <a:gd name="connsiteX11" fmla="*/ 581338 w 1254529"/>
                  <a:gd name="connsiteY11" fmla="*/ 153259 h 337080"/>
                  <a:gd name="connsiteX12" fmla="*/ 565146 w 1254529"/>
                  <a:gd name="connsiteY12" fmla="*/ 152826 h 337080"/>
                  <a:gd name="connsiteX13" fmla="*/ 525314 w 1254529"/>
                  <a:gd name="connsiteY13" fmla="*/ 152220 h 337080"/>
                  <a:gd name="connsiteX14" fmla="*/ 505052 w 1254529"/>
                  <a:gd name="connsiteY14" fmla="*/ 152220 h 337080"/>
                  <a:gd name="connsiteX15" fmla="*/ 483837 w 1254529"/>
                  <a:gd name="connsiteY15" fmla="*/ 152653 h 337080"/>
                  <a:gd name="connsiteX16" fmla="*/ 462449 w 1254529"/>
                  <a:gd name="connsiteY16" fmla="*/ 153259 h 337080"/>
                  <a:gd name="connsiteX17" fmla="*/ 441840 w 1254529"/>
                  <a:gd name="connsiteY17" fmla="*/ 154212 h 337080"/>
                  <a:gd name="connsiteX18" fmla="*/ 415863 w 1254529"/>
                  <a:gd name="connsiteY18" fmla="*/ 155770 h 337080"/>
                  <a:gd name="connsiteX19" fmla="*/ 397506 w 1254529"/>
                  <a:gd name="connsiteY19" fmla="*/ 157069 h 337080"/>
                  <a:gd name="connsiteX20" fmla="*/ 358280 w 1254529"/>
                  <a:gd name="connsiteY20" fmla="*/ 160793 h 337080"/>
                  <a:gd name="connsiteX21" fmla="*/ 340962 w 1254529"/>
                  <a:gd name="connsiteY21" fmla="*/ 162957 h 337080"/>
                  <a:gd name="connsiteX22" fmla="*/ 313859 w 1254529"/>
                  <a:gd name="connsiteY22" fmla="*/ 166421 h 337080"/>
                  <a:gd name="connsiteX23" fmla="*/ 295415 w 1254529"/>
                  <a:gd name="connsiteY23" fmla="*/ 169018 h 337080"/>
                  <a:gd name="connsiteX24" fmla="*/ 266147 w 1254529"/>
                  <a:gd name="connsiteY24" fmla="*/ 173781 h 337080"/>
                  <a:gd name="connsiteX25" fmla="*/ 250388 w 1254529"/>
                  <a:gd name="connsiteY25" fmla="*/ 176465 h 337080"/>
                  <a:gd name="connsiteX26" fmla="*/ 206486 w 1254529"/>
                  <a:gd name="connsiteY26" fmla="*/ 185125 h 337080"/>
                  <a:gd name="connsiteX27" fmla="*/ 194104 w 1254529"/>
                  <a:gd name="connsiteY27" fmla="*/ 187895 h 337080"/>
                  <a:gd name="connsiteX28" fmla="*/ 160160 w 1254529"/>
                  <a:gd name="connsiteY28" fmla="*/ 195862 h 337080"/>
                  <a:gd name="connsiteX29" fmla="*/ 143708 w 1254529"/>
                  <a:gd name="connsiteY29" fmla="*/ 200018 h 337080"/>
                  <a:gd name="connsiteX30" fmla="*/ 111669 w 1254529"/>
                  <a:gd name="connsiteY30" fmla="*/ 208677 h 337080"/>
                  <a:gd name="connsiteX31" fmla="*/ 96429 w 1254529"/>
                  <a:gd name="connsiteY31" fmla="*/ 213007 h 337080"/>
                  <a:gd name="connsiteX32" fmla="*/ 50363 w 1254529"/>
                  <a:gd name="connsiteY32" fmla="*/ 227294 h 337080"/>
                  <a:gd name="connsiteX33" fmla="*/ 49757 w 1254529"/>
                  <a:gd name="connsiteY33" fmla="*/ 227294 h 337080"/>
                  <a:gd name="connsiteX34" fmla="*/ -33 w 1254529"/>
                  <a:gd name="connsiteY34" fmla="*/ 76020 h 337080"/>
                  <a:gd name="connsiteX35" fmla="*/ 1130844 w 1254529"/>
                  <a:gd name="connsiteY35" fmla="*/ 92645 h 33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4529" h="337080">
                    <a:moveTo>
                      <a:pt x="1130844" y="92645"/>
                    </a:moveTo>
                    <a:cubicBezTo>
                      <a:pt x="1181760" y="213873"/>
                      <a:pt x="1225575" y="301589"/>
                      <a:pt x="1254496" y="336918"/>
                    </a:cubicBezTo>
                    <a:lnTo>
                      <a:pt x="1254496" y="336918"/>
                    </a:lnTo>
                    <a:cubicBezTo>
                      <a:pt x="1172841" y="286436"/>
                      <a:pt x="1002343" y="210409"/>
                      <a:pt x="780324" y="173521"/>
                    </a:cubicBezTo>
                    <a:lnTo>
                      <a:pt x="776774" y="173002"/>
                    </a:lnTo>
                    <a:lnTo>
                      <a:pt x="747939" y="168499"/>
                    </a:lnTo>
                    <a:lnTo>
                      <a:pt x="743783" y="167893"/>
                    </a:lnTo>
                    <a:cubicBezTo>
                      <a:pt x="715294" y="163910"/>
                      <a:pt x="686200" y="160533"/>
                      <a:pt x="656239" y="157935"/>
                    </a:cubicBezTo>
                    <a:lnTo>
                      <a:pt x="644809" y="156982"/>
                    </a:lnTo>
                    <a:lnTo>
                      <a:pt x="620044" y="155251"/>
                    </a:lnTo>
                    <a:lnTo>
                      <a:pt x="605497" y="154385"/>
                    </a:lnTo>
                    <a:cubicBezTo>
                      <a:pt x="597531" y="153952"/>
                      <a:pt x="589478" y="153519"/>
                      <a:pt x="581338" y="153259"/>
                    </a:cubicBezTo>
                    <a:cubicBezTo>
                      <a:pt x="575970" y="153259"/>
                      <a:pt x="570514" y="153259"/>
                      <a:pt x="565146" y="152826"/>
                    </a:cubicBezTo>
                    <a:cubicBezTo>
                      <a:pt x="551984" y="152393"/>
                      <a:pt x="539169" y="152220"/>
                      <a:pt x="525314" y="152220"/>
                    </a:cubicBezTo>
                    <a:lnTo>
                      <a:pt x="505052" y="152220"/>
                    </a:lnTo>
                    <a:lnTo>
                      <a:pt x="483837" y="152653"/>
                    </a:lnTo>
                    <a:lnTo>
                      <a:pt x="462449" y="153259"/>
                    </a:lnTo>
                    <a:lnTo>
                      <a:pt x="441840" y="154212"/>
                    </a:lnTo>
                    <a:lnTo>
                      <a:pt x="415863" y="155770"/>
                    </a:lnTo>
                    <a:lnTo>
                      <a:pt x="397506" y="157069"/>
                    </a:lnTo>
                    <a:cubicBezTo>
                      <a:pt x="384431" y="158195"/>
                      <a:pt x="371529" y="159407"/>
                      <a:pt x="358280" y="160793"/>
                    </a:cubicBezTo>
                    <a:cubicBezTo>
                      <a:pt x="352392" y="161398"/>
                      <a:pt x="346504" y="162178"/>
                      <a:pt x="340962" y="162957"/>
                    </a:cubicBezTo>
                    <a:cubicBezTo>
                      <a:pt x="332303" y="163996"/>
                      <a:pt x="322951" y="165122"/>
                      <a:pt x="313859" y="166421"/>
                    </a:cubicBezTo>
                    <a:cubicBezTo>
                      <a:pt x="307685" y="167174"/>
                      <a:pt x="301537" y="168040"/>
                      <a:pt x="295415" y="169018"/>
                    </a:cubicBezTo>
                    <a:cubicBezTo>
                      <a:pt x="285717" y="170491"/>
                      <a:pt x="275932" y="172136"/>
                      <a:pt x="266147" y="173781"/>
                    </a:cubicBezTo>
                    <a:lnTo>
                      <a:pt x="250388" y="176465"/>
                    </a:lnTo>
                    <a:cubicBezTo>
                      <a:pt x="235841" y="179063"/>
                      <a:pt x="221120" y="182007"/>
                      <a:pt x="206486" y="185125"/>
                    </a:cubicBezTo>
                    <a:lnTo>
                      <a:pt x="194104" y="187895"/>
                    </a:lnTo>
                    <a:cubicBezTo>
                      <a:pt x="182847" y="190406"/>
                      <a:pt x="171504" y="193091"/>
                      <a:pt x="160160" y="195862"/>
                    </a:cubicBezTo>
                    <a:cubicBezTo>
                      <a:pt x="154618" y="197161"/>
                      <a:pt x="149163" y="198546"/>
                      <a:pt x="143708" y="200018"/>
                    </a:cubicBezTo>
                    <a:cubicBezTo>
                      <a:pt x="133057" y="202789"/>
                      <a:pt x="122320" y="205647"/>
                      <a:pt x="111669" y="208677"/>
                    </a:cubicBezTo>
                    <a:lnTo>
                      <a:pt x="96429" y="213007"/>
                    </a:lnTo>
                    <a:cubicBezTo>
                      <a:pt x="81189" y="217509"/>
                      <a:pt x="65776" y="222185"/>
                      <a:pt x="50363" y="227294"/>
                    </a:cubicBezTo>
                    <a:lnTo>
                      <a:pt x="49757" y="227294"/>
                    </a:lnTo>
                    <a:lnTo>
                      <a:pt x="-33" y="76020"/>
                    </a:lnTo>
                    <a:cubicBezTo>
                      <a:pt x="443919" y="-54386"/>
                      <a:pt x="850809" y="3890"/>
                      <a:pt x="1130844" y="92645"/>
                    </a:cubicBezTo>
                    <a:close/>
                  </a:path>
                </a:pathLst>
              </a:custGeom>
              <a:solidFill>
                <a:srgbClr val="C6C6C6"/>
              </a:solidFill>
              <a:ln w="8659" cap="flat">
                <a:noFill/>
                <a:prstDash val="solid"/>
                <a:miter/>
              </a:ln>
            </p:spPr>
            <p:txBody>
              <a:bodyPr rtlCol="0" anchor="ctr"/>
              <a:lstStyle/>
              <a:p>
                <a:endParaRPr lang="en-US" sz="2000"/>
              </a:p>
            </p:txBody>
          </p:sp>
          <p:sp>
            <p:nvSpPr>
              <p:cNvPr id="29" name="Freeform: Shape 28">
                <a:extLst>
                  <a:ext uri="{FF2B5EF4-FFF2-40B4-BE49-F238E27FC236}">
                    <a16:creationId xmlns:a16="http://schemas.microsoft.com/office/drawing/2014/main" id="{B9A217FB-1BBE-5E39-CF53-0D19DD543C48}"/>
                  </a:ext>
                </a:extLst>
              </p:cNvPr>
              <p:cNvSpPr/>
              <p:nvPr/>
            </p:nvSpPr>
            <p:spPr>
              <a:xfrm>
                <a:off x="2627151" y="2709410"/>
                <a:ext cx="559723" cy="1453168"/>
              </a:xfrm>
              <a:custGeom>
                <a:avLst/>
                <a:gdLst>
                  <a:gd name="connsiteX0" fmla="*/ 81016 w 559723"/>
                  <a:gd name="connsiteY0" fmla="*/ -162 h 1453168"/>
                  <a:gd name="connsiteX1" fmla="*/ 265281 w 559723"/>
                  <a:gd name="connsiteY1" fmla="*/ 744520 h 1453168"/>
                  <a:gd name="connsiteX2" fmla="*/ 559691 w 559723"/>
                  <a:gd name="connsiteY2" fmla="*/ 1453006 h 1453168"/>
                  <a:gd name="connsiteX3" fmla="*/ 402701 w 559723"/>
                  <a:gd name="connsiteY3" fmla="*/ 1376807 h 1453168"/>
                  <a:gd name="connsiteX4" fmla="*/ -33 w 559723"/>
                  <a:gd name="connsiteY4" fmla="*/ 154143 h 1453168"/>
                  <a:gd name="connsiteX5" fmla="*/ 81016 w 559723"/>
                  <a:gd name="connsiteY5" fmla="*/ -162 h 145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23" h="1453168">
                    <a:moveTo>
                      <a:pt x="81016" y="-162"/>
                    </a:moveTo>
                    <a:cubicBezTo>
                      <a:pt x="76340" y="92144"/>
                      <a:pt x="149769" y="394173"/>
                      <a:pt x="265281" y="744520"/>
                    </a:cubicBezTo>
                    <a:cubicBezTo>
                      <a:pt x="380794" y="1094867"/>
                      <a:pt x="501068" y="1381309"/>
                      <a:pt x="559691" y="1453006"/>
                    </a:cubicBezTo>
                    <a:cubicBezTo>
                      <a:pt x="509624" y="1423193"/>
                      <a:pt x="457098" y="1397701"/>
                      <a:pt x="402701" y="1376807"/>
                    </a:cubicBezTo>
                    <a:cubicBezTo>
                      <a:pt x="179877" y="1003963"/>
                      <a:pt x="42344" y="586422"/>
                      <a:pt x="-33" y="154143"/>
                    </a:cubicBezTo>
                    <a:cubicBezTo>
                      <a:pt x="31322" y="105106"/>
                      <a:pt x="58442" y="53481"/>
                      <a:pt x="81016" y="-162"/>
                    </a:cubicBezTo>
                    <a:close/>
                  </a:path>
                </a:pathLst>
              </a:custGeom>
              <a:solidFill>
                <a:srgbClr val="DF0E16"/>
              </a:solidFill>
              <a:ln w="8659" cap="flat">
                <a:noFill/>
                <a:prstDash val="solid"/>
                <a:miter/>
              </a:ln>
            </p:spPr>
            <p:txBody>
              <a:bodyPr rtlCol="0" anchor="ctr"/>
              <a:lstStyle/>
              <a:p>
                <a:endParaRPr lang="en-US" sz="2000"/>
              </a:p>
            </p:txBody>
          </p:sp>
          <p:sp>
            <p:nvSpPr>
              <p:cNvPr id="30" name="Freeform: Shape 29">
                <a:extLst>
                  <a:ext uri="{FF2B5EF4-FFF2-40B4-BE49-F238E27FC236}">
                    <a16:creationId xmlns:a16="http://schemas.microsoft.com/office/drawing/2014/main" id="{06A62FBB-8122-505A-819E-B327F0A2653E}"/>
                  </a:ext>
                </a:extLst>
              </p:cNvPr>
              <p:cNvSpPr/>
              <p:nvPr/>
            </p:nvSpPr>
            <p:spPr>
              <a:xfrm>
                <a:off x="2627238" y="2709409"/>
                <a:ext cx="114559" cy="350866"/>
              </a:xfrm>
              <a:custGeom>
                <a:avLst/>
                <a:gdLst>
                  <a:gd name="connsiteX0" fmla="*/ -33 w 114559"/>
                  <a:gd name="connsiteY0" fmla="*/ 154489 h 350866"/>
                  <a:gd name="connsiteX1" fmla="*/ 80929 w 114559"/>
                  <a:gd name="connsiteY1" fmla="*/ -162 h 350866"/>
                  <a:gd name="connsiteX2" fmla="*/ 80929 w 114559"/>
                  <a:gd name="connsiteY2" fmla="*/ -162 h 350866"/>
                  <a:gd name="connsiteX3" fmla="*/ 114527 w 114559"/>
                  <a:gd name="connsiteY3" fmla="*/ 218826 h 350866"/>
                  <a:gd name="connsiteX4" fmla="*/ 101278 w 114559"/>
                  <a:gd name="connsiteY4" fmla="*/ 240647 h 350866"/>
                  <a:gd name="connsiteX5" fmla="*/ 26204 w 114559"/>
                  <a:gd name="connsiteY5" fmla="*/ 350704 h 350866"/>
                  <a:gd name="connsiteX6" fmla="*/ -33 w 114559"/>
                  <a:gd name="connsiteY6" fmla="*/ 154489 h 350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59" h="350866">
                    <a:moveTo>
                      <a:pt x="-33" y="154489"/>
                    </a:moveTo>
                    <a:cubicBezTo>
                      <a:pt x="31313" y="105340"/>
                      <a:pt x="58398" y="53602"/>
                      <a:pt x="80929" y="-162"/>
                    </a:cubicBezTo>
                    <a:lnTo>
                      <a:pt x="80929" y="-162"/>
                    </a:lnTo>
                    <a:cubicBezTo>
                      <a:pt x="78938" y="39063"/>
                      <a:pt x="91061" y="116216"/>
                      <a:pt x="114527" y="218826"/>
                    </a:cubicBezTo>
                    <a:cubicBezTo>
                      <a:pt x="110258" y="225987"/>
                      <a:pt x="105842" y="233261"/>
                      <a:pt x="101278" y="240647"/>
                    </a:cubicBezTo>
                    <a:cubicBezTo>
                      <a:pt x="79631" y="275283"/>
                      <a:pt x="54606" y="312431"/>
                      <a:pt x="26204" y="350704"/>
                    </a:cubicBezTo>
                    <a:cubicBezTo>
                      <a:pt x="15380" y="285674"/>
                      <a:pt x="6461" y="220298"/>
                      <a:pt x="-33" y="154489"/>
                    </a:cubicBezTo>
                    <a:close/>
                  </a:path>
                </a:pathLst>
              </a:custGeom>
              <a:solidFill>
                <a:srgbClr val="E53D44"/>
              </a:solidFill>
              <a:ln w="8659" cap="flat">
                <a:noFill/>
                <a:prstDash val="solid"/>
                <a:miter/>
              </a:ln>
            </p:spPr>
            <p:txBody>
              <a:bodyPr rtlCol="0" anchor="ctr"/>
              <a:lstStyle/>
              <a:p>
                <a:endParaRPr lang="en-US" sz="2000"/>
              </a:p>
            </p:txBody>
          </p:sp>
          <p:sp>
            <p:nvSpPr>
              <p:cNvPr id="31" name="Freeform: Shape 30">
                <a:extLst>
                  <a:ext uri="{FF2B5EF4-FFF2-40B4-BE49-F238E27FC236}">
                    <a16:creationId xmlns:a16="http://schemas.microsoft.com/office/drawing/2014/main" id="{FB3E4E71-D7B2-6302-A6F3-E14BE3FE21EC}"/>
                  </a:ext>
                </a:extLst>
              </p:cNvPr>
              <p:cNvSpPr/>
              <p:nvPr/>
            </p:nvSpPr>
            <p:spPr>
              <a:xfrm>
                <a:off x="2916624" y="3878387"/>
                <a:ext cx="270423" cy="284537"/>
              </a:xfrm>
              <a:custGeom>
                <a:avLst/>
                <a:gdLst>
                  <a:gd name="connsiteX0" fmla="*/ 270390 w 270423"/>
                  <a:gd name="connsiteY0" fmla="*/ 284376 h 284537"/>
                  <a:gd name="connsiteX1" fmla="*/ 113401 w 270423"/>
                  <a:gd name="connsiteY1" fmla="*/ 208089 h 284537"/>
                  <a:gd name="connsiteX2" fmla="*/ -33 w 270423"/>
                  <a:gd name="connsiteY2" fmla="*/ -162 h 284537"/>
                  <a:gd name="connsiteX3" fmla="*/ 146739 w 270423"/>
                  <a:gd name="connsiteY3" fmla="*/ 40103 h 284537"/>
                  <a:gd name="connsiteX4" fmla="*/ 270390 w 270423"/>
                  <a:gd name="connsiteY4" fmla="*/ 284376 h 284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423" h="284537">
                    <a:moveTo>
                      <a:pt x="270390" y="284376"/>
                    </a:moveTo>
                    <a:cubicBezTo>
                      <a:pt x="220315" y="254545"/>
                      <a:pt x="167797" y="229027"/>
                      <a:pt x="113401" y="208089"/>
                    </a:cubicBezTo>
                    <a:cubicBezTo>
                      <a:pt x="72989" y="140141"/>
                      <a:pt x="35183" y="70730"/>
                      <a:pt x="-33" y="-162"/>
                    </a:cubicBezTo>
                    <a:cubicBezTo>
                      <a:pt x="51921" y="11961"/>
                      <a:pt x="101105" y="25815"/>
                      <a:pt x="146739" y="40103"/>
                    </a:cubicBezTo>
                    <a:cubicBezTo>
                      <a:pt x="197567" y="161330"/>
                      <a:pt x="241469" y="249046"/>
                      <a:pt x="270390" y="284376"/>
                    </a:cubicBezTo>
                    <a:close/>
                  </a:path>
                </a:pathLst>
              </a:custGeom>
              <a:solidFill>
                <a:srgbClr val="E53D44"/>
              </a:solidFill>
              <a:ln w="8659" cap="flat">
                <a:noFill/>
                <a:prstDash val="solid"/>
                <a:miter/>
              </a:ln>
            </p:spPr>
            <p:txBody>
              <a:bodyPr rtlCol="0" anchor="ctr"/>
              <a:lstStyle/>
              <a:p>
                <a:endParaRPr lang="en-US" sz="2000"/>
              </a:p>
            </p:txBody>
          </p:sp>
          <p:sp>
            <p:nvSpPr>
              <p:cNvPr id="5824" name="Freeform: Shape 5823">
                <a:extLst>
                  <a:ext uri="{FF2B5EF4-FFF2-40B4-BE49-F238E27FC236}">
                    <a16:creationId xmlns:a16="http://schemas.microsoft.com/office/drawing/2014/main" id="{712628DF-5C11-7F97-CFFE-35F3C34458F5}"/>
                  </a:ext>
                </a:extLst>
              </p:cNvPr>
              <p:cNvSpPr/>
              <p:nvPr/>
            </p:nvSpPr>
            <p:spPr>
              <a:xfrm>
                <a:off x="2966476" y="3333418"/>
                <a:ext cx="139442" cy="215632"/>
              </a:xfrm>
              <a:custGeom>
                <a:avLst/>
                <a:gdLst>
                  <a:gd name="connsiteX0" fmla="*/ 9171 w 139442"/>
                  <a:gd name="connsiteY0" fmla="*/ 127525 h 215632"/>
                  <a:gd name="connsiteX1" fmla="*/ 104421 w 139442"/>
                  <a:gd name="connsiteY1" fmla="*/ 213596 h 215632"/>
                  <a:gd name="connsiteX2" fmla="*/ 130398 w 139442"/>
                  <a:gd name="connsiteY2" fmla="*/ 87780 h 215632"/>
                  <a:gd name="connsiteX3" fmla="*/ 35148 w 139442"/>
                  <a:gd name="connsiteY3" fmla="*/ 1709 h 215632"/>
                  <a:gd name="connsiteX4" fmla="*/ 9171 w 139442"/>
                  <a:gd name="connsiteY4" fmla="*/ 127525 h 215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442" h="215632">
                    <a:moveTo>
                      <a:pt x="9171" y="127525"/>
                    </a:moveTo>
                    <a:cubicBezTo>
                      <a:pt x="28480" y="186061"/>
                      <a:pt x="71170" y="224594"/>
                      <a:pt x="104421" y="213596"/>
                    </a:cubicBezTo>
                    <a:cubicBezTo>
                      <a:pt x="137671" y="202599"/>
                      <a:pt x="149188" y="146229"/>
                      <a:pt x="130398" y="87780"/>
                    </a:cubicBezTo>
                    <a:cubicBezTo>
                      <a:pt x="111608" y="29331"/>
                      <a:pt x="68399" y="-9289"/>
                      <a:pt x="35148" y="1709"/>
                    </a:cubicBezTo>
                    <a:cubicBezTo>
                      <a:pt x="1897" y="12706"/>
                      <a:pt x="-10053" y="68990"/>
                      <a:pt x="9171" y="127525"/>
                    </a:cubicBezTo>
                    <a:close/>
                  </a:path>
                </a:pathLst>
              </a:custGeom>
              <a:solidFill>
                <a:srgbClr val="EDEDED"/>
              </a:solidFill>
              <a:ln w="8659" cap="flat">
                <a:noFill/>
                <a:prstDash val="solid"/>
                <a:miter/>
              </a:ln>
            </p:spPr>
            <p:txBody>
              <a:bodyPr rtlCol="0" anchor="ctr"/>
              <a:lstStyle/>
              <a:p>
                <a:endParaRPr lang="en-US" sz="2000"/>
              </a:p>
            </p:txBody>
          </p:sp>
        </p:grpSp>
      </p:grpSp>
      <p:grpSp>
        <p:nvGrpSpPr>
          <p:cNvPr id="7" name="Group 6">
            <a:extLst>
              <a:ext uri="{FF2B5EF4-FFF2-40B4-BE49-F238E27FC236}">
                <a16:creationId xmlns:a16="http://schemas.microsoft.com/office/drawing/2014/main" id="{B57A7266-49B7-FBAE-F999-CF461C102CC3}"/>
              </a:ext>
            </a:extLst>
          </p:cNvPr>
          <p:cNvGrpSpPr>
            <a:grpSpLocks noChangeAspect="1"/>
          </p:cNvGrpSpPr>
          <p:nvPr/>
        </p:nvGrpSpPr>
        <p:grpSpPr>
          <a:xfrm rot="21332089">
            <a:off x="2076078" y="1883739"/>
            <a:ext cx="849806" cy="688313"/>
            <a:chOff x="3368214" y="1983038"/>
            <a:chExt cx="974582" cy="789376"/>
          </a:xfrm>
        </p:grpSpPr>
        <p:sp>
          <p:nvSpPr>
            <p:cNvPr id="5847" name="Freeform: Shape 5846">
              <a:extLst>
                <a:ext uri="{FF2B5EF4-FFF2-40B4-BE49-F238E27FC236}">
                  <a16:creationId xmlns:a16="http://schemas.microsoft.com/office/drawing/2014/main" id="{EFC5157F-B170-6BD6-9789-E3BA157CD2F8}"/>
                </a:ext>
              </a:extLst>
            </p:cNvPr>
            <p:cNvSpPr/>
            <p:nvPr/>
          </p:nvSpPr>
          <p:spPr bwMode="auto">
            <a:xfrm>
              <a:off x="3368214" y="1987984"/>
              <a:ext cx="974582" cy="784430"/>
            </a:xfrm>
            <a:custGeom>
              <a:avLst/>
              <a:gdLst>
                <a:gd name="connsiteX0" fmla="*/ 63239 w 805440"/>
                <a:gd name="connsiteY0" fmla="*/ 0 h 648289"/>
                <a:gd name="connsiteX1" fmla="*/ 113126 w 805440"/>
                <a:gd name="connsiteY1" fmla="*/ 12827 h 648289"/>
                <a:gd name="connsiteX2" fmla="*/ 780856 w 805440"/>
                <a:gd name="connsiteY2" fmla="*/ 461871 h 648289"/>
                <a:gd name="connsiteX3" fmla="*/ 805440 w 805440"/>
                <a:gd name="connsiteY3" fmla="*/ 494747 h 648289"/>
                <a:gd name="connsiteX4" fmla="*/ 601636 w 805440"/>
                <a:gd name="connsiteY4" fmla="*/ 648289 h 648289"/>
                <a:gd name="connsiteX5" fmla="*/ 583741 w 805440"/>
                <a:gd name="connsiteY5" fmla="*/ 624358 h 648289"/>
                <a:gd name="connsiteX6" fmla="*/ 37164 w 805440"/>
                <a:gd name="connsiteY6" fmla="*/ 256789 h 648289"/>
                <a:gd name="connsiteX7" fmla="*/ 0 w 805440"/>
                <a:gd name="connsiteY7" fmla="*/ 247233 h 648289"/>
                <a:gd name="connsiteX8" fmla="*/ 63239 w 805440"/>
                <a:gd name="connsiteY8" fmla="*/ 0 h 64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440" h="648289">
                  <a:moveTo>
                    <a:pt x="63239" y="0"/>
                  </a:moveTo>
                  <a:lnTo>
                    <a:pt x="113126" y="12827"/>
                  </a:lnTo>
                  <a:cubicBezTo>
                    <a:pt x="377636" y="95098"/>
                    <a:pt x="608705" y="253272"/>
                    <a:pt x="780856" y="461871"/>
                  </a:cubicBezTo>
                  <a:lnTo>
                    <a:pt x="805440" y="494747"/>
                  </a:lnTo>
                  <a:lnTo>
                    <a:pt x="601636" y="648289"/>
                  </a:lnTo>
                  <a:lnTo>
                    <a:pt x="583741" y="624358"/>
                  </a:lnTo>
                  <a:cubicBezTo>
                    <a:pt x="442825" y="453608"/>
                    <a:pt x="253681" y="324133"/>
                    <a:pt x="37164" y="256789"/>
                  </a:cubicBezTo>
                  <a:lnTo>
                    <a:pt x="0" y="247233"/>
                  </a:lnTo>
                  <a:lnTo>
                    <a:pt x="63239" y="0"/>
                  </a:lnTo>
                  <a:close/>
                </a:path>
              </a:pathLst>
            </a:custGeom>
            <a:solidFill>
              <a:srgbClr val="FD367E"/>
            </a:solidFill>
            <a:ln>
              <a:noFill/>
            </a:ln>
          </p:spPr>
          <p:txBody>
            <a:bodyPr vert="horz" wrap="square" lIns="91440" tIns="45720" rIns="91440" bIns="45720" numCol="1" rtlCol="0" anchor="t" anchorCtr="0" compatLnSpc="1">
              <a:prstTxWarp prst="textNoShape">
                <a:avLst/>
              </a:prstTxWarp>
              <a:noAutofit/>
            </a:bodyPr>
            <a:lstStyle/>
            <a:p>
              <a:pPr algn="ctr"/>
              <a:endParaRPr lang="en-US" sz="2000" dirty="0"/>
            </a:p>
          </p:txBody>
        </p:sp>
        <p:sp>
          <p:nvSpPr>
            <p:cNvPr id="4464" name="Arrow: Right 4463">
              <a:extLst>
                <a:ext uri="{FF2B5EF4-FFF2-40B4-BE49-F238E27FC236}">
                  <a16:creationId xmlns:a16="http://schemas.microsoft.com/office/drawing/2014/main" id="{02039F01-E97F-1BAE-2E63-489EA0AD6BE7}"/>
                </a:ext>
              </a:extLst>
            </p:cNvPr>
            <p:cNvSpPr/>
            <p:nvPr/>
          </p:nvSpPr>
          <p:spPr bwMode="auto">
            <a:xfrm rot="18231539">
              <a:off x="3506514" y="2209018"/>
              <a:ext cx="734701" cy="282742"/>
            </a:xfrm>
            <a:prstGeom prst="rightArrow">
              <a:avLst>
                <a:gd name="adj1" fmla="val 50000"/>
                <a:gd name="adj2" fmla="val 85758"/>
              </a:avLst>
            </a:prstGeom>
            <a:solidFill>
              <a:srgbClr val="FD367E"/>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grpSp>
      <p:grpSp>
        <p:nvGrpSpPr>
          <p:cNvPr id="33" name="Group 32">
            <a:extLst>
              <a:ext uri="{FF2B5EF4-FFF2-40B4-BE49-F238E27FC236}">
                <a16:creationId xmlns:a16="http://schemas.microsoft.com/office/drawing/2014/main" id="{16E1155A-9D25-08F6-5A02-B3F8FF48BAD1}"/>
              </a:ext>
            </a:extLst>
          </p:cNvPr>
          <p:cNvGrpSpPr/>
          <p:nvPr/>
        </p:nvGrpSpPr>
        <p:grpSpPr>
          <a:xfrm>
            <a:off x="2632559" y="1114740"/>
            <a:ext cx="903580" cy="903580"/>
            <a:chOff x="4010136" y="1203544"/>
            <a:chExt cx="903580" cy="903580"/>
          </a:xfrm>
        </p:grpSpPr>
        <p:sp>
          <p:nvSpPr>
            <p:cNvPr id="4470" name="Oval 4469">
              <a:extLst>
                <a:ext uri="{FF2B5EF4-FFF2-40B4-BE49-F238E27FC236}">
                  <a16:creationId xmlns:a16="http://schemas.microsoft.com/office/drawing/2014/main" id="{3F358C96-236B-8D41-6E34-C21729DAE9E5}"/>
                </a:ext>
              </a:extLst>
            </p:cNvPr>
            <p:cNvSpPr/>
            <p:nvPr/>
          </p:nvSpPr>
          <p:spPr bwMode="auto">
            <a:xfrm>
              <a:off x="4010136" y="1203544"/>
              <a:ext cx="903580" cy="903580"/>
            </a:xfrm>
            <a:prstGeom prst="ellipse">
              <a:avLst/>
            </a:prstGeom>
            <a:solidFill>
              <a:srgbClr val="F00257"/>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4471" name="Oval 4470">
              <a:extLst>
                <a:ext uri="{FF2B5EF4-FFF2-40B4-BE49-F238E27FC236}">
                  <a16:creationId xmlns:a16="http://schemas.microsoft.com/office/drawing/2014/main" id="{60EF5D41-FBD2-7EDF-6345-E61217C0A0C3}"/>
                </a:ext>
              </a:extLst>
            </p:cNvPr>
            <p:cNvSpPr/>
            <p:nvPr/>
          </p:nvSpPr>
          <p:spPr bwMode="auto">
            <a:xfrm>
              <a:off x="4088547" y="1281954"/>
              <a:ext cx="746760" cy="746760"/>
            </a:xfrm>
            <a:prstGeom prst="ellipse">
              <a:avLst/>
            </a:prstGeom>
            <a:solidFill>
              <a:srgbClr val="FD367E"/>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5850" name="TextBox 5849">
              <a:extLst>
                <a:ext uri="{FF2B5EF4-FFF2-40B4-BE49-F238E27FC236}">
                  <a16:creationId xmlns:a16="http://schemas.microsoft.com/office/drawing/2014/main" id="{32A7BCF2-13B2-3E36-7F5B-3BF6A6711032}"/>
                </a:ext>
              </a:extLst>
            </p:cNvPr>
            <p:cNvSpPr txBox="1"/>
            <p:nvPr/>
          </p:nvSpPr>
          <p:spPr>
            <a:xfrm>
              <a:off x="4119608" y="1369488"/>
              <a:ext cx="684638" cy="575542"/>
            </a:xfrm>
            <a:prstGeom prst="rect">
              <a:avLst/>
            </a:prstGeom>
            <a:noFill/>
          </p:spPr>
          <p:txBody>
            <a:bodyPr wrap="square">
              <a:spAutoFit/>
            </a:bodyPr>
            <a:lstStyle/>
            <a:p>
              <a:pPr algn="ctr"/>
              <a:r>
                <a:rPr lang="en-US" sz="2800" b="1" dirty="0">
                  <a:solidFill>
                    <a:schemeClr val="bg1"/>
                  </a:solidFill>
                </a:rPr>
                <a:t>01</a:t>
              </a:r>
            </a:p>
          </p:txBody>
        </p:sp>
      </p:grpSp>
      <p:grpSp>
        <p:nvGrpSpPr>
          <p:cNvPr id="34" name="Group 33">
            <a:extLst>
              <a:ext uri="{FF2B5EF4-FFF2-40B4-BE49-F238E27FC236}">
                <a16:creationId xmlns:a16="http://schemas.microsoft.com/office/drawing/2014/main" id="{5A0B9E4E-DE3E-3C62-4992-FC90B02591D7}"/>
              </a:ext>
            </a:extLst>
          </p:cNvPr>
          <p:cNvGrpSpPr/>
          <p:nvPr/>
        </p:nvGrpSpPr>
        <p:grpSpPr>
          <a:xfrm>
            <a:off x="3466793" y="2063056"/>
            <a:ext cx="903580" cy="903580"/>
            <a:chOff x="4952374" y="2504789"/>
            <a:chExt cx="903580" cy="903580"/>
          </a:xfrm>
        </p:grpSpPr>
        <p:sp>
          <p:nvSpPr>
            <p:cNvPr id="4474" name="Oval 4473">
              <a:extLst>
                <a:ext uri="{FF2B5EF4-FFF2-40B4-BE49-F238E27FC236}">
                  <a16:creationId xmlns:a16="http://schemas.microsoft.com/office/drawing/2014/main" id="{329C7D35-857E-A532-1FF0-0C0BA698B635}"/>
                </a:ext>
              </a:extLst>
            </p:cNvPr>
            <p:cNvSpPr/>
            <p:nvPr/>
          </p:nvSpPr>
          <p:spPr bwMode="auto">
            <a:xfrm>
              <a:off x="4952374" y="2504789"/>
              <a:ext cx="903580" cy="903580"/>
            </a:xfrm>
            <a:prstGeom prst="ellipse">
              <a:avLst/>
            </a:prstGeom>
            <a:solidFill>
              <a:srgbClr val="D49D12"/>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4475" name="Oval 4474">
              <a:extLst>
                <a:ext uri="{FF2B5EF4-FFF2-40B4-BE49-F238E27FC236}">
                  <a16:creationId xmlns:a16="http://schemas.microsoft.com/office/drawing/2014/main" id="{5B9C6C05-5E11-5AFA-0189-77CC4135107F}"/>
                </a:ext>
              </a:extLst>
            </p:cNvPr>
            <p:cNvSpPr/>
            <p:nvPr/>
          </p:nvSpPr>
          <p:spPr bwMode="auto">
            <a:xfrm>
              <a:off x="5030785" y="2583199"/>
              <a:ext cx="746760" cy="746760"/>
            </a:xfrm>
            <a:prstGeom prst="ellipse">
              <a:avLst/>
            </a:prstGeom>
            <a:solidFill>
              <a:srgbClr val="F0C34E"/>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5851" name="TextBox 5850">
              <a:extLst>
                <a:ext uri="{FF2B5EF4-FFF2-40B4-BE49-F238E27FC236}">
                  <a16:creationId xmlns:a16="http://schemas.microsoft.com/office/drawing/2014/main" id="{13B09285-EAB1-4B67-7ADA-ABB9C63D91A9}"/>
                </a:ext>
              </a:extLst>
            </p:cNvPr>
            <p:cNvSpPr txBox="1"/>
            <p:nvPr/>
          </p:nvSpPr>
          <p:spPr>
            <a:xfrm>
              <a:off x="5061846" y="2670733"/>
              <a:ext cx="684638" cy="575542"/>
            </a:xfrm>
            <a:prstGeom prst="rect">
              <a:avLst/>
            </a:prstGeom>
            <a:noFill/>
          </p:spPr>
          <p:txBody>
            <a:bodyPr wrap="square">
              <a:spAutoFit/>
            </a:bodyPr>
            <a:lstStyle/>
            <a:p>
              <a:pPr algn="ctr"/>
              <a:r>
                <a:rPr lang="en-US" sz="2800" b="1" dirty="0">
                  <a:solidFill>
                    <a:schemeClr val="bg1"/>
                  </a:solidFill>
                </a:rPr>
                <a:t>02</a:t>
              </a:r>
            </a:p>
          </p:txBody>
        </p:sp>
      </p:grpSp>
      <p:grpSp>
        <p:nvGrpSpPr>
          <p:cNvPr id="35" name="Group 34">
            <a:extLst>
              <a:ext uri="{FF2B5EF4-FFF2-40B4-BE49-F238E27FC236}">
                <a16:creationId xmlns:a16="http://schemas.microsoft.com/office/drawing/2014/main" id="{B5250F32-12E3-2611-F54F-A06B9C66B3BE}"/>
              </a:ext>
            </a:extLst>
          </p:cNvPr>
          <p:cNvGrpSpPr/>
          <p:nvPr/>
        </p:nvGrpSpPr>
        <p:grpSpPr>
          <a:xfrm>
            <a:off x="3712126" y="3312431"/>
            <a:ext cx="903580" cy="903580"/>
            <a:chOff x="4952374" y="4068693"/>
            <a:chExt cx="903580" cy="903580"/>
          </a:xfrm>
        </p:grpSpPr>
        <p:sp>
          <p:nvSpPr>
            <p:cNvPr id="4477" name="Oval 4476">
              <a:extLst>
                <a:ext uri="{FF2B5EF4-FFF2-40B4-BE49-F238E27FC236}">
                  <a16:creationId xmlns:a16="http://schemas.microsoft.com/office/drawing/2014/main" id="{7FD16CBD-8A8A-1A21-A835-F20FB725360F}"/>
                </a:ext>
              </a:extLst>
            </p:cNvPr>
            <p:cNvSpPr/>
            <p:nvPr/>
          </p:nvSpPr>
          <p:spPr bwMode="auto">
            <a:xfrm>
              <a:off x="4952374" y="4068693"/>
              <a:ext cx="903580" cy="903580"/>
            </a:xfrm>
            <a:prstGeom prst="ellipse">
              <a:avLst/>
            </a:prstGeom>
            <a:solidFill>
              <a:srgbClr val="41AEF1"/>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4478" name="Oval 4477">
              <a:extLst>
                <a:ext uri="{FF2B5EF4-FFF2-40B4-BE49-F238E27FC236}">
                  <a16:creationId xmlns:a16="http://schemas.microsoft.com/office/drawing/2014/main" id="{F954203F-E29C-CFBA-73AF-253331492AD5}"/>
                </a:ext>
              </a:extLst>
            </p:cNvPr>
            <p:cNvSpPr/>
            <p:nvPr/>
          </p:nvSpPr>
          <p:spPr bwMode="auto">
            <a:xfrm>
              <a:off x="5030785" y="4147104"/>
              <a:ext cx="746760" cy="746760"/>
            </a:xfrm>
            <a:prstGeom prst="ellipse">
              <a:avLst/>
            </a:prstGeom>
            <a:solidFill>
              <a:srgbClr val="7DC7F5"/>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5852" name="TextBox 5851">
              <a:extLst>
                <a:ext uri="{FF2B5EF4-FFF2-40B4-BE49-F238E27FC236}">
                  <a16:creationId xmlns:a16="http://schemas.microsoft.com/office/drawing/2014/main" id="{59060EAB-A1CE-207A-9FE8-232136A2AA48}"/>
                </a:ext>
              </a:extLst>
            </p:cNvPr>
            <p:cNvSpPr txBox="1"/>
            <p:nvPr/>
          </p:nvSpPr>
          <p:spPr>
            <a:xfrm>
              <a:off x="5061846" y="4234637"/>
              <a:ext cx="684638" cy="575542"/>
            </a:xfrm>
            <a:prstGeom prst="rect">
              <a:avLst/>
            </a:prstGeom>
            <a:noFill/>
          </p:spPr>
          <p:txBody>
            <a:bodyPr wrap="square">
              <a:spAutoFit/>
            </a:bodyPr>
            <a:lstStyle/>
            <a:p>
              <a:pPr algn="ctr"/>
              <a:r>
                <a:rPr lang="en-US" sz="2800" b="1" dirty="0">
                  <a:solidFill>
                    <a:schemeClr val="bg1"/>
                  </a:solidFill>
                </a:rPr>
                <a:t>03</a:t>
              </a:r>
            </a:p>
          </p:txBody>
        </p:sp>
      </p:grpSp>
      <p:grpSp>
        <p:nvGrpSpPr>
          <p:cNvPr id="36" name="Group 35">
            <a:extLst>
              <a:ext uri="{FF2B5EF4-FFF2-40B4-BE49-F238E27FC236}">
                <a16:creationId xmlns:a16="http://schemas.microsoft.com/office/drawing/2014/main" id="{8CEF6EBB-C586-5B9D-2885-08BD6188CF86}"/>
              </a:ext>
            </a:extLst>
          </p:cNvPr>
          <p:cNvGrpSpPr/>
          <p:nvPr/>
        </p:nvGrpSpPr>
        <p:grpSpPr>
          <a:xfrm>
            <a:off x="3426667" y="4513662"/>
            <a:ext cx="903580" cy="903580"/>
            <a:chOff x="4010136" y="5369937"/>
            <a:chExt cx="903580" cy="903580"/>
          </a:xfrm>
        </p:grpSpPr>
        <p:sp>
          <p:nvSpPr>
            <p:cNvPr id="5856" name="Oval 5855">
              <a:extLst>
                <a:ext uri="{FF2B5EF4-FFF2-40B4-BE49-F238E27FC236}">
                  <a16:creationId xmlns:a16="http://schemas.microsoft.com/office/drawing/2014/main" id="{1B5E0974-38B9-5F35-CB56-93B51C4F92EC}"/>
                </a:ext>
              </a:extLst>
            </p:cNvPr>
            <p:cNvSpPr/>
            <p:nvPr/>
          </p:nvSpPr>
          <p:spPr bwMode="auto">
            <a:xfrm>
              <a:off x="4010136" y="5369937"/>
              <a:ext cx="903580" cy="903580"/>
            </a:xfrm>
            <a:prstGeom prst="ellipse">
              <a:avLst/>
            </a:prstGeom>
            <a:solidFill>
              <a:srgbClr val="528875"/>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5857" name="Oval 5856">
              <a:extLst>
                <a:ext uri="{FF2B5EF4-FFF2-40B4-BE49-F238E27FC236}">
                  <a16:creationId xmlns:a16="http://schemas.microsoft.com/office/drawing/2014/main" id="{8241B1C2-C898-4199-38DF-BD5E1A003F11}"/>
                </a:ext>
              </a:extLst>
            </p:cNvPr>
            <p:cNvSpPr/>
            <p:nvPr/>
          </p:nvSpPr>
          <p:spPr bwMode="auto">
            <a:xfrm>
              <a:off x="4088547" y="5448348"/>
              <a:ext cx="746760" cy="746760"/>
            </a:xfrm>
            <a:prstGeom prst="ellipse">
              <a:avLst/>
            </a:prstGeom>
            <a:solidFill>
              <a:srgbClr val="6AA691"/>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5853" name="TextBox 5852">
              <a:extLst>
                <a:ext uri="{FF2B5EF4-FFF2-40B4-BE49-F238E27FC236}">
                  <a16:creationId xmlns:a16="http://schemas.microsoft.com/office/drawing/2014/main" id="{2C36E757-B395-D4A2-820E-C50D182AFC57}"/>
                </a:ext>
              </a:extLst>
            </p:cNvPr>
            <p:cNvSpPr txBox="1"/>
            <p:nvPr/>
          </p:nvSpPr>
          <p:spPr>
            <a:xfrm>
              <a:off x="4119608" y="5535881"/>
              <a:ext cx="684638" cy="575542"/>
            </a:xfrm>
            <a:prstGeom prst="rect">
              <a:avLst/>
            </a:prstGeom>
            <a:noFill/>
          </p:spPr>
          <p:txBody>
            <a:bodyPr wrap="square">
              <a:spAutoFit/>
            </a:bodyPr>
            <a:lstStyle/>
            <a:p>
              <a:pPr algn="ctr"/>
              <a:r>
                <a:rPr lang="en-US" sz="2800" b="1" dirty="0">
                  <a:solidFill>
                    <a:schemeClr val="bg1"/>
                  </a:solidFill>
                </a:rPr>
                <a:t>04</a:t>
              </a:r>
            </a:p>
          </p:txBody>
        </p:sp>
      </p:grpSp>
      <p:sp>
        <p:nvSpPr>
          <p:cNvPr id="5" name="CaixaDeTexto 4">
            <a:extLst>
              <a:ext uri="{FF2B5EF4-FFF2-40B4-BE49-F238E27FC236}">
                <a16:creationId xmlns:a16="http://schemas.microsoft.com/office/drawing/2014/main" id="{A34A7439-A5A9-407B-D375-1FCD7F7F6396}"/>
              </a:ext>
            </a:extLst>
          </p:cNvPr>
          <p:cNvSpPr txBox="1"/>
          <p:nvPr/>
        </p:nvSpPr>
        <p:spPr>
          <a:xfrm>
            <a:off x="4370373" y="1931374"/>
            <a:ext cx="7116390" cy="1061829"/>
          </a:xfrm>
          <a:prstGeom prst="rect">
            <a:avLst/>
          </a:prstGeom>
          <a:noFill/>
        </p:spPr>
        <p:txBody>
          <a:bodyPr wrap="square">
            <a:spAutoFit/>
          </a:bodyPr>
          <a:lstStyle>
            <a:defPPr>
              <a:defRPr lang="ro-RO"/>
            </a:defPPr>
            <a:lvl1pPr>
              <a:defRPr sz="1600" i="1">
                <a:solidFill>
                  <a:schemeClr val="tx1">
                    <a:lumMod val="75000"/>
                    <a:lumOff val="25000"/>
                  </a:schemeClr>
                </a:solidFill>
              </a:defRPr>
            </a:lvl1pPr>
          </a:lstStyle>
          <a:p>
            <a:r>
              <a:rPr lang="pt-BR" sz="2100" i="0" dirty="0"/>
              <a:t>Jesus é o alvo e modelo de como um discípulo deve ser e viver (quem diz que permanece nele, esse deve também andar assim como ele andou. 1 </a:t>
            </a:r>
            <a:r>
              <a:rPr lang="pt-BR" sz="2100" i="0" dirty="0" err="1"/>
              <a:t>Jo</a:t>
            </a:r>
            <a:r>
              <a:rPr lang="pt-BR" sz="2100" i="0" dirty="0"/>
              <a:t> 2:6).</a:t>
            </a:r>
          </a:p>
        </p:txBody>
      </p:sp>
      <p:grpSp>
        <p:nvGrpSpPr>
          <p:cNvPr id="6" name="Group 6">
            <a:extLst>
              <a:ext uri="{FF2B5EF4-FFF2-40B4-BE49-F238E27FC236}">
                <a16:creationId xmlns:a16="http://schemas.microsoft.com/office/drawing/2014/main" id="{B5A4DEFB-57D2-8B5F-5BFB-EFD964C845AA}"/>
              </a:ext>
            </a:extLst>
          </p:cNvPr>
          <p:cNvGrpSpPr>
            <a:grpSpLocks noChangeAspect="1"/>
          </p:cNvGrpSpPr>
          <p:nvPr/>
        </p:nvGrpSpPr>
        <p:grpSpPr>
          <a:xfrm rot="1893960">
            <a:off x="2696681" y="2575689"/>
            <a:ext cx="849806" cy="688313"/>
            <a:chOff x="3368214" y="1983038"/>
            <a:chExt cx="974582" cy="789376"/>
          </a:xfrm>
          <a:solidFill>
            <a:srgbClr val="F0C34E"/>
          </a:solidFill>
        </p:grpSpPr>
        <p:sp>
          <p:nvSpPr>
            <p:cNvPr id="10" name="Freeform: Shape 5846">
              <a:extLst>
                <a:ext uri="{FF2B5EF4-FFF2-40B4-BE49-F238E27FC236}">
                  <a16:creationId xmlns:a16="http://schemas.microsoft.com/office/drawing/2014/main" id="{DE6EE8A5-FC11-3813-2F45-291182B9C513}"/>
                </a:ext>
              </a:extLst>
            </p:cNvPr>
            <p:cNvSpPr/>
            <p:nvPr/>
          </p:nvSpPr>
          <p:spPr bwMode="auto">
            <a:xfrm>
              <a:off x="3368214" y="1987984"/>
              <a:ext cx="974582" cy="784430"/>
            </a:xfrm>
            <a:custGeom>
              <a:avLst/>
              <a:gdLst>
                <a:gd name="connsiteX0" fmla="*/ 63239 w 805440"/>
                <a:gd name="connsiteY0" fmla="*/ 0 h 648289"/>
                <a:gd name="connsiteX1" fmla="*/ 113126 w 805440"/>
                <a:gd name="connsiteY1" fmla="*/ 12827 h 648289"/>
                <a:gd name="connsiteX2" fmla="*/ 780856 w 805440"/>
                <a:gd name="connsiteY2" fmla="*/ 461871 h 648289"/>
                <a:gd name="connsiteX3" fmla="*/ 805440 w 805440"/>
                <a:gd name="connsiteY3" fmla="*/ 494747 h 648289"/>
                <a:gd name="connsiteX4" fmla="*/ 601636 w 805440"/>
                <a:gd name="connsiteY4" fmla="*/ 648289 h 648289"/>
                <a:gd name="connsiteX5" fmla="*/ 583741 w 805440"/>
                <a:gd name="connsiteY5" fmla="*/ 624358 h 648289"/>
                <a:gd name="connsiteX6" fmla="*/ 37164 w 805440"/>
                <a:gd name="connsiteY6" fmla="*/ 256789 h 648289"/>
                <a:gd name="connsiteX7" fmla="*/ 0 w 805440"/>
                <a:gd name="connsiteY7" fmla="*/ 247233 h 648289"/>
                <a:gd name="connsiteX8" fmla="*/ 63239 w 805440"/>
                <a:gd name="connsiteY8" fmla="*/ 0 h 64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440" h="648289">
                  <a:moveTo>
                    <a:pt x="63239" y="0"/>
                  </a:moveTo>
                  <a:lnTo>
                    <a:pt x="113126" y="12827"/>
                  </a:lnTo>
                  <a:cubicBezTo>
                    <a:pt x="377636" y="95098"/>
                    <a:pt x="608705" y="253272"/>
                    <a:pt x="780856" y="461871"/>
                  </a:cubicBezTo>
                  <a:lnTo>
                    <a:pt x="805440" y="494747"/>
                  </a:lnTo>
                  <a:lnTo>
                    <a:pt x="601636" y="648289"/>
                  </a:lnTo>
                  <a:lnTo>
                    <a:pt x="583741" y="624358"/>
                  </a:lnTo>
                  <a:cubicBezTo>
                    <a:pt x="442825" y="453608"/>
                    <a:pt x="253681" y="324133"/>
                    <a:pt x="37164" y="256789"/>
                  </a:cubicBezTo>
                  <a:lnTo>
                    <a:pt x="0" y="247233"/>
                  </a:lnTo>
                  <a:lnTo>
                    <a:pt x="63239" y="0"/>
                  </a:lnTo>
                  <a:close/>
                </a:path>
              </a:pathLst>
            </a:custGeom>
            <a:grpFill/>
            <a:ln>
              <a:solidFill>
                <a:srgbClr val="F0C34E"/>
              </a:solidFill>
            </a:ln>
          </p:spPr>
          <p:txBody>
            <a:bodyPr vert="horz" wrap="square" lIns="91440" tIns="45720" rIns="91440" bIns="45720" numCol="1" rtlCol="0" anchor="t" anchorCtr="0" compatLnSpc="1">
              <a:prstTxWarp prst="textNoShape">
                <a:avLst/>
              </a:prstTxWarp>
              <a:noAutofit/>
            </a:bodyPr>
            <a:lstStyle/>
            <a:p>
              <a:pPr algn="ctr"/>
              <a:endParaRPr lang="en-US" sz="2000" dirty="0"/>
            </a:p>
          </p:txBody>
        </p:sp>
        <p:sp>
          <p:nvSpPr>
            <p:cNvPr id="37" name="Arrow: Right 4463">
              <a:extLst>
                <a:ext uri="{FF2B5EF4-FFF2-40B4-BE49-F238E27FC236}">
                  <a16:creationId xmlns:a16="http://schemas.microsoft.com/office/drawing/2014/main" id="{C5287035-3434-1D94-2FA2-692453D93A6A}"/>
                </a:ext>
              </a:extLst>
            </p:cNvPr>
            <p:cNvSpPr/>
            <p:nvPr/>
          </p:nvSpPr>
          <p:spPr bwMode="auto">
            <a:xfrm rot="18231539">
              <a:off x="3506514" y="2209018"/>
              <a:ext cx="734701" cy="282742"/>
            </a:xfrm>
            <a:prstGeom prst="rightArrow">
              <a:avLst>
                <a:gd name="adj1" fmla="val 50000"/>
                <a:gd name="adj2" fmla="val 85758"/>
              </a:avLst>
            </a:prstGeom>
            <a:grpFill/>
            <a:ln>
              <a:solidFill>
                <a:srgbClr val="F0C34E"/>
              </a:solidFill>
            </a:ln>
          </p:spPr>
          <p:txBody>
            <a:bodyPr vert="horz" wrap="square" lIns="91440" tIns="45720" rIns="91440" bIns="45720" numCol="1" rtlCol="0" anchor="t" anchorCtr="0" compatLnSpc="1">
              <a:prstTxWarp prst="textNoShape">
                <a:avLst/>
              </a:prstTxWarp>
            </a:bodyPr>
            <a:lstStyle/>
            <a:p>
              <a:pPr algn="ctr"/>
              <a:endParaRPr lang="en-US" sz="2000"/>
            </a:p>
          </p:txBody>
        </p:sp>
      </p:grpSp>
      <p:grpSp>
        <p:nvGrpSpPr>
          <p:cNvPr id="38" name="Group 6">
            <a:extLst>
              <a:ext uri="{FF2B5EF4-FFF2-40B4-BE49-F238E27FC236}">
                <a16:creationId xmlns:a16="http://schemas.microsoft.com/office/drawing/2014/main" id="{FC93F501-0CB2-8DC3-0C6B-5F0BF8517E1C}"/>
              </a:ext>
            </a:extLst>
          </p:cNvPr>
          <p:cNvGrpSpPr>
            <a:grpSpLocks noChangeAspect="1"/>
          </p:cNvGrpSpPr>
          <p:nvPr/>
        </p:nvGrpSpPr>
        <p:grpSpPr>
          <a:xfrm rot="3372507">
            <a:off x="2870000" y="3496506"/>
            <a:ext cx="849806" cy="688313"/>
            <a:chOff x="3368214" y="1983038"/>
            <a:chExt cx="974582" cy="789376"/>
          </a:xfrm>
          <a:solidFill>
            <a:srgbClr val="7DC7F5"/>
          </a:solidFill>
        </p:grpSpPr>
        <p:sp>
          <p:nvSpPr>
            <p:cNvPr id="39" name="Freeform: Shape 5846">
              <a:extLst>
                <a:ext uri="{FF2B5EF4-FFF2-40B4-BE49-F238E27FC236}">
                  <a16:creationId xmlns:a16="http://schemas.microsoft.com/office/drawing/2014/main" id="{DDFCB0B3-3CA8-9AAA-A345-2C2FCC1EF18F}"/>
                </a:ext>
              </a:extLst>
            </p:cNvPr>
            <p:cNvSpPr/>
            <p:nvPr/>
          </p:nvSpPr>
          <p:spPr bwMode="auto">
            <a:xfrm>
              <a:off x="3368214" y="1987984"/>
              <a:ext cx="974582" cy="784430"/>
            </a:xfrm>
            <a:custGeom>
              <a:avLst/>
              <a:gdLst>
                <a:gd name="connsiteX0" fmla="*/ 63239 w 805440"/>
                <a:gd name="connsiteY0" fmla="*/ 0 h 648289"/>
                <a:gd name="connsiteX1" fmla="*/ 113126 w 805440"/>
                <a:gd name="connsiteY1" fmla="*/ 12827 h 648289"/>
                <a:gd name="connsiteX2" fmla="*/ 780856 w 805440"/>
                <a:gd name="connsiteY2" fmla="*/ 461871 h 648289"/>
                <a:gd name="connsiteX3" fmla="*/ 805440 w 805440"/>
                <a:gd name="connsiteY3" fmla="*/ 494747 h 648289"/>
                <a:gd name="connsiteX4" fmla="*/ 601636 w 805440"/>
                <a:gd name="connsiteY4" fmla="*/ 648289 h 648289"/>
                <a:gd name="connsiteX5" fmla="*/ 583741 w 805440"/>
                <a:gd name="connsiteY5" fmla="*/ 624358 h 648289"/>
                <a:gd name="connsiteX6" fmla="*/ 37164 w 805440"/>
                <a:gd name="connsiteY6" fmla="*/ 256789 h 648289"/>
                <a:gd name="connsiteX7" fmla="*/ 0 w 805440"/>
                <a:gd name="connsiteY7" fmla="*/ 247233 h 648289"/>
                <a:gd name="connsiteX8" fmla="*/ 63239 w 805440"/>
                <a:gd name="connsiteY8" fmla="*/ 0 h 64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440" h="648289">
                  <a:moveTo>
                    <a:pt x="63239" y="0"/>
                  </a:moveTo>
                  <a:lnTo>
                    <a:pt x="113126" y="12827"/>
                  </a:lnTo>
                  <a:cubicBezTo>
                    <a:pt x="377636" y="95098"/>
                    <a:pt x="608705" y="253272"/>
                    <a:pt x="780856" y="461871"/>
                  </a:cubicBezTo>
                  <a:lnTo>
                    <a:pt x="805440" y="494747"/>
                  </a:lnTo>
                  <a:lnTo>
                    <a:pt x="601636" y="648289"/>
                  </a:lnTo>
                  <a:lnTo>
                    <a:pt x="583741" y="624358"/>
                  </a:lnTo>
                  <a:cubicBezTo>
                    <a:pt x="442825" y="453608"/>
                    <a:pt x="253681" y="324133"/>
                    <a:pt x="37164" y="256789"/>
                  </a:cubicBezTo>
                  <a:lnTo>
                    <a:pt x="0" y="247233"/>
                  </a:lnTo>
                  <a:lnTo>
                    <a:pt x="63239" y="0"/>
                  </a:lnTo>
                  <a:close/>
                </a:path>
              </a:pathLst>
            </a:custGeom>
            <a:grpFill/>
            <a:ln>
              <a:noFill/>
            </a:ln>
          </p:spPr>
          <p:txBody>
            <a:bodyPr vert="horz" wrap="square" lIns="91440" tIns="45720" rIns="91440" bIns="45720" numCol="1" rtlCol="0" anchor="t" anchorCtr="0" compatLnSpc="1">
              <a:prstTxWarp prst="textNoShape">
                <a:avLst/>
              </a:prstTxWarp>
              <a:noAutofit/>
            </a:bodyPr>
            <a:lstStyle/>
            <a:p>
              <a:pPr algn="ctr"/>
              <a:endParaRPr lang="en-US" sz="2000" dirty="0"/>
            </a:p>
          </p:txBody>
        </p:sp>
        <p:sp>
          <p:nvSpPr>
            <p:cNvPr id="40" name="Arrow: Right 4463">
              <a:extLst>
                <a:ext uri="{FF2B5EF4-FFF2-40B4-BE49-F238E27FC236}">
                  <a16:creationId xmlns:a16="http://schemas.microsoft.com/office/drawing/2014/main" id="{BE36A11B-1C10-CE67-8F94-97B0D583BDDA}"/>
                </a:ext>
              </a:extLst>
            </p:cNvPr>
            <p:cNvSpPr/>
            <p:nvPr/>
          </p:nvSpPr>
          <p:spPr bwMode="auto">
            <a:xfrm rot="18231539">
              <a:off x="3506514" y="2209018"/>
              <a:ext cx="734701" cy="282742"/>
            </a:xfrm>
            <a:prstGeom prst="rightArrow">
              <a:avLst>
                <a:gd name="adj1" fmla="val 50000"/>
                <a:gd name="adj2" fmla="val 85758"/>
              </a:avLst>
            </a:prstGeom>
            <a:grpFill/>
            <a:ln>
              <a:noFill/>
            </a:ln>
          </p:spPr>
          <p:txBody>
            <a:bodyPr vert="horz" wrap="square" lIns="91440" tIns="45720" rIns="91440" bIns="45720" numCol="1" rtlCol="0" anchor="t" anchorCtr="0" compatLnSpc="1">
              <a:prstTxWarp prst="textNoShape">
                <a:avLst/>
              </a:prstTxWarp>
            </a:bodyPr>
            <a:lstStyle/>
            <a:p>
              <a:pPr algn="ctr"/>
              <a:endParaRPr lang="en-US" sz="2000"/>
            </a:p>
          </p:txBody>
        </p:sp>
      </p:grpSp>
      <p:grpSp>
        <p:nvGrpSpPr>
          <p:cNvPr id="41" name="Group 6">
            <a:extLst>
              <a:ext uri="{FF2B5EF4-FFF2-40B4-BE49-F238E27FC236}">
                <a16:creationId xmlns:a16="http://schemas.microsoft.com/office/drawing/2014/main" id="{C252CE62-0098-E441-59C0-B04ED04D695E}"/>
              </a:ext>
            </a:extLst>
          </p:cNvPr>
          <p:cNvGrpSpPr>
            <a:grpSpLocks noChangeAspect="1"/>
          </p:cNvGrpSpPr>
          <p:nvPr/>
        </p:nvGrpSpPr>
        <p:grpSpPr>
          <a:xfrm rot="5011657">
            <a:off x="2635151" y="4377920"/>
            <a:ext cx="849806" cy="688313"/>
            <a:chOff x="3368214" y="1983038"/>
            <a:chExt cx="974582" cy="789376"/>
          </a:xfrm>
          <a:solidFill>
            <a:srgbClr val="6AA691"/>
          </a:solidFill>
        </p:grpSpPr>
        <p:sp>
          <p:nvSpPr>
            <p:cNvPr id="42" name="Freeform: Shape 5846">
              <a:extLst>
                <a:ext uri="{FF2B5EF4-FFF2-40B4-BE49-F238E27FC236}">
                  <a16:creationId xmlns:a16="http://schemas.microsoft.com/office/drawing/2014/main" id="{018A3AFE-B4E1-F1C8-800B-50B7D9FE94C5}"/>
                </a:ext>
              </a:extLst>
            </p:cNvPr>
            <p:cNvSpPr/>
            <p:nvPr/>
          </p:nvSpPr>
          <p:spPr bwMode="auto">
            <a:xfrm>
              <a:off x="3368214" y="1987984"/>
              <a:ext cx="974582" cy="784430"/>
            </a:xfrm>
            <a:custGeom>
              <a:avLst/>
              <a:gdLst>
                <a:gd name="connsiteX0" fmla="*/ 63239 w 805440"/>
                <a:gd name="connsiteY0" fmla="*/ 0 h 648289"/>
                <a:gd name="connsiteX1" fmla="*/ 113126 w 805440"/>
                <a:gd name="connsiteY1" fmla="*/ 12827 h 648289"/>
                <a:gd name="connsiteX2" fmla="*/ 780856 w 805440"/>
                <a:gd name="connsiteY2" fmla="*/ 461871 h 648289"/>
                <a:gd name="connsiteX3" fmla="*/ 805440 w 805440"/>
                <a:gd name="connsiteY3" fmla="*/ 494747 h 648289"/>
                <a:gd name="connsiteX4" fmla="*/ 601636 w 805440"/>
                <a:gd name="connsiteY4" fmla="*/ 648289 h 648289"/>
                <a:gd name="connsiteX5" fmla="*/ 583741 w 805440"/>
                <a:gd name="connsiteY5" fmla="*/ 624358 h 648289"/>
                <a:gd name="connsiteX6" fmla="*/ 37164 w 805440"/>
                <a:gd name="connsiteY6" fmla="*/ 256789 h 648289"/>
                <a:gd name="connsiteX7" fmla="*/ 0 w 805440"/>
                <a:gd name="connsiteY7" fmla="*/ 247233 h 648289"/>
                <a:gd name="connsiteX8" fmla="*/ 63239 w 805440"/>
                <a:gd name="connsiteY8" fmla="*/ 0 h 64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440" h="648289">
                  <a:moveTo>
                    <a:pt x="63239" y="0"/>
                  </a:moveTo>
                  <a:lnTo>
                    <a:pt x="113126" y="12827"/>
                  </a:lnTo>
                  <a:cubicBezTo>
                    <a:pt x="377636" y="95098"/>
                    <a:pt x="608705" y="253272"/>
                    <a:pt x="780856" y="461871"/>
                  </a:cubicBezTo>
                  <a:lnTo>
                    <a:pt x="805440" y="494747"/>
                  </a:lnTo>
                  <a:lnTo>
                    <a:pt x="601636" y="648289"/>
                  </a:lnTo>
                  <a:lnTo>
                    <a:pt x="583741" y="624358"/>
                  </a:lnTo>
                  <a:cubicBezTo>
                    <a:pt x="442825" y="453608"/>
                    <a:pt x="253681" y="324133"/>
                    <a:pt x="37164" y="256789"/>
                  </a:cubicBezTo>
                  <a:lnTo>
                    <a:pt x="0" y="247233"/>
                  </a:lnTo>
                  <a:lnTo>
                    <a:pt x="63239" y="0"/>
                  </a:lnTo>
                  <a:close/>
                </a:path>
              </a:pathLst>
            </a:custGeom>
            <a:grpFill/>
            <a:ln>
              <a:noFill/>
            </a:ln>
          </p:spPr>
          <p:txBody>
            <a:bodyPr vert="horz" wrap="square" lIns="91440" tIns="45720" rIns="91440" bIns="45720" numCol="1" rtlCol="0" anchor="t" anchorCtr="0" compatLnSpc="1">
              <a:prstTxWarp prst="textNoShape">
                <a:avLst/>
              </a:prstTxWarp>
              <a:noAutofit/>
            </a:bodyPr>
            <a:lstStyle/>
            <a:p>
              <a:pPr algn="ctr"/>
              <a:endParaRPr lang="en-US" sz="2000" dirty="0"/>
            </a:p>
          </p:txBody>
        </p:sp>
        <p:sp>
          <p:nvSpPr>
            <p:cNvPr id="43" name="Arrow: Right 4463">
              <a:extLst>
                <a:ext uri="{FF2B5EF4-FFF2-40B4-BE49-F238E27FC236}">
                  <a16:creationId xmlns:a16="http://schemas.microsoft.com/office/drawing/2014/main" id="{327793E9-F786-31D0-E55C-74446E653DD1}"/>
                </a:ext>
              </a:extLst>
            </p:cNvPr>
            <p:cNvSpPr/>
            <p:nvPr/>
          </p:nvSpPr>
          <p:spPr bwMode="auto">
            <a:xfrm rot="18231539">
              <a:off x="3506514" y="2209018"/>
              <a:ext cx="734701" cy="282742"/>
            </a:xfrm>
            <a:prstGeom prst="rightArrow">
              <a:avLst>
                <a:gd name="adj1" fmla="val 50000"/>
                <a:gd name="adj2" fmla="val 85758"/>
              </a:avLst>
            </a:prstGeom>
            <a:grpFill/>
            <a:ln>
              <a:noFill/>
            </a:ln>
          </p:spPr>
          <p:txBody>
            <a:bodyPr vert="horz" wrap="square" lIns="91440" tIns="45720" rIns="91440" bIns="45720" numCol="1" rtlCol="0" anchor="t" anchorCtr="0" compatLnSpc="1">
              <a:prstTxWarp prst="textNoShape">
                <a:avLst/>
              </a:prstTxWarp>
            </a:bodyPr>
            <a:lstStyle/>
            <a:p>
              <a:pPr algn="ctr"/>
              <a:endParaRPr lang="en-US" sz="2000"/>
            </a:p>
          </p:txBody>
        </p:sp>
      </p:grpSp>
      <p:grpSp>
        <p:nvGrpSpPr>
          <p:cNvPr id="44" name="Group 6">
            <a:extLst>
              <a:ext uri="{FF2B5EF4-FFF2-40B4-BE49-F238E27FC236}">
                <a16:creationId xmlns:a16="http://schemas.microsoft.com/office/drawing/2014/main" id="{4CD9CB20-C15E-2418-8C53-E869591ECAEB}"/>
              </a:ext>
            </a:extLst>
          </p:cNvPr>
          <p:cNvGrpSpPr>
            <a:grpSpLocks noChangeAspect="1"/>
          </p:cNvGrpSpPr>
          <p:nvPr/>
        </p:nvGrpSpPr>
        <p:grpSpPr>
          <a:xfrm rot="6703308">
            <a:off x="2031822" y="5081074"/>
            <a:ext cx="849806" cy="688313"/>
            <a:chOff x="3368214" y="1983038"/>
            <a:chExt cx="974582" cy="789376"/>
          </a:xfrm>
          <a:solidFill>
            <a:schemeClr val="bg1">
              <a:lumMod val="50000"/>
            </a:schemeClr>
          </a:solidFill>
        </p:grpSpPr>
        <p:sp>
          <p:nvSpPr>
            <p:cNvPr id="45" name="Freeform: Shape 5846">
              <a:extLst>
                <a:ext uri="{FF2B5EF4-FFF2-40B4-BE49-F238E27FC236}">
                  <a16:creationId xmlns:a16="http://schemas.microsoft.com/office/drawing/2014/main" id="{4DADF1E2-4D81-7363-039A-9DB7D119929E}"/>
                </a:ext>
              </a:extLst>
            </p:cNvPr>
            <p:cNvSpPr/>
            <p:nvPr/>
          </p:nvSpPr>
          <p:spPr bwMode="auto">
            <a:xfrm>
              <a:off x="3368214" y="1987984"/>
              <a:ext cx="974582" cy="784430"/>
            </a:xfrm>
            <a:custGeom>
              <a:avLst/>
              <a:gdLst>
                <a:gd name="connsiteX0" fmla="*/ 63239 w 805440"/>
                <a:gd name="connsiteY0" fmla="*/ 0 h 648289"/>
                <a:gd name="connsiteX1" fmla="*/ 113126 w 805440"/>
                <a:gd name="connsiteY1" fmla="*/ 12827 h 648289"/>
                <a:gd name="connsiteX2" fmla="*/ 780856 w 805440"/>
                <a:gd name="connsiteY2" fmla="*/ 461871 h 648289"/>
                <a:gd name="connsiteX3" fmla="*/ 805440 w 805440"/>
                <a:gd name="connsiteY3" fmla="*/ 494747 h 648289"/>
                <a:gd name="connsiteX4" fmla="*/ 601636 w 805440"/>
                <a:gd name="connsiteY4" fmla="*/ 648289 h 648289"/>
                <a:gd name="connsiteX5" fmla="*/ 583741 w 805440"/>
                <a:gd name="connsiteY5" fmla="*/ 624358 h 648289"/>
                <a:gd name="connsiteX6" fmla="*/ 37164 w 805440"/>
                <a:gd name="connsiteY6" fmla="*/ 256789 h 648289"/>
                <a:gd name="connsiteX7" fmla="*/ 0 w 805440"/>
                <a:gd name="connsiteY7" fmla="*/ 247233 h 648289"/>
                <a:gd name="connsiteX8" fmla="*/ 63239 w 805440"/>
                <a:gd name="connsiteY8" fmla="*/ 0 h 64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440" h="648289">
                  <a:moveTo>
                    <a:pt x="63239" y="0"/>
                  </a:moveTo>
                  <a:lnTo>
                    <a:pt x="113126" y="12827"/>
                  </a:lnTo>
                  <a:cubicBezTo>
                    <a:pt x="377636" y="95098"/>
                    <a:pt x="608705" y="253272"/>
                    <a:pt x="780856" y="461871"/>
                  </a:cubicBezTo>
                  <a:lnTo>
                    <a:pt x="805440" y="494747"/>
                  </a:lnTo>
                  <a:lnTo>
                    <a:pt x="601636" y="648289"/>
                  </a:lnTo>
                  <a:lnTo>
                    <a:pt x="583741" y="624358"/>
                  </a:lnTo>
                  <a:cubicBezTo>
                    <a:pt x="442825" y="453608"/>
                    <a:pt x="253681" y="324133"/>
                    <a:pt x="37164" y="256789"/>
                  </a:cubicBezTo>
                  <a:lnTo>
                    <a:pt x="0" y="247233"/>
                  </a:lnTo>
                  <a:lnTo>
                    <a:pt x="63239" y="0"/>
                  </a:lnTo>
                  <a:close/>
                </a:path>
              </a:pathLst>
            </a:custGeom>
            <a:grpFill/>
            <a:ln>
              <a:noFill/>
            </a:ln>
          </p:spPr>
          <p:txBody>
            <a:bodyPr vert="horz" wrap="square" lIns="91440" tIns="45720" rIns="91440" bIns="45720" numCol="1" rtlCol="0" anchor="t" anchorCtr="0" compatLnSpc="1">
              <a:prstTxWarp prst="textNoShape">
                <a:avLst/>
              </a:prstTxWarp>
              <a:noAutofit/>
            </a:bodyPr>
            <a:lstStyle/>
            <a:p>
              <a:pPr algn="ctr"/>
              <a:endParaRPr lang="en-US" sz="2000" dirty="0"/>
            </a:p>
          </p:txBody>
        </p:sp>
        <p:sp>
          <p:nvSpPr>
            <p:cNvPr id="46" name="Arrow: Right 4463">
              <a:extLst>
                <a:ext uri="{FF2B5EF4-FFF2-40B4-BE49-F238E27FC236}">
                  <a16:creationId xmlns:a16="http://schemas.microsoft.com/office/drawing/2014/main" id="{69901D22-D710-3208-A5E8-958609D5DA02}"/>
                </a:ext>
              </a:extLst>
            </p:cNvPr>
            <p:cNvSpPr/>
            <p:nvPr/>
          </p:nvSpPr>
          <p:spPr bwMode="auto">
            <a:xfrm rot="18231539">
              <a:off x="3506514" y="2209018"/>
              <a:ext cx="734701" cy="282742"/>
            </a:xfrm>
            <a:prstGeom prst="rightArrow">
              <a:avLst>
                <a:gd name="adj1" fmla="val 50000"/>
                <a:gd name="adj2" fmla="val 85758"/>
              </a:avLst>
            </a:prstGeom>
            <a:grpFill/>
            <a:ln>
              <a:noFill/>
            </a:ln>
          </p:spPr>
          <p:txBody>
            <a:bodyPr vert="horz" wrap="square" lIns="91440" tIns="45720" rIns="91440" bIns="45720" numCol="1" rtlCol="0" anchor="t" anchorCtr="0" compatLnSpc="1">
              <a:prstTxWarp prst="textNoShape">
                <a:avLst/>
              </a:prstTxWarp>
            </a:bodyPr>
            <a:lstStyle/>
            <a:p>
              <a:pPr algn="ctr"/>
              <a:endParaRPr lang="en-US" sz="2000"/>
            </a:p>
          </p:txBody>
        </p:sp>
      </p:grpSp>
      <p:grpSp>
        <p:nvGrpSpPr>
          <p:cNvPr id="48" name="Group 35">
            <a:extLst>
              <a:ext uri="{FF2B5EF4-FFF2-40B4-BE49-F238E27FC236}">
                <a16:creationId xmlns:a16="http://schemas.microsoft.com/office/drawing/2014/main" id="{5057F4E7-560F-AF4A-8AE6-70657370F3B8}"/>
              </a:ext>
            </a:extLst>
          </p:cNvPr>
          <p:cNvGrpSpPr/>
          <p:nvPr/>
        </p:nvGrpSpPr>
        <p:grpSpPr>
          <a:xfrm>
            <a:off x="2685507" y="5523474"/>
            <a:ext cx="903580" cy="903580"/>
            <a:chOff x="4010136" y="5369937"/>
            <a:chExt cx="903580" cy="903580"/>
          </a:xfrm>
          <a:solidFill>
            <a:schemeClr val="bg2">
              <a:lumMod val="50000"/>
            </a:schemeClr>
          </a:solidFill>
        </p:grpSpPr>
        <p:sp>
          <p:nvSpPr>
            <p:cNvPr id="49" name="Oval 5855">
              <a:extLst>
                <a:ext uri="{FF2B5EF4-FFF2-40B4-BE49-F238E27FC236}">
                  <a16:creationId xmlns:a16="http://schemas.microsoft.com/office/drawing/2014/main" id="{E1561A05-4228-A9DB-44EA-1BADB626C41F}"/>
                </a:ext>
              </a:extLst>
            </p:cNvPr>
            <p:cNvSpPr/>
            <p:nvPr/>
          </p:nvSpPr>
          <p:spPr bwMode="auto">
            <a:xfrm>
              <a:off x="4010136" y="5369937"/>
              <a:ext cx="903580" cy="903580"/>
            </a:xfrm>
            <a:prstGeom prst="ellipse">
              <a:avLst/>
            </a:prstGeom>
            <a:grp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50" name="Oval 5856">
              <a:extLst>
                <a:ext uri="{FF2B5EF4-FFF2-40B4-BE49-F238E27FC236}">
                  <a16:creationId xmlns:a16="http://schemas.microsoft.com/office/drawing/2014/main" id="{C5EA6D31-77A2-6B01-298B-E97F9F9E8197}"/>
                </a:ext>
              </a:extLst>
            </p:cNvPr>
            <p:cNvSpPr/>
            <p:nvPr/>
          </p:nvSpPr>
          <p:spPr bwMode="auto">
            <a:xfrm>
              <a:off x="4088547" y="5448348"/>
              <a:ext cx="746760" cy="746760"/>
            </a:xfrm>
            <a:prstGeom prst="ellipse">
              <a:avLst/>
            </a:prstGeom>
            <a:solidFill>
              <a:schemeClr val="bg1">
                <a:lumMod val="50000"/>
              </a:schemeClr>
            </a:solidFill>
            <a:ln>
              <a:noFill/>
            </a:ln>
          </p:spPr>
          <p:txBody>
            <a:bodyPr vert="horz" wrap="square" lIns="91440" tIns="45720" rIns="91440" bIns="45720" numCol="1" rtlCol="0" anchor="t" anchorCtr="0" compatLnSpc="1">
              <a:prstTxWarp prst="textNoShape">
                <a:avLst/>
              </a:prstTxWarp>
            </a:bodyPr>
            <a:lstStyle/>
            <a:p>
              <a:pPr algn="ctr"/>
              <a:endParaRPr lang="en-US" sz="2000"/>
            </a:p>
          </p:txBody>
        </p:sp>
        <p:sp>
          <p:nvSpPr>
            <p:cNvPr id="51" name="TextBox 5852">
              <a:extLst>
                <a:ext uri="{FF2B5EF4-FFF2-40B4-BE49-F238E27FC236}">
                  <a16:creationId xmlns:a16="http://schemas.microsoft.com/office/drawing/2014/main" id="{76646DC6-BAA5-ADA3-FD59-A16CD2162291}"/>
                </a:ext>
              </a:extLst>
            </p:cNvPr>
            <p:cNvSpPr txBox="1"/>
            <p:nvPr/>
          </p:nvSpPr>
          <p:spPr>
            <a:xfrm>
              <a:off x="4119608" y="5535881"/>
              <a:ext cx="684638" cy="523220"/>
            </a:xfrm>
            <a:prstGeom prst="rect">
              <a:avLst/>
            </a:prstGeom>
            <a:noFill/>
          </p:spPr>
          <p:txBody>
            <a:bodyPr wrap="square">
              <a:spAutoFit/>
            </a:bodyPr>
            <a:lstStyle/>
            <a:p>
              <a:pPr algn="ctr"/>
              <a:r>
                <a:rPr lang="en-US" sz="2800" b="1" dirty="0">
                  <a:solidFill>
                    <a:schemeClr val="bg1"/>
                  </a:solidFill>
                </a:rPr>
                <a:t>05</a:t>
              </a:r>
            </a:p>
          </p:txBody>
        </p:sp>
      </p:grpSp>
      <p:sp>
        <p:nvSpPr>
          <p:cNvPr id="53" name="CaixaDeTexto 52">
            <a:extLst>
              <a:ext uri="{FF2B5EF4-FFF2-40B4-BE49-F238E27FC236}">
                <a16:creationId xmlns:a16="http://schemas.microsoft.com/office/drawing/2014/main" id="{4DCB9623-7BA4-664E-DC6B-DB759E8D4EAF}"/>
              </a:ext>
            </a:extLst>
          </p:cNvPr>
          <p:cNvSpPr txBox="1"/>
          <p:nvPr/>
        </p:nvSpPr>
        <p:spPr>
          <a:xfrm>
            <a:off x="4361308" y="4601774"/>
            <a:ext cx="7278116" cy="738664"/>
          </a:xfrm>
          <a:prstGeom prst="rect">
            <a:avLst/>
          </a:prstGeom>
          <a:noFill/>
        </p:spPr>
        <p:txBody>
          <a:bodyPr wrap="square">
            <a:spAutoFit/>
          </a:bodyPr>
          <a:lstStyle>
            <a:defPPr>
              <a:defRPr lang="ro-RO"/>
            </a:defPPr>
            <a:lvl1pPr>
              <a:defRPr sz="1600" i="1">
                <a:solidFill>
                  <a:schemeClr val="tx1">
                    <a:lumMod val="75000"/>
                    <a:lumOff val="25000"/>
                  </a:schemeClr>
                </a:solidFill>
              </a:defRPr>
            </a:lvl1pPr>
          </a:lstStyle>
          <a:p>
            <a:r>
              <a:rPr lang="pt-BR" sz="2100" i="0" dirty="0"/>
              <a:t>A imposição de mãos (pelo discípulo ou sobre o discípulo) é uma prática para trazer bênçãos e autoridade sobre os que a recebem.</a:t>
            </a:r>
          </a:p>
        </p:txBody>
      </p:sp>
      <p:sp>
        <p:nvSpPr>
          <p:cNvPr id="55" name="CaixaDeTexto 54">
            <a:extLst>
              <a:ext uri="{FF2B5EF4-FFF2-40B4-BE49-F238E27FC236}">
                <a16:creationId xmlns:a16="http://schemas.microsoft.com/office/drawing/2014/main" id="{AC3FF7A4-8E3B-B0D2-F24F-CF9257E35474}"/>
              </a:ext>
            </a:extLst>
          </p:cNvPr>
          <p:cNvSpPr txBox="1"/>
          <p:nvPr/>
        </p:nvSpPr>
        <p:spPr>
          <a:xfrm>
            <a:off x="3661519" y="5569768"/>
            <a:ext cx="8130764" cy="1061829"/>
          </a:xfrm>
          <a:prstGeom prst="rect">
            <a:avLst/>
          </a:prstGeom>
          <a:noFill/>
        </p:spPr>
        <p:txBody>
          <a:bodyPr wrap="square">
            <a:spAutoFit/>
          </a:bodyPr>
          <a:lstStyle>
            <a:defPPr>
              <a:defRPr lang="ro-RO"/>
            </a:defPPr>
            <a:lvl1pPr>
              <a:defRPr sz="1600" i="1">
                <a:solidFill>
                  <a:schemeClr val="tx1">
                    <a:lumMod val="75000"/>
                    <a:lumOff val="25000"/>
                  </a:schemeClr>
                </a:solidFill>
              </a:defRPr>
            </a:lvl1pPr>
          </a:lstStyle>
          <a:p>
            <a:r>
              <a:rPr lang="pt-BR" sz="2100" i="0" dirty="0"/>
              <a:t>A ressurreição dos mortos é a esperança da nossa fé, e da nossa identificação com Cristo (conformarmos com Sua vida, sofrimento, morte e ressurreição).</a:t>
            </a:r>
          </a:p>
        </p:txBody>
      </p:sp>
    </p:spTree>
    <p:extLst>
      <p:ext uri="{BB962C8B-B14F-4D97-AF65-F5344CB8AC3E}">
        <p14:creationId xmlns:p14="http://schemas.microsoft.com/office/powerpoint/2010/main" val="400329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30"/>
                                        </p:tgtEl>
                                        <p:attrNameLst>
                                          <p:attrName>style.visibility</p:attrName>
                                        </p:attrNameLst>
                                      </p:cBhvr>
                                      <p:to>
                                        <p:strVal val="visible"/>
                                      </p:to>
                                    </p:set>
                                    <p:anim calcmode="lin" valueType="num">
                                      <p:cBhvr>
                                        <p:cTn id="7" dur="500" fill="hold"/>
                                        <p:tgtEl>
                                          <p:spTgt spid="5830"/>
                                        </p:tgtEl>
                                        <p:attrNameLst>
                                          <p:attrName>ppt_w</p:attrName>
                                        </p:attrNameLst>
                                      </p:cBhvr>
                                      <p:tavLst>
                                        <p:tav tm="0">
                                          <p:val>
                                            <p:fltVal val="0"/>
                                          </p:val>
                                        </p:tav>
                                        <p:tav tm="100000">
                                          <p:val>
                                            <p:strVal val="#ppt_w"/>
                                          </p:val>
                                        </p:tav>
                                      </p:tavLst>
                                    </p:anim>
                                    <p:anim calcmode="lin" valueType="num">
                                      <p:cBhvr>
                                        <p:cTn id="8" dur="500" fill="hold"/>
                                        <p:tgtEl>
                                          <p:spTgt spid="5830"/>
                                        </p:tgtEl>
                                        <p:attrNameLst>
                                          <p:attrName>ppt_h</p:attrName>
                                        </p:attrNameLst>
                                      </p:cBhvr>
                                      <p:tavLst>
                                        <p:tav tm="0">
                                          <p:val>
                                            <p:fltVal val="0"/>
                                          </p:val>
                                        </p:tav>
                                        <p:tav tm="100000">
                                          <p:val>
                                            <p:strVal val="#ppt_h"/>
                                          </p:val>
                                        </p:tav>
                                      </p:tavLst>
                                    </p:anim>
                                    <p:animEffect transition="in" filter="fade">
                                      <p:cBhvr>
                                        <p:cTn id="9" dur="500"/>
                                        <p:tgtEl>
                                          <p:spTgt spid="5830"/>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5867"/>
                                        </p:tgtEl>
                                        <p:attrNameLst>
                                          <p:attrName>style.visibility</p:attrName>
                                        </p:attrNameLst>
                                      </p:cBhvr>
                                      <p:to>
                                        <p:strVal val="visible"/>
                                      </p:to>
                                    </p:set>
                                    <p:anim calcmode="lin" valueType="num">
                                      <p:cBhvr additive="base">
                                        <p:cTn id="13" dur="500"/>
                                        <p:tgtEl>
                                          <p:spTgt spid="5867"/>
                                        </p:tgtEl>
                                        <p:attrNameLst>
                                          <p:attrName>ppt_x</p:attrName>
                                        </p:attrNameLst>
                                      </p:cBhvr>
                                      <p:tavLst>
                                        <p:tav tm="0">
                                          <p:val>
                                            <p:strVal val="#ppt_x-#ppt_w*1.125000"/>
                                          </p:val>
                                        </p:tav>
                                        <p:tav tm="100000">
                                          <p:val>
                                            <p:strVal val="#ppt_x"/>
                                          </p:val>
                                        </p:tav>
                                      </p:tavLst>
                                    </p:anim>
                                    <p:animEffect transition="in" filter="wipe(right)">
                                      <p:cBhvr>
                                        <p:cTn id="14" dur="500"/>
                                        <p:tgtEl>
                                          <p:spTgt spid="5867"/>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3"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3"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strips(upRight)">
                                      <p:cBhvr>
                                        <p:cTn id="33" dur="500"/>
                                        <p:tgtEl>
                                          <p:spTgt spid="6"/>
                                        </p:tgtEl>
                                      </p:cBhvr>
                                    </p:animEffect>
                                  </p:childTnLst>
                                </p:cTn>
                              </p:par>
                            </p:childTnLst>
                          </p:cTn>
                        </p:par>
                        <p:par>
                          <p:cTn id="34" fill="hold">
                            <p:stCondLst>
                              <p:cond delay="500"/>
                            </p:stCondLst>
                            <p:childTnLst>
                              <p:par>
                                <p:cTn id="35" presetID="53" presetClass="entr" presetSubtype="16"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3" fill="hold"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strips(upRight)">
                                      <p:cBhvr>
                                        <p:cTn id="47" dur="500"/>
                                        <p:tgtEl>
                                          <p:spTgt spid="38"/>
                                        </p:tgtEl>
                                      </p:cBhvr>
                                    </p:animEffect>
                                  </p:childTnLst>
                                </p:cTn>
                              </p:par>
                            </p:childTnLst>
                          </p:cTn>
                        </p:par>
                        <p:par>
                          <p:cTn id="48" fill="hold">
                            <p:stCondLst>
                              <p:cond delay="500"/>
                            </p:stCondLst>
                            <p:childTnLst>
                              <p:par>
                                <p:cTn id="49" presetID="53"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827"/>
                                        </p:tgtEl>
                                        <p:attrNameLst>
                                          <p:attrName>style.visibility</p:attrName>
                                        </p:attrNameLst>
                                      </p:cBhvr>
                                      <p:to>
                                        <p:strVal val="visible"/>
                                      </p:to>
                                    </p:set>
                                    <p:animEffect transition="in" filter="fade">
                                      <p:cBhvr>
                                        <p:cTn id="56" dur="500"/>
                                        <p:tgtEl>
                                          <p:spTgt spid="5827"/>
                                        </p:tgtEl>
                                      </p:cBhvr>
                                    </p:animEffect>
                                  </p:childTnLst>
                                </p:cTn>
                              </p:par>
                            </p:childTnLst>
                          </p:cTn>
                        </p:par>
                      </p:childTnLst>
                    </p:cTn>
                  </p:par>
                  <p:par>
                    <p:cTn id="57" fill="hold">
                      <p:stCondLst>
                        <p:cond delay="indefinite"/>
                      </p:stCondLst>
                      <p:childTnLst>
                        <p:par>
                          <p:cTn id="58" fill="hold">
                            <p:stCondLst>
                              <p:cond delay="0"/>
                            </p:stCondLst>
                            <p:childTnLst>
                              <p:par>
                                <p:cTn id="59" presetID="18" presetClass="entr" presetSubtype="3" fill="hold"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strips(upRight)">
                                      <p:cBhvr>
                                        <p:cTn id="61" dur="500"/>
                                        <p:tgtEl>
                                          <p:spTgt spid="41"/>
                                        </p:tgtEl>
                                      </p:cBhvr>
                                    </p:animEffect>
                                  </p:childTnLst>
                                </p:cTn>
                              </p:par>
                            </p:childTnLst>
                          </p:cTn>
                        </p:par>
                        <p:par>
                          <p:cTn id="62" fill="hold">
                            <p:stCondLst>
                              <p:cond delay="500"/>
                            </p:stCondLst>
                            <p:childTnLst>
                              <p:par>
                                <p:cTn id="63" presetID="53" presetClass="entr" presetSubtype="16"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500"/>
                                        <p:tgtEl>
                                          <p:spTgt spid="53"/>
                                        </p:tgtEl>
                                      </p:cBhvr>
                                    </p:animEffect>
                                  </p:childTnLst>
                                </p:cTn>
                              </p:par>
                            </p:childTnLst>
                          </p:cTn>
                        </p:par>
                      </p:childTnLst>
                    </p:cTn>
                  </p:par>
                  <p:par>
                    <p:cTn id="71" fill="hold">
                      <p:stCondLst>
                        <p:cond delay="indefinite"/>
                      </p:stCondLst>
                      <p:childTnLst>
                        <p:par>
                          <p:cTn id="72" fill="hold">
                            <p:stCondLst>
                              <p:cond delay="0"/>
                            </p:stCondLst>
                            <p:childTnLst>
                              <p:par>
                                <p:cTn id="73" presetID="18" presetClass="entr" presetSubtype="3" fill="hold"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strips(upRight)">
                                      <p:cBhvr>
                                        <p:cTn id="75" dur="500"/>
                                        <p:tgtEl>
                                          <p:spTgt spid="44"/>
                                        </p:tgtEl>
                                      </p:cBhvr>
                                    </p:animEffect>
                                  </p:childTnLst>
                                </p:cTn>
                              </p:par>
                            </p:childTnLst>
                          </p:cTn>
                        </p:par>
                        <p:par>
                          <p:cTn id="76" fill="hold">
                            <p:stCondLst>
                              <p:cond delay="500"/>
                            </p:stCondLst>
                            <p:childTnLst>
                              <p:par>
                                <p:cTn id="77" presetID="53" presetClass="entr" presetSubtype="16"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p:cTn id="79" dur="500" fill="hold"/>
                                        <p:tgtEl>
                                          <p:spTgt spid="48"/>
                                        </p:tgtEl>
                                        <p:attrNameLst>
                                          <p:attrName>ppt_w</p:attrName>
                                        </p:attrNameLst>
                                      </p:cBhvr>
                                      <p:tavLst>
                                        <p:tav tm="0">
                                          <p:val>
                                            <p:fltVal val="0"/>
                                          </p:val>
                                        </p:tav>
                                        <p:tav tm="100000">
                                          <p:val>
                                            <p:strVal val="#ppt_w"/>
                                          </p:val>
                                        </p:tav>
                                      </p:tavLst>
                                    </p:anim>
                                    <p:anim calcmode="lin" valueType="num">
                                      <p:cBhvr>
                                        <p:cTn id="80" dur="500" fill="hold"/>
                                        <p:tgtEl>
                                          <p:spTgt spid="48"/>
                                        </p:tgtEl>
                                        <p:attrNameLst>
                                          <p:attrName>ppt_h</p:attrName>
                                        </p:attrNameLst>
                                      </p:cBhvr>
                                      <p:tavLst>
                                        <p:tav tm="0">
                                          <p:val>
                                            <p:fltVal val="0"/>
                                          </p:val>
                                        </p:tav>
                                        <p:tav tm="100000">
                                          <p:val>
                                            <p:strVal val="#ppt_h"/>
                                          </p:val>
                                        </p:tav>
                                      </p:tavLst>
                                    </p:anim>
                                    <p:animEffect transition="in" filter="fade">
                                      <p:cBhvr>
                                        <p:cTn id="81" dur="500"/>
                                        <p:tgtEl>
                                          <p:spTgt spid="4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fade">
                                      <p:cBhvr>
                                        <p:cTn id="8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0" grpId="0"/>
      <p:bldP spid="5827" grpId="0"/>
      <p:bldP spid="3" grpId="0"/>
      <p:bldP spid="5" grpId="0"/>
      <p:bldP spid="53"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4" name="Graphic 1091">
            <a:extLst>
              <a:ext uri="{FF2B5EF4-FFF2-40B4-BE49-F238E27FC236}">
                <a16:creationId xmlns:a16="http://schemas.microsoft.com/office/drawing/2014/main" id="{9578EE9A-7AD5-E070-EDD5-D7C67AC95284}"/>
              </a:ext>
            </a:extLst>
          </p:cNvPr>
          <p:cNvGrpSpPr>
            <a:grpSpLocks noChangeAspect="1"/>
          </p:cNvGrpSpPr>
          <p:nvPr/>
        </p:nvGrpSpPr>
        <p:grpSpPr>
          <a:xfrm flipH="1">
            <a:off x="582106" y="945573"/>
            <a:ext cx="2609865" cy="3348000"/>
            <a:chOff x="2862515" y="254268"/>
            <a:chExt cx="2867322" cy="3678274"/>
          </a:xfrm>
        </p:grpSpPr>
        <p:grpSp>
          <p:nvGrpSpPr>
            <p:cNvPr id="1095" name="Graphic 1091">
              <a:extLst>
                <a:ext uri="{FF2B5EF4-FFF2-40B4-BE49-F238E27FC236}">
                  <a16:creationId xmlns:a16="http://schemas.microsoft.com/office/drawing/2014/main" id="{FD201B2C-9632-979E-23D6-A4AD7F51092D}"/>
                </a:ext>
              </a:extLst>
            </p:cNvPr>
            <p:cNvGrpSpPr/>
            <p:nvPr/>
          </p:nvGrpSpPr>
          <p:grpSpPr>
            <a:xfrm>
              <a:off x="2862515" y="254268"/>
              <a:ext cx="2742853" cy="3678274"/>
              <a:chOff x="2862515" y="254268"/>
              <a:chExt cx="2742853" cy="3678274"/>
            </a:xfrm>
          </p:grpSpPr>
          <p:sp>
            <p:nvSpPr>
              <p:cNvPr id="1096" name="Freeform: Shape 1095">
                <a:extLst>
                  <a:ext uri="{FF2B5EF4-FFF2-40B4-BE49-F238E27FC236}">
                    <a16:creationId xmlns:a16="http://schemas.microsoft.com/office/drawing/2014/main" id="{378FB287-D8D1-8BCF-F890-D2722621FE44}"/>
                  </a:ext>
                </a:extLst>
              </p:cNvPr>
              <p:cNvSpPr/>
              <p:nvPr/>
            </p:nvSpPr>
            <p:spPr>
              <a:xfrm>
                <a:off x="2873189" y="254268"/>
                <a:ext cx="2732179" cy="3671689"/>
              </a:xfrm>
              <a:custGeom>
                <a:avLst/>
                <a:gdLst>
                  <a:gd name="connsiteX0" fmla="*/ 1997088 w 2732179"/>
                  <a:gd name="connsiteY0" fmla="*/ 35 h 3671689"/>
                  <a:gd name="connsiteX1" fmla="*/ 1091576 w 2732179"/>
                  <a:gd name="connsiteY1" fmla="*/ 1578405 h 3671689"/>
                  <a:gd name="connsiteX2" fmla="*/ 837762 w 2732179"/>
                  <a:gd name="connsiteY2" fmla="*/ 1837163 h 3671689"/>
                  <a:gd name="connsiteX3" fmla="*/ 373650 w 2732179"/>
                  <a:gd name="connsiteY3" fmla="*/ 2091082 h 3671689"/>
                  <a:gd name="connsiteX4" fmla="*/ 139934 w 2732179"/>
                  <a:gd name="connsiteY4" fmla="*/ 2369090 h 3671689"/>
                  <a:gd name="connsiteX5" fmla="*/ 14264 w 2732179"/>
                  <a:gd name="connsiteY5" fmla="*/ 2564095 h 3671689"/>
                  <a:gd name="connsiteX6" fmla="*/ 266170 w 2732179"/>
                  <a:gd name="connsiteY6" fmla="*/ 2541101 h 3671689"/>
                  <a:gd name="connsiteX7" fmla="*/ 507656 w 2732179"/>
                  <a:gd name="connsiteY7" fmla="*/ 2321266 h 3671689"/>
                  <a:gd name="connsiteX8" fmla="*/ 522491 w 2732179"/>
                  <a:gd name="connsiteY8" fmla="*/ 2377603 h 3671689"/>
                  <a:gd name="connsiteX9" fmla="*/ 379761 w 2732179"/>
                  <a:gd name="connsiteY9" fmla="*/ 2801131 h 3671689"/>
                  <a:gd name="connsiteX10" fmla="*/ 123828 w 2732179"/>
                  <a:gd name="connsiteY10" fmla="*/ 3423903 h 3671689"/>
                  <a:gd name="connsiteX11" fmla="*/ 349950 w 2732179"/>
                  <a:gd name="connsiteY11" fmla="*/ 3245782 h 3671689"/>
                  <a:gd name="connsiteX12" fmla="*/ 648903 w 2732179"/>
                  <a:gd name="connsiteY12" fmla="*/ 2815012 h 3671689"/>
                  <a:gd name="connsiteX13" fmla="*/ 406110 w 2732179"/>
                  <a:gd name="connsiteY13" fmla="*/ 3359019 h 3671689"/>
                  <a:gd name="connsiteX14" fmla="*/ 359805 w 2732179"/>
                  <a:gd name="connsiteY14" fmla="*/ 3659915 h 3671689"/>
                  <a:gd name="connsiteX15" fmla="*/ 572823 w 2732179"/>
                  <a:gd name="connsiteY15" fmla="*/ 3434429 h 3671689"/>
                  <a:gd name="connsiteX16" fmla="*/ 848994 w 2732179"/>
                  <a:gd name="connsiteY16" fmla="*/ 2933725 h 3671689"/>
                  <a:gd name="connsiteX17" fmla="*/ 675782 w 2732179"/>
                  <a:gd name="connsiteY17" fmla="*/ 3639535 h 3671689"/>
                  <a:gd name="connsiteX18" fmla="*/ 807245 w 2732179"/>
                  <a:gd name="connsiteY18" fmla="*/ 3628762 h 3671689"/>
                  <a:gd name="connsiteX19" fmla="*/ 972687 w 2732179"/>
                  <a:gd name="connsiteY19" fmla="*/ 3150946 h 3671689"/>
                  <a:gd name="connsiteX20" fmla="*/ 1078436 w 2732179"/>
                  <a:gd name="connsiteY20" fmla="*/ 2918502 h 3671689"/>
                  <a:gd name="connsiteX21" fmla="*/ 1063743 w 2732179"/>
                  <a:gd name="connsiteY21" fmla="*/ 3516055 h 3671689"/>
                  <a:gd name="connsiteX22" fmla="*/ 1193228 w 2732179"/>
                  <a:gd name="connsiteY22" fmla="*/ 3464381 h 3671689"/>
                  <a:gd name="connsiteX23" fmla="*/ 1272770 w 2732179"/>
                  <a:gd name="connsiteY23" fmla="*/ 2874881 h 3671689"/>
                  <a:gd name="connsiteX24" fmla="*/ 1404268 w 2732179"/>
                  <a:gd name="connsiteY24" fmla="*/ 2554099 h 3671689"/>
                  <a:gd name="connsiteX25" fmla="*/ 1477417 w 2732179"/>
                  <a:gd name="connsiteY25" fmla="*/ 2159534 h 3671689"/>
                  <a:gd name="connsiteX26" fmla="*/ 1635264 w 2732179"/>
                  <a:gd name="connsiteY26" fmla="*/ 1871671 h 3671689"/>
                  <a:gd name="connsiteX27" fmla="*/ 2732179 w 2732179"/>
                  <a:gd name="connsiteY27" fmla="*/ 0 h 3671689"/>
                  <a:gd name="connsiteX28" fmla="*/ 1997123 w 2732179"/>
                  <a:gd name="connsiteY28" fmla="*/ 0 h 367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32179" h="3671689">
                    <a:moveTo>
                      <a:pt x="1997088" y="35"/>
                    </a:moveTo>
                    <a:cubicBezTo>
                      <a:pt x="1510901" y="848223"/>
                      <a:pt x="1097933" y="1568550"/>
                      <a:pt x="1091576" y="1578405"/>
                    </a:cubicBezTo>
                    <a:cubicBezTo>
                      <a:pt x="1026868" y="1678432"/>
                      <a:pt x="965411" y="1762566"/>
                      <a:pt x="837762" y="1837163"/>
                    </a:cubicBezTo>
                    <a:cubicBezTo>
                      <a:pt x="679491" y="1929632"/>
                      <a:pt x="438887" y="2009916"/>
                      <a:pt x="373650" y="2091082"/>
                    </a:cubicBezTo>
                    <a:cubicBezTo>
                      <a:pt x="308413" y="2172249"/>
                      <a:pt x="191078" y="2291632"/>
                      <a:pt x="139934" y="2369090"/>
                    </a:cubicBezTo>
                    <a:cubicBezTo>
                      <a:pt x="88790" y="2446584"/>
                      <a:pt x="-43344" y="2509596"/>
                      <a:pt x="14264" y="2564095"/>
                    </a:cubicBezTo>
                    <a:cubicBezTo>
                      <a:pt x="71942" y="2618559"/>
                      <a:pt x="189984" y="2630816"/>
                      <a:pt x="266170" y="2541101"/>
                    </a:cubicBezTo>
                    <a:cubicBezTo>
                      <a:pt x="342356" y="2451423"/>
                      <a:pt x="507656" y="2321266"/>
                      <a:pt x="507656" y="2321266"/>
                    </a:cubicBezTo>
                    <a:cubicBezTo>
                      <a:pt x="507656" y="2321266"/>
                      <a:pt x="531215" y="2296259"/>
                      <a:pt x="522491" y="2377603"/>
                    </a:cubicBezTo>
                    <a:cubicBezTo>
                      <a:pt x="513767" y="2458981"/>
                      <a:pt x="482649" y="2619654"/>
                      <a:pt x="379761" y="2801131"/>
                    </a:cubicBezTo>
                    <a:cubicBezTo>
                      <a:pt x="276907" y="2982608"/>
                      <a:pt x="22564" y="3361598"/>
                      <a:pt x="123828" y="3423903"/>
                    </a:cubicBezTo>
                    <a:cubicBezTo>
                      <a:pt x="228977" y="3488610"/>
                      <a:pt x="292872" y="3343620"/>
                      <a:pt x="349950" y="3245782"/>
                    </a:cubicBezTo>
                    <a:cubicBezTo>
                      <a:pt x="407028" y="3147908"/>
                      <a:pt x="671332" y="2735682"/>
                      <a:pt x="648903" y="2815012"/>
                    </a:cubicBezTo>
                    <a:cubicBezTo>
                      <a:pt x="626475" y="2894342"/>
                      <a:pt x="498650" y="3176518"/>
                      <a:pt x="406110" y="3359019"/>
                    </a:cubicBezTo>
                    <a:cubicBezTo>
                      <a:pt x="313570" y="3541556"/>
                      <a:pt x="267971" y="3616294"/>
                      <a:pt x="359805" y="3659915"/>
                    </a:cubicBezTo>
                    <a:cubicBezTo>
                      <a:pt x="451603" y="3703536"/>
                      <a:pt x="511754" y="3569707"/>
                      <a:pt x="572823" y="3434429"/>
                    </a:cubicBezTo>
                    <a:cubicBezTo>
                      <a:pt x="633857" y="3299116"/>
                      <a:pt x="881100" y="2841185"/>
                      <a:pt x="848994" y="2933725"/>
                    </a:cubicBezTo>
                    <a:cubicBezTo>
                      <a:pt x="816852" y="3026264"/>
                      <a:pt x="623119" y="3596903"/>
                      <a:pt x="675782" y="3639535"/>
                    </a:cubicBezTo>
                    <a:cubicBezTo>
                      <a:pt x="728410" y="3682167"/>
                      <a:pt x="789691" y="3686123"/>
                      <a:pt x="807245" y="3628762"/>
                    </a:cubicBezTo>
                    <a:cubicBezTo>
                      <a:pt x="824764" y="3571437"/>
                      <a:pt x="943053" y="3252881"/>
                      <a:pt x="972687" y="3150946"/>
                    </a:cubicBezTo>
                    <a:cubicBezTo>
                      <a:pt x="1002356" y="3048976"/>
                      <a:pt x="1084335" y="2871737"/>
                      <a:pt x="1078436" y="2918502"/>
                    </a:cubicBezTo>
                    <a:cubicBezTo>
                      <a:pt x="1051628" y="3131414"/>
                      <a:pt x="1050215" y="3464628"/>
                      <a:pt x="1063743" y="3516055"/>
                    </a:cubicBezTo>
                    <a:cubicBezTo>
                      <a:pt x="1078542" y="3572391"/>
                      <a:pt x="1180795" y="3572073"/>
                      <a:pt x="1193228" y="3464381"/>
                    </a:cubicBezTo>
                    <a:cubicBezTo>
                      <a:pt x="1208910" y="3328467"/>
                      <a:pt x="1239039" y="2956542"/>
                      <a:pt x="1272770" y="2874881"/>
                    </a:cubicBezTo>
                    <a:cubicBezTo>
                      <a:pt x="1290571" y="2831790"/>
                      <a:pt x="1368771" y="2710287"/>
                      <a:pt x="1404268" y="2554099"/>
                    </a:cubicBezTo>
                    <a:cubicBezTo>
                      <a:pt x="1439730" y="2397912"/>
                      <a:pt x="1447253" y="2221451"/>
                      <a:pt x="1477417" y="2159534"/>
                    </a:cubicBezTo>
                    <a:cubicBezTo>
                      <a:pt x="1497267" y="2118703"/>
                      <a:pt x="1580730" y="1968944"/>
                      <a:pt x="1635264" y="1871671"/>
                    </a:cubicBezTo>
                    <a:cubicBezTo>
                      <a:pt x="1648333" y="1848395"/>
                      <a:pt x="2172914" y="953619"/>
                      <a:pt x="2732179" y="0"/>
                    </a:cubicBezTo>
                    <a:lnTo>
                      <a:pt x="1997123" y="0"/>
                    </a:lnTo>
                    <a:close/>
                  </a:path>
                </a:pathLst>
              </a:custGeom>
              <a:solidFill>
                <a:srgbClr val="CB8C84"/>
              </a:solidFill>
              <a:ln w="3527" cap="flat">
                <a:noFill/>
                <a:prstDash val="solid"/>
                <a:miter/>
              </a:ln>
            </p:spPr>
            <p:txBody>
              <a:bodyPr rtlCol="0" anchor="ctr"/>
              <a:lstStyle/>
              <a:p>
                <a:endParaRPr lang="en-US"/>
              </a:p>
            </p:txBody>
          </p:sp>
          <p:sp>
            <p:nvSpPr>
              <p:cNvPr id="1097" name="Freeform: Shape 1096">
                <a:extLst>
                  <a:ext uri="{FF2B5EF4-FFF2-40B4-BE49-F238E27FC236}">
                    <a16:creationId xmlns:a16="http://schemas.microsoft.com/office/drawing/2014/main" id="{22531323-7A14-04EB-9051-5B39AA8C8732}"/>
                  </a:ext>
                </a:extLst>
              </p:cNvPr>
              <p:cNvSpPr/>
              <p:nvPr/>
            </p:nvSpPr>
            <p:spPr>
              <a:xfrm>
                <a:off x="2862515" y="2648330"/>
                <a:ext cx="153237" cy="185131"/>
              </a:xfrm>
              <a:custGeom>
                <a:avLst/>
                <a:gdLst>
                  <a:gd name="connsiteX0" fmla="*/ 129381 w 153237"/>
                  <a:gd name="connsiteY0" fmla="*/ 0 h 185131"/>
                  <a:gd name="connsiteX1" fmla="*/ 132983 w 153237"/>
                  <a:gd name="connsiteY1" fmla="*/ 119560 h 185131"/>
                  <a:gd name="connsiteX2" fmla="*/ 31331 w 153237"/>
                  <a:gd name="connsiteY2" fmla="*/ 181300 h 185131"/>
                  <a:gd name="connsiteX3" fmla="*/ 3110 w 153237"/>
                  <a:gd name="connsiteY3" fmla="*/ 123304 h 185131"/>
                  <a:gd name="connsiteX4" fmla="*/ 129381 w 153237"/>
                  <a:gd name="connsiteY4" fmla="*/ 35 h 185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237" h="185131">
                    <a:moveTo>
                      <a:pt x="129381" y="0"/>
                    </a:moveTo>
                    <a:cubicBezTo>
                      <a:pt x="156931" y="16071"/>
                      <a:pt x="163783" y="92151"/>
                      <a:pt x="132983" y="119560"/>
                    </a:cubicBezTo>
                    <a:cubicBezTo>
                      <a:pt x="99923" y="148982"/>
                      <a:pt x="59729" y="199420"/>
                      <a:pt x="31331" y="181300"/>
                    </a:cubicBezTo>
                    <a:cubicBezTo>
                      <a:pt x="21088" y="176885"/>
                      <a:pt x="-9817" y="148064"/>
                      <a:pt x="3110" y="123304"/>
                    </a:cubicBezTo>
                    <a:cubicBezTo>
                      <a:pt x="8726" y="110165"/>
                      <a:pt x="129381" y="35"/>
                      <a:pt x="129381" y="35"/>
                    </a:cubicBezTo>
                    <a:close/>
                  </a:path>
                </a:pathLst>
              </a:custGeom>
              <a:solidFill>
                <a:srgbClr val="EACBC6"/>
              </a:solidFill>
              <a:ln w="3527" cap="flat">
                <a:noFill/>
                <a:prstDash val="solid"/>
                <a:miter/>
              </a:ln>
            </p:spPr>
            <p:txBody>
              <a:bodyPr rtlCol="0" anchor="ctr"/>
              <a:lstStyle/>
              <a:p>
                <a:endParaRPr lang="en-US"/>
              </a:p>
            </p:txBody>
          </p:sp>
          <p:sp>
            <p:nvSpPr>
              <p:cNvPr id="1098" name="Freeform: Shape 1097">
                <a:extLst>
                  <a:ext uri="{FF2B5EF4-FFF2-40B4-BE49-F238E27FC236}">
                    <a16:creationId xmlns:a16="http://schemas.microsoft.com/office/drawing/2014/main" id="{EBE86EDC-E19E-7EA8-791C-BAFDAADBC2EB}"/>
                  </a:ext>
                </a:extLst>
              </p:cNvPr>
              <p:cNvSpPr/>
              <p:nvPr/>
            </p:nvSpPr>
            <p:spPr>
              <a:xfrm>
                <a:off x="2967771" y="3551113"/>
                <a:ext cx="144584" cy="153520"/>
              </a:xfrm>
              <a:custGeom>
                <a:avLst/>
                <a:gdLst>
                  <a:gd name="connsiteX0" fmla="*/ 18474 w 144584"/>
                  <a:gd name="connsiteY0" fmla="*/ 52920 h 153520"/>
                  <a:gd name="connsiteX1" fmla="*/ 110943 w 144584"/>
                  <a:gd name="connsiteY1" fmla="*/ 10429 h 153520"/>
                  <a:gd name="connsiteX2" fmla="*/ 135632 w 144584"/>
                  <a:gd name="connsiteY2" fmla="*/ 89441 h 153520"/>
                  <a:gd name="connsiteX3" fmla="*/ 50509 w 144584"/>
                  <a:gd name="connsiteY3" fmla="*/ 146555 h 153520"/>
                  <a:gd name="connsiteX4" fmla="*/ 1308 w 144584"/>
                  <a:gd name="connsiteY4" fmla="*/ 91102 h 153520"/>
                  <a:gd name="connsiteX5" fmla="*/ 18474 w 144584"/>
                  <a:gd name="connsiteY5" fmla="*/ 52885 h 15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84" h="153520">
                    <a:moveTo>
                      <a:pt x="18474" y="52920"/>
                    </a:moveTo>
                    <a:cubicBezTo>
                      <a:pt x="43269" y="10465"/>
                      <a:pt x="66192" y="-15672"/>
                      <a:pt x="110943" y="10429"/>
                    </a:cubicBezTo>
                    <a:cubicBezTo>
                      <a:pt x="155729" y="36531"/>
                      <a:pt x="146511" y="66660"/>
                      <a:pt x="135632" y="89441"/>
                    </a:cubicBezTo>
                    <a:cubicBezTo>
                      <a:pt x="114969" y="132815"/>
                      <a:pt x="100241" y="169266"/>
                      <a:pt x="50509" y="146555"/>
                    </a:cubicBezTo>
                    <a:cubicBezTo>
                      <a:pt x="18544" y="131932"/>
                      <a:pt x="-6039" y="112471"/>
                      <a:pt x="1308" y="91102"/>
                    </a:cubicBezTo>
                    <a:cubicBezTo>
                      <a:pt x="6041" y="77291"/>
                      <a:pt x="18474" y="52885"/>
                      <a:pt x="18474" y="52885"/>
                    </a:cubicBezTo>
                    <a:close/>
                  </a:path>
                </a:pathLst>
              </a:custGeom>
              <a:solidFill>
                <a:srgbClr val="EACBC6"/>
              </a:solidFill>
              <a:ln w="3527" cap="flat">
                <a:noFill/>
                <a:prstDash val="solid"/>
                <a:miter/>
              </a:ln>
            </p:spPr>
            <p:txBody>
              <a:bodyPr rtlCol="0" anchor="ctr"/>
              <a:lstStyle/>
              <a:p>
                <a:endParaRPr lang="en-US"/>
              </a:p>
            </p:txBody>
          </p:sp>
          <p:sp>
            <p:nvSpPr>
              <p:cNvPr id="1099" name="Freeform: Shape 1098">
                <a:extLst>
                  <a:ext uri="{FF2B5EF4-FFF2-40B4-BE49-F238E27FC236}">
                    <a16:creationId xmlns:a16="http://schemas.microsoft.com/office/drawing/2014/main" id="{FBA4F288-0C17-F3FF-4476-F34ADC5EB1CF}"/>
                  </a:ext>
                </a:extLst>
              </p:cNvPr>
              <p:cNvSpPr/>
              <p:nvPr/>
            </p:nvSpPr>
            <p:spPr>
              <a:xfrm>
                <a:off x="3193444" y="3778889"/>
                <a:ext cx="144513" cy="153509"/>
              </a:xfrm>
              <a:custGeom>
                <a:avLst/>
                <a:gdLst>
                  <a:gd name="connsiteX0" fmla="*/ 18428 w 144513"/>
                  <a:gd name="connsiteY0" fmla="*/ 52891 h 153509"/>
                  <a:gd name="connsiteX1" fmla="*/ 110898 w 144513"/>
                  <a:gd name="connsiteY1" fmla="*/ 10436 h 153509"/>
                  <a:gd name="connsiteX2" fmla="*/ 135587 w 144513"/>
                  <a:gd name="connsiteY2" fmla="*/ 89448 h 153509"/>
                  <a:gd name="connsiteX3" fmla="*/ 50500 w 144513"/>
                  <a:gd name="connsiteY3" fmla="*/ 146526 h 153509"/>
                  <a:gd name="connsiteX4" fmla="*/ 1298 w 144513"/>
                  <a:gd name="connsiteY4" fmla="*/ 91108 h 153509"/>
                  <a:gd name="connsiteX5" fmla="*/ 18464 w 144513"/>
                  <a:gd name="connsiteY5" fmla="*/ 52891 h 15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13" h="153509">
                    <a:moveTo>
                      <a:pt x="18428" y="52891"/>
                    </a:moveTo>
                    <a:cubicBezTo>
                      <a:pt x="43223" y="10436"/>
                      <a:pt x="66111" y="-15666"/>
                      <a:pt x="110898" y="10436"/>
                    </a:cubicBezTo>
                    <a:cubicBezTo>
                      <a:pt x="155649" y="36538"/>
                      <a:pt x="146430" y="66631"/>
                      <a:pt x="135587" y="89448"/>
                    </a:cubicBezTo>
                    <a:cubicBezTo>
                      <a:pt x="114924" y="132822"/>
                      <a:pt x="100196" y="169273"/>
                      <a:pt x="50500" y="146526"/>
                    </a:cubicBezTo>
                    <a:cubicBezTo>
                      <a:pt x="18534" y="131903"/>
                      <a:pt x="-6013" y="112442"/>
                      <a:pt x="1298" y="91108"/>
                    </a:cubicBezTo>
                    <a:cubicBezTo>
                      <a:pt x="6031" y="77263"/>
                      <a:pt x="18464" y="52891"/>
                      <a:pt x="18464" y="52891"/>
                    </a:cubicBezTo>
                    <a:close/>
                  </a:path>
                </a:pathLst>
              </a:custGeom>
              <a:solidFill>
                <a:srgbClr val="EACBC6"/>
              </a:solidFill>
              <a:ln w="3527" cap="flat">
                <a:noFill/>
                <a:prstDash val="solid"/>
                <a:miter/>
              </a:ln>
            </p:spPr>
            <p:txBody>
              <a:bodyPr rtlCol="0" anchor="ctr"/>
              <a:lstStyle/>
              <a:p>
                <a:endParaRPr lang="en-US"/>
              </a:p>
            </p:txBody>
          </p:sp>
          <p:sp>
            <p:nvSpPr>
              <p:cNvPr id="1100" name="Freeform: Shape 1099">
                <a:extLst>
                  <a:ext uri="{FF2B5EF4-FFF2-40B4-BE49-F238E27FC236}">
                    <a16:creationId xmlns:a16="http://schemas.microsoft.com/office/drawing/2014/main" id="{E81782DD-C5E1-DAC8-9F8C-24C63A00C4B1}"/>
                  </a:ext>
                </a:extLst>
              </p:cNvPr>
              <p:cNvSpPr/>
              <p:nvPr/>
            </p:nvSpPr>
            <p:spPr>
              <a:xfrm>
                <a:off x="3556352" y="3792297"/>
                <a:ext cx="124323" cy="140245"/>
              </a:xfrm>
              <a:custGeom>
                <a:avLst/>
                <a:gdLst>
                  <a:gd name="connsiteX0" fmla="*/ 8902 w 124323"/>
                  <a:gd name="connsiteY0" fmla="*/ 59157 h 140245"/>
                  <a:gd name="connsiteX1" fmla="*/ 84806 w 124323"/>
                  <a:gd name="connsiteY1" fmla="*/ 4410 h 140245"/>
                  <a:gd name="connsiteX2" fmla="*/ 121116 w 124323"/>
                  <a:gd name="connsiteY2" fmla="*/ 71343 h 140245"/>
                  <a:gd name="connsiteX3" fmla="*/ 54466 w 124323"/>
                  <a:gd name="connsiteY3" fmla="*/ 137993 h 140245"/>
                  <a:gd name="connsiteX4" fmla="*/ 213 w 124323"/>
                  <a:gd name="connsiteY4" fmla="*/ 96703 h 140245"/>
                  <a:gd name="connsiteX5" fmla="*/ 8902 w 124323"/>
                  <a:gd name="connsiteY5" fmla="*/ 59192 h 14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323" h="140245">
                    <a:moveTo>
                      <a:pt x="8902" y="59157"/>
                    </a:moveTo>
                    <a:cubicBezTo>
                      <a:pt x="23702" y="16419"/>
                      <a:pt x="39772" y="-11201"/>
                      <a:pt x="84806" y="4410"/>
                    </a:cubicBezTo>
                    <a:cubicBezTo>
                      <a:pt x="129840" y="20022"/>
                      <a:pt x="126873" y="48808"/>
                      <a:pt x="121116" y="71343"/>
                    </a:cubicBezTo>
                    <a:cubicBezTo>
                      <a:pt x="110131" y="114151"/>
                      <a:pt x="103349" y="149684"/>
                      <a:pt x="54466" y="137993"/>
                    </a:cubicBezTo>
                    <a:cubicBezTo>
                      <a:pt x="22995" y="130469"/>
                      <a:pt x="-2612" y="117295"/>
                      <a:pt x="213" y="96703"/>
                    </a:cubicBezTo>
                    <a:cubicBezTo>
                      <a:pt x="2050" y="83387"/>
                      <a:pt x="8902" y="59192"/>
                      <a:pt x="8902" y="59192"/>
                    </a:cubicBezTo>
                    <a:close/>
                  </a:path>
                </a:pathLst>
              </a:custGeom>
              <a:solidFill>
                <a:srgbClr val="EACBC6"/>
              </a:solidFill>
              <a:ln w="3527" cap="flat">
                <a:noFill/>
                <a:prstDash val="solid"/>
                <a:miter/>
              </a:ln>
            </p:spPr>
            <p:txBody>
              <a:bodyPr rtlCol="0" anchor="ctr"/>
              <a:lstStyle/>
              <a:p>
                <a:endParaRPr lang="en-US"/>
              </a:p>
            </p:txBody>
          </p:sp>
          <p:sp>
            <p:nvSpPr>
              <p:cNvPr id="1101" name="Freeform: Shape 1100">
                <a:extLst>
                  <a:ext uri="{FF2B5EF4-FFF2-40B4-BE49-F238E27FC236}">
                    <a16:creationId xmlns:a16="http://schemas.microsoft.com/office/drawing/2014/main" id="{9BCA6837-D683-22F5-9839-83494580EB43}"/>
                  </a:ext>
                </a:extLst>
              </p:cNvPr>
              <p:cNvSpPr/>
              <p:nvPr/>
            </p:nvSpPr>
            <p:spPr>
              <a:xfrm>
                <a:off x="3954900" y="3698902"/>
                <a:ext cx="92307" cy="113345"/>
              </a:xfrm>
              <a:custGeom>
                <a:avLst/>
                <a:gdLst>
                  <a:gd name="connsiteX0" fmla="*/ 10 w 92307"/>
                  <a:gd name="connsiteY0" fmla="*/ 60436 h 113345"/>
                  <a:gd name="connsiteX1" fmla="*/ 48470 w 92307"/>
                  <a:gd name="connsiteY1" fmla="*/ 179 h 113345"/>
                  <a:gd name="connsiteX2" fmla="*/ 92056 w 92307"/>
                  <a:gd name="connsiteY2" fmla="*/ 45566 h 113345"/>
                  <a:gd name="connsiteX3" fmla="*/ 53521 w 92307"/>
                  <a:gd name="connsiteY3" fmla="*/ 113240 h 113345"/>
                  <a:gd name="connsiteX4" fmla="*/ 1282 w 92307"/>
                  <a:gd name="connsiteY4" fmla="*/ 92224 h 113345"/>
                  <a:gd name="connsiteX5" fmla="*/ 10 w 92307"/>
                  <a:gd name="connsiteY5" fmla="*/ 60436 h 11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307" h="113345">
                    <a:moveTo>
                      <a:pt x="10" y="60436"/>
                    </a:moveTo>
                    <a:cubicBezTo>
                      <a:pt x="2448" y="23137"/>
                      <a:pt x="9194" y="-2399"/>
                      <a:pt x="48470" y="179"/>
                    </a:cubicBezTo>
                    <a:cubicBezTo>
                      <a:pt x="87782" y="2757"/>
                      <a:pt x="91738" y="26352"/>
                      <a:pt x="92056" y="45566"/>
                    </a:cubicBezTo>
                    <a:cubicBezTo>
                      <a:pt x="92691" y="82052"/>
                      <a:pt x="95058" y="111863"/>
                      <a:pt x="53521" y="113240"/>
                    </a:cubicBezTo>
                    <a:cubicBezTo>
                      <a:pt x="26783" y="114158"/>
                      <a:pt x="3507" y="109249"/>
                      <a:pt x="1282" y="92224"/>
                    </a:cubicBezTo>
                    <a:cubicBezTo>
                      <a:pt x="-201" y="81204"/>
                      <a:pt x="10" y="60436"/>
                      <a:pt x="10" y="60436"/>
                    </a:cubicBezTo>
                    <a:close/>
                  </a:path>
                </a:pathLst>
              </a:custGeom>
              <a:solidFill>
                <a:srgbClr val="EACBC6"/>
              </a:solidFill>
              <a:ln w="3527" cap="flat">
                <a:noFill/>
                <a:prstDash val="solid"/>
                <a:miter/>
              </a:ln>
            </p:spPr>
            <p:txBody>
              <a:bodyPr rtlCol="0" anchor="ctr"/>
              <a:lstStyle/>
              <a:p>
                <a:endParaRPr lang="en-US"/>
              </a:p>
            </p:txBody>
          </p:sp>
        </p:grpSp>
        <p:grpSp>
          <p:nvGrpSpPr>
            <p:cNvPr id="1102" name="Graphic 1091">
              <a:extLst>
                <a:ext uri="{FF2B5EF4-FFF2-40B4-BE49-F238E27FC236}">
                  <a16:creationId xmlns:a16="http://schemas.microsoft.com/office/drawing/2014/main" id="{2536EC0C-73D5-747E-8A7B-693242029C9B}"/>
                </a:ext>
              </a:extLst>
            </p:cNvPr>
            <p:cNvGrpSpPr/>
            <p:nvPr/>
          </p:nvGrpSpPr>
          <p:grpSpPr>
            <a:xfrm>
              <a:off x="3828218" y="1915069"/>
              <a:ext cx="608051" cy="434922"/>
              <a:chOff x="3828218" y="1915069"/>
              <a:chExt cx="608051" cy="434922"/>
            </a:xfrm>
            <a:solidFill>
              <a:srgbClr val="806B98"/>
            </a:solidFill>
          </p:grpSpPr>
          <p:sp>
            <p:nvSpPr>
              <p:cNvPr id="1103" name="Freeform: Shape 1102">
                <a:extLst>
                  <a:ext uri="{FF2B5EF4-FFF2-40B4-BE49-F238E27FC236}">
                    <a16:creationId xmlns:a16="http://schemas.microsoft.com/office/drawing/2014/main" id="{05748406-8953-6CD2-D2E4-84858C146E54}"/>
                  </a:ext>
                </a:extLst>
              </p:cNvPr>
              <p:cNvSpPr/>
              <p:nvPr/>
            </p:nvSpPr>
            <p:spPr>
              <a:xfrm>
                <a:off x="3828218" y="1915069"/>
                <a:ext cx="66616" cy="64774"/>
              </a:xfrm>
              <a:custGeom>
                <a:avLst/>
                <a:gdLst>
                  <a:gd name="connsiteX0" fmla="*/ 65447 w 66616"/>
                  <a:gd name="connsiteY0" fmla="*/ 40520 h 64774"/>
                  <a:gd name="connsiteX1" fmla="*/ 61844 w 66616"/>
                  <a:gd name="connsiteY1" fmla="*/ 15831 h 64774"/>
                  <a:gd name="connsiteX2" fmla="*/ 40051 w 66616"/>
                  <a:gd name="connsiteY2" fmla="*/ 819 h 64774"/>
                  <a:gd name="connsiteX3" fmla="*/ 13914 w 66616"/>
                  <a:gd name="connsiteY3" fmla="*/ 5411 h 64774"/>
                  <a:gd name="connsiteX4" fmla="*/ 386 w 66616"/>
                  <a:gd name="connsiteY4" fmla="*/ 26144 h 64774"/>
                  <a:gd name="connsiteX5" fmla="*/ 6073 w 66616"/>
                  <a:gd name="connsiteY5" fmla="*/ 50409 h 64774"/>
                  <a:gd name="connsiteX6" fmla="*/ 26170 w 66616"/>
                  <a:gd name="connsiteY6" fmla="*/ 63902 h 64774"/>
                  <a:gd name="connsiteX7" fmla="*/ 50188 w 66616"/>
                  <a:gd name="connsiteY7" fmla="*/ 59981 h 64774"/>
                  <a:gd name="connsiteX8" fmla="*/ 65412 w 66616"/>
                  <a:gd name="connsiteY8" fmla="*/ 40520 h 6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16" h="64774">
                    <a:moveTo>
                      <a:pt x="65447" y="40520"/>
                    </a:moveTo>
                    <a:cubicBezTo>
                      <a:pt x="67849" y="32007"/>
                      <a:pt x="66506" y="22895"/>
                      <a:pt x="61844" y="15831"/>
                    </a:cubicBezTo>
                    <a:cubicBezTo>
                      <a:pt x="57252" y="8696"/>
                      <a:pt x="49517" y="3115"/>
                      <a:pt x="40051" y="819"/>
                    </a:cubicBezTo>
                    <a:cubicBezTo>
                      <a:pt x="30550" y="-1300"/>
                      <a:pt x="21049" y="855"/>
                      <a:pt x="13914" y="5411"/>
                    </a:cubicBezTo>
                    <a:cubicBezTo>
                      <a:pt x="6709" y="10038"/>
                      <a:pt x="1764" y="17314"/>
                      <a:pt x="386" y="26144"/>
                    </a:cubicBezTo>
                    <a:cubicBezTo>
                      <a:pt x="-991" y="34974"/>
                      <a:pt x="1411" y="43593"/>
                      <a:pt x="6073" y="50409"/>
                    </a:cubicBezTo>
                    <a:cubicBezTo>
                      <a:pt x="10735" y="57297"/>
                      <a:pt x="17729" y="62030"/>
                      <a:pt x="26170" y="63902"/>
                    </a:cubicBezTo>
                    <a:cubicBezTo>
                      <a:pt x="34612" y="65950"/>
                      <a:pt x="43054" y="64290"/>
                      <a:pt x="50188" y="59981"/>
                    </a:cubicBezTo>
                    <a:cubicBezTo>
                      <a:pt x="57323" y="55601"/>
                      <a:pt x="62974" y="49173"/>
                      <a:pt x="65412" y="40520"/>
                    </a:cubicBezTo>
                    <a:close/>
                  </a:path>
                </a:pathLst>
              </a:custGeom>
              <a:solidFill>
                <a:srgbClr val="806B98"/>
              </a:solidFill>
              <a:ln w="3527" cap="flat">
                <a:noFill/>
                <a:prstDash val="solid"/>
                <a:miter/>
              </a:ln>
            </p:spPr>
            <p:txBody>
              <a:bodyPr rtlCol="0" anchor="ctr"/>
              <a:lstStyle/>
              <a:p>
                <a:endParaRPr lang="en-US"/>
              </a:p>
            </p:txBody>
          </p:sp>
          <p:sp>
            <p:nvSpPr>
              <p:cNvPr id="1104" name="Freeform: Shape 1103">
                <a:extLst>
                  <a:ext uri="{FF2B5EF4-FFF2-40B4-BE49-F238E27FC236}">
                    <a16:creationId xmlns:a16="http://schemas.microsoft.com/office/drawing/2014/main" id="{E41C0EA1-E784-884E-AE81-2135BFAFF22A}"/>
                  </a:ext>
                </a:extLst>
              </p:cNvPr>
              <p:cNvSpPr/>
              <p:nvPr/>
            </p:nvSpPr>
            <p:spPr>
              <a:xfrm>
                <a:off x="3892466" y="1932947"/>
                <a:ext cx="66456" cy="64891"/>
              </a:xfrm>
              <a:custGeom>
                <a:avLst/>
                <a:gdLst>
                  <a:gd name="connsiteX0" fmla="*/ 64281 w 66456"/>
                  <a:gd name="connsiteY0" fmla="*/ 44046 h 64891"/>
                  <a:gd name="connsiteX1" fmla="*/ 63327 w 66456"/>
                  <a:gd name="connsiteY1" fmla="*/ 19074 h 64891"/>
                  <a:gd name="connsiteX2" fmla="*/ 43407 w 66456"/>
                  <a:gd name="connsiteY2" fmla="*/ 1979 h 64891"/>
                  <a:gd name="connsiteX3" fmla="*/ 17093 w 66456"/>
                  <a:gd name="connsiteY3" fmla="*/ 3568 h 64891"/>
                  <a:gd name="connsiteX4" fmla="*/ 1199 w 66456"/>
                  <a:gd name="connsiteY4" fmla="*/ 22641 h 64891"/>
                  <a:gd name="connsiteX5" fmla="*/ 4024 w 66456"/>
                  <a:gd name="connsiteY5" fmla="*/ 47295 h 64891"/>
                  <a:gd name="connsiteX6" fmla="*/ 22603 w 66456"/>
                  <a:gd name="connsiteY6" fmla="*/ 63119 h 64891"/>
                  <a:gd name="connsiteX7" fmla="*/ 47080 w 66456"/>
                  <a:gd name="connsiteY7" fmla="*/ 61777 h 64891"/>
                  <a:gd name="connsiteX8" fmla="*/ 64246 w 66456"/>
                  <a:gd name="connsiteY8" fmla="*/ 44081 h 6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456" h="64891">
                    <a:moveTo>
                      <a:pt x="64281" y="44046"/>
                    </a:moveTo>
                    <a:cubicBezTo>
                      <a:pt x="67566" y="35745"/>
                      <a:pt x="67036" y="26845"/>
                      <a:pt x="63327" y="19074"/>
                    </a:cubicBezTo>
                    <a:cubicBezTo>
                      <a:pt x="59584" y="11409"/>
                      <a:pt x="52484" y="5193"/>
                      <a:pt x="43407" y="1979"/>
                    </a:cubicBezTo>
                    <a:cubicBezTo>
                      <a:pt x="34365" y="-1377"/>
                      <a:pt x="24722" y="-211"/>
                      <a:pt x="17093" y="3568"/>
                    </a:cubicBezTo>
                    <a:cubicBezTo>
                      <a:pt x="9428" y="7383"/>
                      <a:pt x="3601" y="14058"/>
                      <a:pt x="1199" y="22641"/>
                    </a:cubicBezTo>
                    <a:cubicBezTo>
                      <a:pt x="-1203" y="31224"/>
                      <a:pt x="139" y="40054"/>
                      <a:pt x="4024" y="47295"/>
                    </a:cubicBezTo>
                    <a:cubicBezTo>
                      <a:pt x="7910" y="54607"/>
                      <a:pt x="14409" y="60046"/>
                      <a:pt x="22603" y="63119"/>
                    </a:cubicBezTo>
                    <a:cubicBezTo>
                      <a:pt x="30833" y="66050"/>
                      <a:pt x="39557" y="65167"/>
                      <a:pt x="47080" y="61777"/>
                    </a:cubicBezTo>
                    <a:cubicBezTo>
                      <a:pt x="54568" y="58492"/>
                      <a:pt x="60961" y="52346"/>
                      <a:pt x="64246" y="44081"/>
                    </a:cubicBezTo>
                    <a:close/>
                  </a:path>
                </a:pathLst>
              </a:custGeom>
              <a:solidFill>
                <a:srgbClr val="806B98"/>
              </a:solidFill>
              <a:ln w="3527" cap="flat">
                <a:noFill/>
                <a:prstDash val="solid"/>
                <a:miter/>
              </a:ln>
            </p:spPr>
            <p:txBody>
              <a:bodyPr rtlCol="0" anchor="ctr"/>
              <a:lstStyle/>
              <a:p>
                <a:endParaRPr lang="en-US"/>
              </a:p>
            </p:txBody>
          </p:sp>
          <p:sp>
            <p:nvSpPr>
              <p:cNvPr id="1105" name="Freeform: Shape 1104">
                <a:extLst>
                  <a:ext uri="{FF2B5EF4-FFF2-40B4-BE49-F238E27FC236}">
                    <a16:creationId xmlns:a16="http://schemas.microsoft.com/office/drawing/2014/main" id="{99046119-1710-2A34-B9FB-C2FC328BD849}"/>
                  </a:ext>
                </a:extLst>
              </p:cNvPr>
              <p:cNvSpPr/>
              <p:nvPr/>
            </p:nvSpPr>
            <p:spPr>
              <a:xfrm>
                <a:off x="3954506" y="1957268"/>
                <a:ext cx="66292" cy="64928"/>
              </a:xfrm>
              <a:custGeom>
                <a:avLst/>
                <a:gdLst>
                  <a:gd name="connsiteX0" fmla="*/ 63028 w 66292"/>
                  <a:gd name="connsiteY0" fmla="*/ 46956 h 64928"/>
                  <a:gd name="connsiteX1" fmla="*/ 46144 w 66292"/>
                  <a:gd name="connsiteY1" fmla="*/ 3229 h 64928"/>
                  <a:gd name="connsiteX2" fmla="*/ 32829 w 66292"/>
                  <a:gd name="connsiteY2" fmla="*/ 15 h 64928"/>
                  <a:gd name="connsiteX3" fmla="*/ 19972 w 66292"/>
                  <a:gd name="connsiteY3" fmla="*/ 2240 h 64928"/>
                  <a:gd name="connsiteX4" fmla="*/ 2241 w 66292"/>
                  <a:gd name="connsiteY4" fmla="*/ 19724 h 64928"/>
                  <a:gd name="connsiteX5" fmla="*/ 2629 w 66292"/>
                  <a:gd name="connsiteY5" fmla="*/ 44449 h 64928"/>
                  <a:gd name="connsiteX6" fmla="*/ 9411 w 66292"/>
                  <a:gd name="connsiteY6" fmla="*/ 54656 h 64928"/>
                  <a:gd name="connsiteX7" fmla="*/ 19760 w 66292"/>
                  <a:gd name="connsiteY7" fmla="*/ 62109 h 64928"/>
                  <a:gd name="connsiteX8" fmla="*/ 63063 w 66292"/>
                  <a:gd name="connsiteY8" fmla="*/ 46921 h 6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92" h="64928">
                    <a:moveTo>
                      <a:pt x="63028" y="46956"/>
                    </a:moveTo>
                    <a:cubicBezTo>
                      <a:pt x="71045" y="31168"/>
                      <a:pt x="63875" y="10929"/>
                      <a:pt x="46144" y="3229"/>
                    </a:cubicBezTo>
                    <a:cubicBezTo>
                      <a:pt x="41764" y="1252"/>
                      <a:pt x="37244" y="227"/>
                      <a:pt x="32829" y="15"/>
                    </a:cubicBezTo>
                    <a:cubicBezTo>
                      <a:pt x="28378" y="-126"/>
                      <a:pt x="23963" y="722"/>
                      <a:pt x="19972" y="2240"/>
                    </a:cubicBezTo>
                    <a:cubicBezTo>
                      <a:pt x="11990" y="5313"/>
                      <a:pt x="5526" y="11424"/>
                      <a:pt x="2241" y="19724"/>
                    </a:cubicBezTo>
                    <a:cubicBezTo>
                      <a:pt x="-1044" y="27989"/>
                      <a:pt x="-549" y="36890"/>
                      <a:pt x="2629" y="44449"/>
                    </a:cubicBezTo>
                    <a:cubicBezTo>
                      <a:pt x="4219" y="48263"/>
                      <a:pt x="6515" y="51654"/>
                      <a:pt x="9411" y="54656"/>
                    </a:cubicBezTo>
                    <a:cubicBezTo>
                      <a:pt x="12272" y="57729"/>
                      <a:pt x="15733" y="60272"/>
                      <a:pt x="19760" y="62109"/>
                    </a:cubicBezTo>
                    <a:cubicBezTo>
                      <a:pt x="35831" y="69032"/>
                      <a:pt x="54974" y="62921"/>
                      <a:pt x="63063" y="46921"/>
                    </a:cubicBezTo>
                    <a:close/>
                  </a:path>
                </a:pathLst>
              </a:custGeom>
              <a:solidFill>
                <a:srgbClr val="806B98"/>
              </a:solidFill>
              <a:ln w="3527" cap="flat">
                <a:noFill/>
                <a:prstDash val="solid"/>
                <a:miter/>
              </a:ln>
            </p:spPr>
            <p:txBody>
              <a:bodyPr rtlCol="0" anchor="ctr"/>
              <a:lstStyle/>
              <a:p>
                <a:endParaRPr lang="en-US"/>
              </a:p>
            </p:txBody>
          </p:sp>
          <p:sp>
            <p:nvSpPr>
              <p:cNvPr id="1106" name="Freeform: Shape 1105">
                <a:extLst>
                  <a:ext uri="{FF2B5EF4-FFF2-40B4-BE49-F238E27FC236}">
                    <a16:creationId xmlns:a16="http://schemas.microsoft.com/office/drawing/2014/main" id="{6A242922-4DED-1818-3A14-48C9D556CC16}"/>
                  </a:ext>
                </a:extLst>
              </p:cNvPr>
              <p:cNvSpPr/>
              <p:nvPr/>
            </p:nvSpPr>
            <p:spPr>
              <a:xfrm>
                <a:off x="4014177" y="1986951"/>
                <a:ext cx="66148" cy="65098"/>
              </a:xfrm>
              <a:custGeom>
                <a:avLst/>
                <a:gdLst>
                  <a:gd name="connsiteX0" fmla="*/ 61812 w 66148"/>
                  <a:gd name="connsiteY0" fmla="*/ 49238 h 65098"/>
                  <a:gd name="connsiteX1" fmla="*/ 64850 w 66148"/>
                  <a:gd name="connsiteY1" fmla="*/ 24585 h 65098"/>
                  <a:gd name="connsiteX2" fmla="*/ 48390 w 66148"/>
                  <a:gd name="connsiteY2" fmla="*/ 4416 h 65098"/>
                  <a:gd name="connsiteX3" fmla="*/ 22536 w 66148"/>
                  <a:gd name="connsiteY3" fmla="*/ 1308 h 65098"/>
                  <a:gd name="connsiteX4" fmla="*/ 3356 w 66148"/>
                  <a:gd name="connsiteY4" fmla="*/ 17273 h 65098"/>
                  <a:gd name="connsiteX5" fmla="*/ 1661 w 66148"/>
                  <a:gd name="connsiteY5" fmla="*/ 41927 h 65098"/>
                  <a:gd name="connsiteX6" fmla="*/ 17379 w 66148"/>
                  <a:gd name="connsiteY6" fmla="*/ 61035 h 65098"/>
                  <a:gd name="connsiteX7" fmla="*/ 41927 w 66148"/>
                  <a:gd name="connsiteY7" fmla="*/ 64073 h 65098"/>
                  <a:gd name="connsiteX8" fmla="*/ 61812 w 66148"/>
                  <a:gd name="connsiteY8" fmla="*/ 49274 h 6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48" h="65098">
                    <a:moveTo>
                      <a:pt x="61812" y="49238"/>
                    </a:moveTo>
                    <a:cubicBezTo>
                      <a:pt x="66368" y="41574"/>
                      <a:pt x="67251" y="32744"/>
                      <a:pt x="64850" y="24585"/>
                    </a:cubicBezTo>
                    <a:cubicBezTo>
                      <a:pt x="62483" y="16390"/>
                      <a:pt x="56832" y="8867"/>
                      <a:pt x="48390" y="4416"/>
                    </a:cubicBezTo>
                    <a:cubicBezTo>
                      <a:pt x="39984" y="-69"/>
                      <a:pt x="30765" y="-1199"/>
                      <a:pt x="22536" y="1308"/>
                    </a:cubicBezTo>
                    <a:cubicBezTo>
                      <a:pt x="14306" y="3745"/>
                      <a:pt x="7348" y="9291"/>
                      <a:pt x="3356" y="17273"/>
                    </a:cubicBezTo>
                    <a:cubicBezTo>
                      <a:pt x="-599" y="25256"/>
                      <a:pt x="-917" y="34121"/>
                      <a:pt x="1661" y="41927"/>
                    </a:cubicBezTo>
                    <a:cubicBezTo>
                      <a:pt x="4275" y="49662"/>
                      <a:pt x="9538" y="56867"/>
                      <a:pt x="17379" y="61035"/>
                    </a:cubicBezTo>
                    <a:cubicBezTo>
                      <a:pt x="25220" y="65168"/>
                      <a:pt x="33909" y="66086"/>
                      <a:pt x="41927" y="64073"/>
                    </a:cubicBezTo>
                    <a:cubicBezTo>
                      <a:pt x="49944" y="61989"/>
                      <a:pt x="57256" y="56938"/>
                      <a:pt x="61812" y="49274"/>
                    </a:cubicBezTo>
                    <a:close/>
                  </a:path>
                </a:pathLst>
              </a:custGeom>
              <a:solidFill>
                <a:srgbClr val="806B98"/>
              </a:solidFill>
              <a:ln w="3527" cap="flat">
                <a:noFill/>
                <a:prstDash val="solid"/>
                <a:miter/>
              </a:ln>
            </p:spPr>
            <p:txBody>
              <a:bodyPr rtlCol="0" anchor="ctr"/>
              <a:lstStyle/>
              <a:p>
                <a:endParaRPr lang="en-US"/>
              </a:p>
            </p:txBody>
          </p:sp>
          <p:sp>
            <p:nvSpPr>
              <p:cNvPr id="1107" name="Freeform: Shape 1106">
                <a:extLst>
                  <a:ext uri="{FF2B5EF4-FFF2-40B4-BE49-F238E27FC236}">
                    <a16:creationId xmlns:a16="http://schemas.microsoft.com/office/drawing/2014/main" id="{DF96DB44-9A31-9000-4A91-BA8E78562CC7}"/>
                  </a:ext>
                </a:extLst>
              </p:cNvPr>
              <p:cNvSpPr/>
              <p:nvPr/>
            </p:nvSpPr>
            <p:spPr>
              <a:xfrm>
                <a:off x="4071518" y="2021002"/>
                <a:ext cx="66021" cy="65181"/>
              </a:xfrm>
              <a:custGeom>
                <a:avLst/>
                <a:gdLst>
                  <a:gd name="connsiteX0" fmla="*/ 60631 w 66021"/>
                  <a:gd name="connsiteY0" fmla="*/ 51073 h 65181"/>
                  <a:gd name="connsiteX1" fmla="*/ 50247 w 66021"/>
                  <a:gd name="connsiteY1" fmla="*/ 5510 h 65181"/>
                  <a:gd name="connsiteX2" fmla="*/ 24745 w 66021"/>
                  <a:gd name="connsiteY2" fmla="*/ 671 h 65181"/>
                  <a:gd name="connsiteX3" fmla="*/ 4471 w 66021"/>
                  <a:gd name="connsiteY3" fmla="*/ 15188 h 65181"/>
                  <a:gd name="connsiteX4" fmla="*/ 1010 w 66021"/>
                  <a:gd name="connsiteY4" fmla="*/ 39665 h 65181"/>
                  <a:gd name="connsiteX5" fmla="*/ 15421 w 66021"/>
                  <a:gd name="connsiteY5" fmla="*/ 59868 h 65181"/>
                  <a:gd name="connsiteX6" fmla="*/ 60631 w 66021"/>
                  <a:gd name="connsiteY6" fmla="*/ 51073 h 6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21" h="65181">
                    <a:moveTo>
                      <a:pt x="60631" y="51073"/>
                    </a:moveTo>
                    <a:cubicBezTo>
                      <a:pt x="70733" y="36486"/>
                      <a:pt x="66282" y="15859"/>
                      <a:pt x="50247" y="5510"/>
                    </a:cubicBezTo>
                    <a:cubicBezTo>
                      <a:pt x="42194" y="459"/>
                      <a:pt x="33010" y="-1024"/>
                      <a:pt x="24745" y="671"/>
                    </a:cubicBezTo>
                    <a:cubicBezTo>
                      <a:pt x="16445" y="2437"/>
                      <a:pt x="9028" y="7558"/>
                      <a:pt x="4471" y="15188"/>
                    </a:cubicBezTo>
                    <a:cubicBezTo>
                      <a:pt x="-85" y="22888"/>
                      <a:pt x="-1003" y="31612"/>
                      <a:pt x="1010" y="39665"/>
                    </a:cubicBezTo>
                    <a:cubicBezTo>
                      <a:pt x="2953" y="47788"/>
                      <a:pt x="7897" y="55135"/>
                      <a:pt x="15421" y="59868"/>
                    </a:cubicBezTo>
                    <a:cubicBezTo>
                      <a:pt x="30326" y="69475"/>
                      <a:pt x="50459" y="65767"/>
                      <a:pt x="60631" y="51073"/>
                    </a:cubicBezTo>
                    <a:close/>
                  </a:path>
                </a:pathLst>
              </a:custGeom>
              <a:solidFill>
                <a:srgbClr val="806B98"/>
              </a:solidFill>
              <a:ln w="3527" cap="flat">
                <a:noFill/>
                <a:prstDash val="solid"/>
                <a:miter/>
              </a:ln>
            </p:spPr>
            <p:txBody>
              <a:bodyPr rtlCol="0" anchor="ctr"/>
              <a:lstStyle/>
              <a:p>
                <a:endParaRPr lang="en-US"/>
              </a:p>
            </p:txBody>
          </p:sp>
          <p:sp>
            <p:nvSpPr>
              <p:cNvPr id="1108" name="Freeform: Shape 1107">
                <a:extLst>
                  <a:ext uri="{FF2B5EF4-FFF2-40B4-BE49-F238E27FC236}">
                    <a16:creationId xmlns:a16="http://schemas.microsoft.com/office/drawing/2014/main" id="{898EEDB7-2180-CCDA-80D5-22D0447D9E9B}"/>
                  </a:ext>
                </a:extLst>
              </p:cNvPr>
              <p:cNvSpPr/>
              <p:nvPr/>
            </p:nvSpPr>
            <p:spPr>
              <a:xfrm>
                <a:off x="4126592" y="2058578"/>
                <a:ext cx="65914" cy="65272"/>
              </a:xfrm>
              <a:custGeom>
                <a:avLst/>
                <a:gdLst>
                  <a:gd name="connsiteX0" fmla="*/ 59456 w 65914"/>
                  <a:gd name="connsiteY0" fmla="*/ 52703 h 65272"/>
                  <a:gd name="connsiteX1" fmla="*/ 51792 w 65914"/>
                  <a:gd name="connsiteY1" fmla="*/ 6609 h 65272"/>
                  <a:gd name="connsiteX2" fmla="*/ 5592 w 65914"/>
                  <a:gd name="connsiteY2" fmla="*/ 13497 h 65272"/>
                  <a:gd name="connsiteX3" fmla="*/ 13822 w 65914"/>
                  <a:gd name="connsiteY3" fmla="*/ 58813 h 65272"/>
                  <a:gd name="connsiteX4" fmla="*/ 59456 w 65914"/>
                  <a:gd name="connsiteY4" fmla="*/ 52703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4" h="65272">
                    <a:moveTo>
                      <a:pt x="59456" y="52703"/>
                    </a:moveTo>
                    <a:cubicBezTo>
                      <a:pt x="70476" y="38539"/>
                      <a:pt x="67050" y="17877"/>
                      <a:pt x="51792" y="6609"/>
                    </a:cubicBezTo>
                    <a:cubicBezTo>
                      <a:pt x="36321" y="-4411"/>
                      <a:pt x="15623" y="-1338"/>
                      <a:pt x="5592" y="13497"/>
                    </a:cubicBezTo>
                    <a:cubicBezTo>
                      <a:pt x="-4368" y="28190"/>
                      <a:pt x="-659" y="48500"/>
                      <a:pt x="13822" y="58813"/>
                    </a:cubicBezTo>
                    <a:cubicBezTo>
                      <a:pt x="28162" y="69409"/>
                      <a:pt x="48577" y="66690"/>
                      <a:pt x="59456" y="52703"/>
                    </a:cubicBezTo>
                    <a:close/>
                  </a:path>
                </a:pathLst>
              </a:custGeom>
              <a:solidFill>
                <a:srgbClr val="806B98"/>
              </a:solidFill>
              <a:ln w="3527" cap="flat">
                <a:noFill/>
                <a:prstDash val="solid"/>
                <a:miter/>
              </a:ln>
            </p:spPr>
            <p:txBody>
              <a:bodyPr rtlCol="0" anchor="ctr"/>
              <a:lstStyle/>
              <a:p>
                <a:endParaRPr lang="en-US"/>
              </a:p>
            </p:txBody>
          </p:sp>
          <p:sp>
            <p:nvSpPr>
              <p:cNvPr id="1109" name="Freeform: Shape 1108">
                <a:extLst>
                  <a:ext uri="{FF2B5EF4-FFF2-40B4-BE49-F238E27FC236}">
                    <a16:creationId xmlns:a16="http://schemas.microsoft.com/office/drawing/2014/main" id="{B2A4339E-3617-06D2-AEC9-5A6F0C9AFF52}"/>
                  </a:ext>
                </a:extLst>
              </p:cNvPr>
              <p:cNvSpPr/>
              <p:nvPr/>
            </p:nvSpPr>
            <p:spPr>
              <a:xfrm>
                <a:off x="4179473" y="2099107"/>
                <a:ext cx="65803" cy="65361"/>
              </a:xfrm>
              <a:custGeom>
                <a:avLst/>
                <a:gdLst>
                  <a:gd name="connsiteX0" fmla="*/ 58390 w 65803"/>
                  <a:gd name="connsiteY0" fmla="*/ 54100 h 65361"/>
                  <a:gd name="connsiteX1" fmla="*/ 53057 w 65803"/>
                  <a:gd name="connsiteY1" fmla="*/ 7724 h 65361"/>
                  <a:gd name="connsiteX2" fmla="*/ 28367 w 65803"/>
                  <a:gd name="connsiteY2" fmla="*/ 165 h 65361"/>
                  <a:gd name="connsiteX3" fmla="*/ 6610 w 65803"/>
                  <a:gd name="connsiteY3" fmla="*/ 12139 h 65361"/>
                  <a:gd name="connsiteX4" fmla="*/ 288 w 65803"/>
                  <a:gd name="connsiteY4" fmla="*/ 36122 h 65361"/>
                  <a:gd name="connsiteX5" fmla="*/ 12473 w 65803"/>
                  <a:gd name="connsiteY5" fmla="*/ 57879 h 65361"/>
                  <a:gd name="connsiteX6" fmla="*/ 58425 w 65803"/>
                  <a:gd name="connsiteY6" fmla="*/ 54064 h 6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03" h="65361">
                    <a:moveTo>
                      <a:pt x="58390" y="54100"/>
                    </a:moveTo>
                    <a:cubicBezTo>
                      <a:pt x="69975" y="40607"/>
                      <a:pt x="67821" y="19591"/>
                      <a:pt x="53057" y="7724"/>
                    </a:cubicBezTo>
                    <a:cubicBezTo>
                      <a:pt x="45781" y="1719"/>
                      <a:pt x="36774" y="-683"/>
                      <a:pt x="28367" y="165"/>
                    </a:cubicBezTo>
                    <a:cubicBezTo>
                      <a:pt x="19926" y="978"/>
                      <a:pt x="12049" y="5075"/>
                      <a:pt x="6610" y="12139"/>
                    </a:cubicBezTo>
                    <a:cubicBezTo>
                      <a:pt x="1206" y="19203"/>
                      <a:pt x="-807" y="27892"/>
                      <a:pt x="288" y="36122"/>
                    </a:cubicBezTo>
                    <a:cubicBezTo>
                      <a:pt x="1383" y="44351"/>
                      <a:pt x="5551" y="52157"/>
                      <a:pt x="12473" y="57879"/>
                    </a:cubicBezTo>
                    <a:cubicBezTo>
                      <a:pt x="26425" y="69075"/>
                      <a:pt x="46805" y="67627"/>
                      <a:pt x="58425" y="54064"/>
                    </a:cubicBezTo>
                    <a:close/>
                  </a:path>
                </a:pathLst>
              </a:custGeom>
              <a:solidFill>
                <a:srgbClr val="806B98"/>
              </a:solidFill>
              <a:ln w="3527" cap="flat">
                <a:noFill/>
                <a:prstDash val="solid"/>
                <a:miter/>
              </a:ln>
            </p:spPr>
            <p:txBody>
              <a:bodyPr rtlCol="0" anchor="ctr"/>
              <a:lstStyle/>
              <a:p>
                <a:endParaRPr lang="en-US"/>
              </a:p>
            </p:txBody>
          </p:sp>
          <p:sp>
            <p:nvSpPr>
              <p:cNvPr id="1110" name="Freeform: Shape 1109">
                <a:extLst>
                  <a:ext uri="{FF2B5EF4-FFF2-40B4-BE49-F238E27FC236}">
                    <a16:creationId xmlns:a16="http://schemas.microsoft.com/office/drawing/2014/main" id="{7F1C457A-44B7-D1AA-54B1-7EE7BC4CD492}"/>
                  </a:ext>
                </a:extLst>
              </p:cNvPr>
              <p:cNvSpPr/>
              <p:nvPr/>
            </p:nvSpPr>
            <p:spPr>
              <a:xfrm>
                <a:off x="4230291" y="2142217"/>
                <a:ext cx="65726" cy="65501"/>
              </a:xfrm>
              <a:custGeom>
                <a:avLst/>
                <a:gdLst>
                  <a:gd name="connsiteX0" fmla="*/ 57374 w 65726"/>
                  <a:gd name="connsiteY0" fmla="*/ 55281 h 65501"/>
                  <a:gd name="connsiteX1" fmla="*/ 54196 w 65726"/>
                  <a:gd name="connsiteY1" fmla="*/ 8764 h 65501"/>
                  <a:gd name="connsiteX2" fmla="*/ 29931 w 65726"/>
                  <a:gd name="connsiteY2" fmla="*/ 40 h 65501"/>
                  <a:gd name="connsiteX3" fmla="*/ 7573 w 65726"/>
                  <a:gd name="connsiteY3" fmla="*/ 11025 h 65501"/>
                  <a:gd name="connsiteX4" fmla="*/ 120 w 65726"/>
                  <a:gd name="connsiteY4" fmla="*/ 34619 h 65501"/>
                  <a:gd name="connsiteX5" fmla="*/ 11281 w 65726"/>
                  <a:gd name="connsiteY5" fmla="*/ 56977 h 65501"/>
                  <a:gd name="connsiteX6" fmla="*/ 57374 w 65726"/>
                  <a:gd name="connsiteY6" fmla="*/ 55281 h 6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6" h="65501">
                    <a:moveTo>
                      <a:pt x="57374" y="55281"/>
                    </a:moveTo>
                    <a:cubicBezTo>
                      <a:pt x="69631" y="42248"/>
                      <a:pt x="68253" y="21374"/>
                      <a:pt x="54196" y="8764"/>
                    </a:cubicBezTo>
                    <a:cubicBezTo>
                      <a:pt x="47132" y="2548"/>
                      <a:pt x="38372" y="-384"/>
                      <a:pt x="29931" y="40"/>
                    </a:cubicBezTo>
                    <a:cubicBezTo>
                      <a:pt x="21454" y="499"/>
                      <a:pt x="13365" y="4243"/>
                      <a:pt x="7573" y="11025"/>
                    </a:cubicBezTo>
                    <a:cubicBezTo>
                      <a:pt x="1815" y="17842"/>
                      <a:pt x="-586" y="26389"/>
                      <a:pt x="120" y="34619"/>
                    </a:cubicBezTo>
                    <a:cubicBezTo>
                      <a:pt x="791" y="42919"/>
                      <a:pt x="4500" y="51043"/>
                      <a:pt x="11281" y="56977"/>
                    </a:cubicBezTo>
                    <a:cubicBezTo>
                      <a:pt x="24633" y="68951"/>
                      <a:pt x="45224" y="68244"/>
                      <a:pt x="57374" y="55281"/>
                    </a:cubicBezTo>
                    <a:close/>
                  </a:path>
                </a:pathLst>
              </a:custGeom>
              <a:solidFill>
                <a:srgbClr val="806B98"/>
              </a:solidFill>
              <a:ln w="3527" cap="flat">
                <a:noFill/>
                <a:prstDash val="solid"/>
                <a:miter/>
              </a:ln>
            </p:spPr>
            <p:txBody>
              <a:bodyPr rtlCol="0" anchor="ctr"/>
              <a:lstStyle/>
              <a:p>
                <a:endParaRPr lang="en-US"/>
              </a:p>
            </p:txBody>
          </p:sp>
          <p:sp>
            <p:nvSpPr>
              <p:cNvPr id="1111" name="Freeform: Shape 1110">
                <a:extLst>
                  <a:ext uri="{FF2B5EF4-FFF2-40B4-BE49-F238E27FC236}">
                    <a16:creationId xmlns:a16="http://schemas.microsoft.com/office/drawing/2014/main" id="{87109E12-6ED2-FDC4-D1E2-0949C493BF3B}"/>
                  </a:ext>
                </a:extLst>
              </p:cNvPr>
              <p:cNvSpPr/>
              <p:nvPr/>
            </p:nvSpPr>
            <p:spPr>
              <a:xfrm>
                <a:off x="4279105" y="2187555"/>
                <a:ext cx="65633" cy="65592"/>
              </a:xfrm>
              <a:custGeom>
                <a:avLst/>
                <a:gdLst>
                  <a:gd name="connsiteX0" fmla="*/ 56385 w 65633"/>
                  <a:gd name="connsiteY0" fmla="*/ 56355 h 65592"/>
                  <a:gd name="connsiteX1" fmla="*/ 55184 w 65633"/>
                  <a:gd name="connsiteY1" fmla="*/ 9767 h 65592"/>
                  <a:gd name="connsiteX2" fmla="*/ 8560 w 65633"/>
                  <a:gd name="connsiteY2" fmla="*/ 9944 h 65592"/>
                  <a:gd name="connsiteX3" fmla="*/ 10221 w 65633"/>
                  <a:gd name="connsiteY3" fmla="*/ 56072 h 65592"/>
                  <a:gd name="connsiteX4" fmla="*/ 56385 w 65633"/>
                  <a:gd name="connsiteY4" fmla="*/ 56355 h 65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33" h="65592">
                    <a:moveTo>
                      <a:pt x="56385" y="56355"/>
                    </a:moveTo>
                    <a:cubicBezTo>
                      <a:pt x="69065" y="43922"/>
                      <a:pt x="68747" y="22836"/>
                      <a:pt x="55184" y="9767"/>
                    </a:cubicBezTo>
                    <a:cubicBezTo>
                      <a:pt x="41726" y="-3443"/>
                      <a:pt x="20605" y="-3125"/>
                      <a:pt x="8560" y="9944"/>
                    </a:cubicBezTo>
                    <a:cubicBezTo>
                      <a:pt x="-3590" y="23118"/>
                      <a:pt x="-2601" y="43533"/>
                      <a:pt x="10221" y="56072"/>
                    </a:cubicBezTo>
                    <a:cubicBezTo>
                      <a:pt x="23148" y="68540"/>
                      <a:pt x="43599" y="68894"/>
                      <a:pt x="56385" y="56355"/>
                    </a:cubicBezTo>
                    <a:close/>
                  </a:path>
                </a:pathLst>
              </a:custGeom>
              <a:solidFill>
                <a:srgbClr val="806B98"/>
              </a:solidFill>
              <a:ln w="3527" cap="flat">
                <a:noFill/>
                <a:prstDash val="solid"/>
                <a:miter/>
              </a:ln>
            </p:spPr>
            <p:txBody>
              <a:bodyPr rtlCol="0" anchor="ctr"/>
              <a:lstStyle/>
              <a:p>
                <a:endParaRPr lang="en-US"/>
              </a:p>
            </p:txBody>
          </p:sp>
          <p:sp>
            <p:nvSpPr>
              <p:cNvPr id="1112" name="Freeform: Shape 1111">
                <a:extLst>
                  <a:ext uri="{FF2B5EF4-FFF2-40B4-BE49-F238E27FC236}">
                    <a16:creationId xmlns:a16="http://schemas.microsoft.com/office/drawing/2014/main" id="{84373B20-2708-BFD8-4E40-C01B344CA4AE}"/>
                  </a:ext>
                </a:extLst>
              </p:cNvPr>
              <p:cNvSpPr/>
              <p:nvPr/>
            </p:nvSpPr>
            <p:spPr>
              <a:xfrm>
                <a:off x="4325948" y="2234953"/>
                <a:ext cx="65565" cy="65680"/>
              </a:xfrm>
              <a:custGeom>
                <a:avLst/>
                <a:gdLst>
                  <a:gd name="connsiteX0" fmla="*/ 55316 w 65565"/>
                  <a:gd name="connsiteY0" fmla="*/ 57381 h 65680"/>
                  <a:gd name="connsiteX1" fmla="*/ 56094 w 65565"/>
                  <a:gd name="connsiteY1" fmla="*/ 10758 h 65680"/>
                  <a:gd name="connsiteX2" fmla="*/ 9506 w 65565"/>
                  <a:gd name="connsiteY2" fmla="*/ 8992 h 65680"/>
                  <a:gd name="connsiteX3" fmla="*/ 9223 w 65565"/>
                  <a:gd name="connsiteY3" fmla="*/ 55156 h 65680"/>
                  <a:gd name="connsiteX4" fmla="*/ 55316 w 65565"/>
                  <a:gd name="connsiteY4" fmla="*/ 57417 h 65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65" h="65680">
                    <a:moveTo>
                      <a:pt x="55316" y="57381"/>
                    </a:moveTo>
                    <a:cubicBezTo>
                      <a:pt x="68597" y="45478"/>
                      <a:pt x="69091" y="24427"/>
                      <a:pt x="56094" y="10758"/>
                    </a:cubicBezTo>
                    <a:cubicBezTo>
                      <a:pt x="43166" y="-2946"/>
                      <a:pt x="22115" y="-3582"/>
                      <a:pt x="9506" y="8992"/>
                    </a:cubicBezTo>
                    <a:cubicBezTo>
                      <a:pt x="-3139" y="21566"/>
                      <a:pt x="-3104" y="42087"/>
                      <a:pt x="9223" y="55156"/>
                    </a:cubicBezTo>
                    <a:cubicBezTo>
                      <a:pt x="21585" y="68189"/>
                      <a:pt x="42036" y="69320"/>
                      <a:pt x="55316" y="57417"/>
                    </a:cubicBezTo>
                    <a:close/>
                  </a:path>
                </a:pathLst>
              </a:custGeom>
              <a:solidFill>
                <a:srgbClr val="806B98"/>
              </a:solidFill>
              <a:ln w="3527" cap="flat">
                <a:noFill/>
                <a:prstDash val="solid"/>
                <a:miter/>
              </a:ln>
            </p:spPr>
            <p:txBody>
              <a:bodyPr rtlCol="0" anchor="ctr"/>
              <a:lstStyle/>
              <a:p>
                <a:endParaRPr lang="en-US"/>
              </a:p>
            </p:txBody>
          </p:sp>
          <p:sp>
            <p:nvSpPr>
              <p:cNvPr id="1113" name="Freeform: Shape 1112">
                <a:extLst>
                  <a:ext uri="{FF2B5EF4-FFF2-40B4-BE49-F238E27FC236}">
                    <a16:creationId xmlns:a16="http://schemas.microsoft.com/office/drawing/2014/main" id="{EFCF2CCD-2FB7-4EC9-F5A0-041ECC54C702}"/>
                  </a:ext>
                </a:extLst>
              </p:cNvPr>
              <p:cNvSpPr/>
              <p:nvPr/>
            </p:nvSpPr>
            <p:spPr>
              <a:xfrm>
                <a:off x="4370766" y="2284314"/>
                <a:ext cx="65502" cy="65676"/>
              </a:xfrm>
              <a:custGeom>
                <a:avLst/>
                <a:gdLst>
                  <a:gd name="connsiteX0" fmla="*/ 53943 w 65502"/>
                  <a:gd name="connsiteY0" fmla="*/ 58599 h 65676"/>
                  <a:gd name="connsiteX1" fmla="*/ 57051 w 65502"/>
                  <a:gd name="connsiteY1" fmla="*/ 11940 h 65676"/>
                  <a:gd name="connsiteX2" fmla="*/ 10534 w 65502"/>
                  <a:gd name="connsiteY2" fmla="*/ 8055 h 65676"/>
                  <a:gd name="connsiteX3" fmla="*/ 8167 w 65502"/>
                  <a:gd name="connsiteY3" fmla="*/ 54078 h 65676"/>
                  <a:gd name="connsiteX4" fmla="*/ 53943 w 65502"/>
                  <a:gd name="connsiteY4" fmla="*/ 58599 h 65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02" h="65676">
                    <a:moveTo>
                      <a:pt x="53943" y="58599"/>
                    </a:moveTo>
                    <a:cubicBezTo>
                      <a:pt x="68035" y="47649"/>
                      <a:pt x="69448" y="26245"/>
                      <a:pt x="57051" y="11940"/>
                    </a:cubicBezTo>
                    <a:cubicBezTo>
                      <a:pt x="44653" y="-2435"/>
                      <a:pt x="23673" y="-3954"/>
                      <a:pt x="10534" y="8055"/>
                    </a:cubicBezTo>
                    <a:cubicBezTo>
                      <a:pt x="-2641" y="20064"/>
                      <a:pt x="-3489" y="40550"/>
                      <a:pt x="8167" y="54078"/>
                    </a:cubicBezTo>
                    <a:cubicBezTo>
                      <a:pt x="19858" y="67606"/>
                      <a:pt x="39885" y="69548"/>
                      <a:pt x="53943" y="58599"/>
                    </a:cubicBezTo>
                    <a:close/>
                  </a:path>
                </a:pathLst>
              </a:custGeom>
              <a:solidFill>
                <a:srgbClr val="806B98"/>
              </a:solidFill>
              <a:ln w="3527" cap="flat">
                <a:noFill/>
                <a:prstDash val="solid"/>
                <a:miter/>
              </a:ln>
            </p:spPr>
            <p:txBody>
              <a:bodyPr rtlCol="0" anchor="ctr"/>
              <a:lstStyle/>
              <a:p>
                <a:endParaRPr lang="en-US"/>
              </a:p>
            </p:txBody>
          </p:sp>
        </p:grpSp>
        <p:grpSp>
          <p:nvGrpSpPr>
            <p:cNvPr id="1114" name="Graphic 1091">
              <a:extLst>
                <a:ext uri="{FF2B5EF4-FFF2-40B4-BE49-F238E27FC236}">
                  <a16:creationId xmlns:a16="http://schemas.microsoft.com/office/drawing/2014/main" id="{35719006-85C2-B4A4-81A6-F75315BE773A}"/>
                </a:ext>
              </a:extLst>
            </p:cNvPr>
            <p:cNvGrpSpPr/>
            <p:nvPr/>
          </p:nvGrpSpPr>
          <p:grpSpPr>
            <a:xfrm>
              <a:off x="3900707" y="1855692"/>
              <a:ext cx="584467" cy="406301"/>
              <a:chOff x="3900707" y="1855692"/>
              <a:chExt cx="584467" cy="406301"/>
            </a:xfrm>
            <a:solidFill>
              <a:srgbClr val="806B98"/>
            </a:solidFill>
          </p:grpSpPr>
          <p:sp>
            <p:nvSpPr>
              <p:cNvPr id="1115" name="Freeform: Shape 1114">
                <a:extLst>
                  <a:ext uri="{FF2B5EF4-FFF2-40B4-BE49-F238E27FC236}">
                    <a16:creationId xmlns:a16="http://schemas.microsoft.com/office/drawing/2014/main" id="{99ABB76A-B18B-2463-744A-2DFB1D506B4C}"/>
                  </a:ext>
                </a:extLst>
              </p:cNvPr>
              <p:cNvSpPr/>
              <p:nvPr/>
            </p:nvSpPr>
            <p:spPr>
              <a:xfrm>
                <a:off x="3900707" y="1855692"/>
                <a:ext cx="53977" cy="53517"/>
              </a:xfrm>
              <a:custGeom>
                <a:avLst/>
                <a:gdLst>
                  <a:gd name="connsiteX0" fmla="*/ 53179 w 53977"/>
                  <a:gd name="connsiteY0" fmla="*/ 32823 h 53517"/>
                  <a:gd name="connsiteX1" fmla="*/ 49860 w 53977"/>
                  <a:gd name="connsiteY1" fmla="*/ 12584 h 53517"/>
                  <a:gd name="connsiteX2" fmla="*/ 32235 w 53977"/>
                  <a:gd name="connsiteY2" fmla="*/ 504 h 53517"/>
                  <a:gd name="connsiteX3" fmla="*/ 305 w 53977"/>
                  <a:gd name="connsiteY3" fmla="*/ 21873 h 53517"/>
                  <a:gd name="connsiteX4" fmla="*/ 21497 w 53977"/>
                  <a:gd name="connsiteY4" fmla="*/ 52991 h 53517"/>
                  <a:gd name="connsiteX5" fmla="*/ 41100 w 53977"/>
                  <a:gd name="connsiteY5" fmla="*/ 49423 h 53517"/>
                  <a:gd name="connsiteX6" fmla="*/ 53179 w 53977"/>
                  <a:gd name="connsiteY6" fmla="*/ 32823 h 5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77" h="53517">
                    <a:moveTo>
                      <a:pt x="53179" y="32823"/>
                    </a:moveTo>
                    <a:cubicBezTo>
                      <a:pt x="54981" y="25652"/>
                      <a:pt x="53674" y="18447"/>
                      <a:pt x="49860" y="12584"/>
                    </a:cubicBezTo>
                    <a:cubicBezTo>
                      <a:pt x="46045" y="6756"/>
                      <a:pt x="39899" y="1988"/>
                      <a:pt x="32235" y="504"/>
                    </a:cubicBezTo>
                    <a:cubicBezTo>
                      <a:pt x="16764" y="-2357"/>
                      <a:pt x="2424" y="7250"/>
                      <a:pt x="305" y="21873"/>
                    </a:cubicBezTo>
                    <a:cubicBezTo>
                      <a:pt x="-1850" y="36531"/>
                      <a:pt x="7651" y="50448"/>
                      <a:pt x="21497" y="52991"/>
                    </a:cubicBezTo>
                    <a:cubicBezTo>
                      <a:pt x="28490" y="54333"/>
                      <a:pt x="35343" y="53097"/>
                      <a:pt x="41100" y="49423"/>
                    </a:cubicBezTo>
                    <a:cubicBezTo>
                      <a:pt x="46822" y="45785"/>
                      <a:pt x="51378" y="39993"/>
                      <a:pt x="53179" y="32823"/>
                    </a:cubicBezTo>
                    <a:close/>
                  </a:path>
                </a:pathLst>
              </a:custGeom>
              <a:solidFill>
                <a:srgbClr val="806B98"/>
              </a:solidFill>
              <a:ln w="3527" cap="flat">
                <a:noFill/>
                <a:prstDash val="solid"/>
                <a:miter/>
              </a:ln>
            </p:spPr>
            <p:txBody>
              <a:bodyPr rtlCol="0" anchor="ctr"/>
              <a:lstStyle/>
              <a:p>
                <a:endParaRPr lang="en-US"/>
              </a:p>
            </p:txBody>
          </p:sp>
          <p:sp>
            <p:nvSpPr>
              <p:cNvPr id="1116" name="Freeform: Shape 1115">
                <a:extLst>
                  <a:ext uri="{FF2B5EF4-FFF2-40B4-BE49-F238E27FC236}">
                    <a16:creationId xmlns:a16="http://schemas.microsoft.com/office/drawing/2014/main" id="{A42E21C4-0C24-1E61-1146-26324C743A3E}"/>
                  </a:ext>
                </a:extLst>
              </p:cNvPr>
              <p:cNvSpPr/>
              <p:nvPr/>
            </p:nvSpPr>
            <p:spPr>
              <a:xfrm>
                <a:off x="3953101" y="1868876"/>
                <a:ext cx="53922" cy="53465"/>
              </a:xfrm>
              <a:custGeom>
                <a:avLst/>
                <a:gdLst>
                  <a:gd name="connsiteX0" fmla="*/ 52494 w 53922"/>
                  <a:gd name="connsiteY0" fmla="*/ 35144 h 53465"/>
                  <a:gd name="connsiteX1" fmla="*/ 50975 w 53922"/>
                  <a:gd name="connsiteY1" fmla="*/ 14623 h 53465"/>
                  <a:gd name="connsiteX2" fmla="*/ 44370 w 53922"/>
                  <a:gd name="connsiteY2" fmla="*/ 6287 h 53465"/>
                  <a:gd name="connsiteX3" fmla="*/ 34516 w 53922"/>
                  <a:gd name="connsiteY3" fmla="*/ 1165 h 53465"/>
                  <a:gd name="connsiteX4" fmla="*/ 13359 w 53922"/>
                  <a:gd name="connsiteY4" fmla="*/ 3214 h 53465"/>
                  <a:gd name="connsiteX5" fmla="*/ 820 w 53922"/>
                  <a:gd name="connsiteY5" fmla="*/ 19603 h 53465"/>
                  <a:gd name="connsiteX6" fmla="*/ 3610 w 53922"/>
                  <a:gd name="connsiteY6" fmla="*/ 39806 h 53465"/>
                  <a:gd name="connsiteX7" fmla="*/ 19151 w 53922"/>
                  <a:gd name="connsiteY7" fmla="*/ 52486 h 53465"/>
                  <a:gd name="connsiteX8" fmla="*/ 29465 w 53922"/>
                  <a:gd name="connsiteY8" fmla="*/ 53299 h 53465"/>
                  <a:gd name="connsiteX9" fmla="*/ 39108 w 53922"/>
                  <a:gd name="connsiteY9" fmla="*/ 50508 h 53465"/>
                  <a:gd name="connsiteX10" fmla="*/ 52565 w 53922"/>
                  <a:gd name="connsiteY10" fmla="*/ 35073 h 5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22" h="53465">
                    <a:moveTo>
                      <a:pt x="52494" y="35144"/>
                    </a:moveTo>
                    <a:cubicBezTo>
                      <a:pt x="54896" y="28150"/>
                      <a:pt x="54189" y="20839"/>
                      <a:pt x="50975" y="14623"/>
                    </a:cubicBezTo>
                    <a:cubicBezTo>
                      <a:pt x="49350" y="11514"/>
                      <a:pt x="47125" y="8653"/>
                      <a:pt x="44370" y="6287"/>
                    </a:cubicBezTo>
                    <a:cubicBezTo>
                      <a:pt x="41580" y="3991"/>
                      <a:pt x="38225" y="2296"/>
                      <a:pt x="34516" y="1165"/>
                    </a:cubicBezTo>
                    <a:cubicBezTo>
                      <a:pt x="27028" y="-989"/>
                      <a:pt x="19434" y="-71"/>
                      <a:pt x="13359" y="3214"/>
                    </a:cubicBezTo>
                    <a:cubicBezTo>
                      <a:pt x="7248" y="6605"/>
                      <a:pt x="2586" y="12468"/>
                      <a:pt x="820" y="19603"/>
                    </a:cubicBezTo>
                    <a:cubicBezTo>
                      <a:pt x="-981" y="26808"/>
                      <a:pt x="290" y="33908"/>
                      <a:pt x="3610" y="39806"/>
                    </a:cubicBezTo>
                    <a:cubicBezTo>
                      <a:pt x="6895" y="45811"/>
                      <a:pt x="12299" y="50508"/>
                      <a:pt x="19151" y="52486"/>
                    </a:cubicBezTo>
                    <a:cubicBezTo>
                      <a:pt x="22577" y="53475"/>
                      <a:pt x="26074" y="53652"/>
                      <a:pt x="29465" y="53299"/>
                    </a:cubicBezTo>
                    <a:cubicBezTo>
                      <a:pt x="32821" y="53016"/>
                      <a:pt x="36105" y="52062"/>
                      <a:pt x="39108" y="50508"/>
                    </a:cubicBezTo>
                    <a:cubicBezTo>
                      <a:pt x="45112" y="47435"/>
                      <a:pt x="50128" y="42067"/>
                      <a:pt x="52565" y="35073"/>
                    </a:cubicBezTo>
                    <a:close/>
                  </a:path>
                </a:pathLst>
              </a:custGeom>
              <a:solidFill>
                <a:srgbClr val="806B98"/>
              </a:solidFill>
              <a:ln w="3527" cap="flat">
                <a:noFill/>
                <a:prstDash val="solid"/>
                <a:miter/>
              </a:ln>
            </p:spPr>
            <p:txBody>
              <a:bodyPr rtlCol="0" anchor="ctr"/>
              <a:lstStyle/>
              <a:p>
                <a:endParaRPr lang="en-US"/>
              </a:p>
            </p:txBody>
          </p:sp>
          <p:sp>
            <p:nvSpPr>
              <p:cNvPr id="1117" name="Freeform: Shape 1116">
                <a:extLst>
                  <a:ext uri="{FF2B5EF4-FFF2-40B4-BE49-F238E27FC236}">
                    <a16:creationId xmlns:a16="http://schemas.microsoft.com/office/drawing/2014/main" id="{181FA0D2-C8A8-7CDC-0DAA-C0F5B593F86C}"/>
                  </a:ext>
                </a:extLst>
              </p:cNvPr>
              <p:cNvSpPr/>
              <p:nvPr/>
            </p:nvSpPr>
            <p:spPr>
              <a:xfrm>
                <a:off x="4004130" y="1886372"/>
                <a:ext cx="53951" cy="53686"/>
              </a:xfrm>
              <a:custGeom>
                <a:avLst/>
                <a:gdLst>
                  <a:gd name="connsiteX0" fmla="*/ 51797 w 53951"/>
                  <a:gd name="connsiteY0" fmla="*/ 37180 h 53686"/>
                  <a:gd name="connsiteX1" fmla="*/ 51867 w 53951"/>
                  <a:gd name="connsiteY1" fmla="*/ 16553 h 53686"/>
                  <a:gd name="connsiteX2" fmla="*/ 36503 w 53951"/>
                  <a:gd name="connsiteY2" fmla="*/ 2001 h 53686"/>
                  <a:gd name="connsiteX3" fmla="*/ 1465 w 53951"/>
                  <a:gd name="connsiteY3" fmla="*/ 17683 h 53686"/>
                  <a:gd name="connsiteX4" fmla="*/ 17112 w 53951"/>
                  <a:gd name="connsiteY4" fmla="*/ 51944 h 53686"/>
                  <a:gd name="connsiteX5" fmla="*/ 37209 w 53951"/>
                  <a:gd name="connsiteY5" fmla="*/ 51520 h 53686"/>
                  <a:gd name="connsiteX6" fmla="*/ 51797 w 53951"/>
                  <a:gd name="connsiteY6" fmla="*/ 37215 h 5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51" h="53686">
                    <a:moveTo>
                      <a:pt x="51797" y="37180"/>
                    </a:moveTo>
                    <a:cubicBezTo>
                      <a:pt x="54729" y="30399"/>
                      <a:pt x="54587" y="23017"/>
                      <a:pt x="51867" y="16553"/>
                    </a:cubicBezTo>
                    <a:cubicBezTo>
                      <a:pt x="49183" y="10019"/>
                      <a:pt x="43709" y="4862"/>
                      <a:pt x="36503" y="2001"/>
                    </a:cubicBezTo>
                    <a:cubicBezTo>
                      <a:pt x="22092" y="-3862"/>
                      <a:pt x="6163" y="3696"/>
                      <a:pt x="1465" y="17683"/>
                    </a:cubicBezTo>
                    <a:cubicBezTo>
                      <a:pt x="-3268" y="31741"/>
                      <a:pt x="3867" y="46540"/>
                      <a:pt x="17112" y="51944"/>
                    </a:cubicBezTo>
                    <a:cubicBezTo>
                      <a:pt x="23752" y="54628"/>
                      <a:pt x="30993" y="53993"/>
                      <a:pt x="37209" y="51520"/>
                    </a:cubicBezTo>
                    <a:cubicBezTo>
                      <a:pt x="43461" y="48942"/>
                      <a:pt x="48830" y="44032"/>
                      <a:pt x="51797" y="37215"/>
                    </a:cubicBezTo>
                    <a:close/>
                  </a:path>
                </a:pathLst>
              </a:custGeom>
              <a:solidFill>
                <a:srgbClr val="806B98"/>
              </a:solidFill>
              <a:ln w="3527" cap="flat">
                <a:noFill/>
                <a:prstDash val="solid"/>
                <a:miter/>
              </a:ln>
            </p:spPr>
            <p:txBody>
              <a:bodyPr rtlCol="0" anchor="ctr"/>
              <a:lstStyle/>
              <a:p>
                <a:endParaRPr lang="en-US"/>
              </a:p>
            </p:txBody>
          </p:sp>
          <p:sp>
            <p:nvSpPr>
              <p:cNvPr id="1118" name="Freeform: Shape 1117">
                <a:extLst>
                  <a:ext uri="{FF2B5EF4-FFF2-40B4-BE49-F238E27FC236}">
                    <a16:creationId xmlns:a16="http://schemas.microsoft.com/office/drawing/2014/main" id="{EA948ED7-FC3F-6631-17EE-09DBC97D296C}"/>
                  </a:ext>
                </a:extLst>
              </p:cNvPr>
              <p:cNvSpPr/>
              <p:nvPr/>
            </p:nvSpPr>
            <p:spPr>
              <a:xfrm>
                <a:off x="4053714" y="1907652"/>
                <a:ext cx="53963" cy="53721"/>
              </a:xfrm>
              <a:custGeom>
                <a:avLst/>
                <a:gdLst>
                  <a:gd name="connsiteX0" fmla="*/ 51027 w 53963"/>
                  <a:gd name="connsiteY0" fmla="*/ 38929 h 53721"/>
                  <a:gd name="connsiteX1" fmla="*/ 52510 w 53963"/>
                  <a:gd name="connsiteY1" fmla="*/ 18373 h 53721"/>
                  <a:gd name="connsiteX2" fmla="*/ 38276 w 53963"/>
                  <a:gd name="connsiteY2" fmla="*/ 2761 h 53721"/>
                  <a:gd name="connsiteX3" fmla="*/ 17154 w 53963"/>
                  <a:gd name="connsiteY3" fmla="*/ 1701 h 53721"/>
                  <a:gd name="connsiteX4" fmla="*/ 2214 w 53963"/>
                  <a:gd name="connsiteY4" fmla="*/ 15865 h 53721"/>
                  <a:gd name="connsiteX5" fmla="*/ 1790 w 53963"/>
                  <a:gd name="connsiteY5" fmla="*/ 36351 h 53721"/>
                  <a:gd name="connsiteX6" fmla="*/ 15353 w 53963"/>
                  <a:gd name="connsiteY6" fmla="*/ 51185 h 53721"/>
                  <a:gd name="connsiteX7" fmla="*/ 35521 w 53963"/>
                  <a:gd name="connsiteY7" fmla="*/ 52210 h 53721"/>
                  <a:gd name="connsiteX8" fmla="*/ 51062 w 53963"/>
                  <a:gd name="connsiteY8" fmla="*/ 38894 h 53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3" h="53721">
                    <a:moveTo>
                      <a:pt x="51027" y="38929"/>
                    </a:moveTo>
                    <a:cubicBezTo>
                      <a:pt x="54382" y="32395"/>
                      <a:pt x="54841" y="24907"/>
                      <a:pt x="52510" y="18373"/>
                    </a:cubicBezTo>
                    <a:cubicBezTo>
                      <a:pt x="50179" y="11874"/>
                      <a:pt x="45234" y="6116"/>
                      <a:pt x="38276" y="2761"/>
                    </a:cubicBezTo>
                    <a:cubicBezTo>
                      <a:pt x="31388" y="-701"/>
                      <a:pt x="23689" y="-736"/>
                      <a:pt x="17154" y="1701"/>
                    </a:cubicBezTo>
                    <a:cubicBezTo>
                      <a:pt x="10585" y="4138"/>
                      <a:pt x="5145" y="9048"/>
                      <a:pt x="2214" y="15865"/>
                    </a:cubicBezTo>
                    <a:cubicBezTo>
                      <a:pt x="-718" y="22682"/>
                      <a:pt x="-612" y="30028"/>
                      <a:pt x="1790" y="36351"/>
                    </a:cubicBezTo>
                    <a:cubicBezTo>
                      <a:pt x="4192" y="42673"/>
                      <a:pt x="8925" y="47936"/>
                      <a:pt x="15353" y="51185"/>
                    </a:cubicBezTo>
                    <a:cubicBezTo>
                      <a:pt x="21852" y="54294"/>
                      <a:pt x="29022" y="54435"/>
                      <a:pt x="35521" y="52210"/>
                    </a:cubicBezTo>
                    <a:cubicBezTo>
                      <a:pt x="41985" y="49984"/>
                      <a:pt x="47636" y="45499"/>
                      <a:pt x="51062" y="38894"/>
                    </a:cubicBezTo>
                    <a:close/>
                  </a:path>
                </a:pathLst>
              </a:custGeom>
              <a:solidFill>
                <a:srgbClr val="806B98"/>
              </a:solidFill>
              <a:ln w="3527" cap="flat">
                <a:noFill/>
                <a:prstDash val="solid"/>
                <a:miter/>
              </a:ln>
            </p:spPr>
            <p:txBody>
              <a:bodyPr rtlCol="0" anchor="ctr"/>
              <a:lstStyle/>
              <a:p>
                <a:endParaRPr lang="en-US"/>
              </a:p>
            </p:txBody>
          </p:sp>
          <p:sp>
            <p:nvSpPr>
              <p:cNvPr id="1119" name="Freeform: Shape 1118">
                <a:extLst>
                  <a:ext uri="{FF2B5EF4-FFF2-40B4-BE49-F238E27FC236}">
                    <a16:creationId xmlns:a16="http://schemas.microsoft.com/office/drawing/2014/main" id="{7DC6C944-84FA-091D-DD98-B57AC11035F5}"/>
                  </a:ext>
                </a:extLst>
              </p:cNvPr>
              <p:cNvSpPr/>
              <p:nvPr/>
            </p:nvSpPr>
            <p:spPr>
              <a:xfrm>
                <a:off x="4101739" y="1932401"/>
                <a:ext cx="53932" cy="53713"/>
              </a:xfrm>
              <a:custGeom>
                <a:avLst/>
                <a:gdLst>
                  <a:gd name="connsiteX0" fmla="*/ 50260 w 53932"/>
                  <a:gd name="connsiteY0" fmla="*/ 40282 h 53713"/>
                  <a:gd name="connsiteX1" fmla="*/ 39805 w 53932"/>
                  <a:gd name="connsiteY1" fmla="*/ 3443 h 53713"/>
                  <a:gd name="connsiteX2" fmla="*/ 3001 w 53932"/>
                  <a:gd name="connsiteY2" fmla="*/ 14181 h 53713"/>
                  <a:gd name="connsiteX3" fmla="*/ 13844 w 53932"/>
                  <a:gd name="connsiteY3" fmla="*/ 50314 h 53713"/>
                  <a:gd name="connsiteX4" fmla="*/ 50260 w 53932"/>
                  <a:gd name="connsiteY4" fmla="*/ 40282 h 53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32" h="53713">
                    <a:moveTo>
                      <a:pt x="50260" y="40282"/>
                    </a:moveTo>
                    <a:cubicBezTo>
                      <a:pt x="57924" y="27532"/>
                      <a:pt x="53191" y="11072"/>
                      <a:pt x="39805" y="3443"/>
                    </a:cubicBezTo>
                    <a:cubicBezTo>
                      <a:pt x="26242" y="-3974"/>
                      <a:pt x="9641" y="1041"/>
                      <a:pt x="3001" y="14181"/>
                    </a:cubicBezTo>
                    <a:cubicBezTo>
                      <a:pt x="-3710" y="27426"/>
                      <a:pt x="1235" y="43426"/>
                      <a:pt x="13844" y="50314"/>
                    </a:cubicBezTo>
                    <a:cubicBezTo>
                      <a:pt x="26348" y="57484"/>
                      <a:pt x="42701" y="52927"/>
                      <a:pt x="50260" y="40282"/>
                    </a:cubicBezTo>
                    <a:close/>
                  </a:path>
                </a:pathLst>
              </a:custGeom>
              <a:solidFill>
                <a:srgbClr val="806B98"/>
              </a:solidFill>
              <a:ln w="3527" cap="flat">
                <a:noFill/>
                <a:prstDash val="solid"/>
                <a:miter/>
              </a:ln>
            </p:spPr>
            <p:txBody>
              <a:bodyPr rtlCol="0" anchor="ctr"/>
              <a:lstStyle/>
              <a:p>
                <a:endParaRPr lang="en-US"/>
              </a:p>
            </p:txBody>
          </p:sp>
          <p:sp>
            <p:nvSpPr>
              <p:cNvPr id="1120" name="Freeform: Shape 1119">
                <a:extLst>
                  <a:ext uri="{FF2B5EF4-FFF2-40B4-BE49-F238E27FC236}">
                    <a16:creationId xmlns:a16="http://schemas.microsoft.com/office/drawing/2014/main" id="{165B3D76-EC29-910F-97B0-DA0268FDDAA1}"/>
                  </a:ext>
                </a:extLst>
              </p:cNvPr>
              <p:cNvSpPr/>
              <p:nvPr/>
            </p:nvSpPr>
            <p:spPr>
              <a:xfrm>
                <a:off x="4148198" y="1959961"/>
                <a:ext cx="53880" cy="53707"/>
              </a:xfrm>
              <a:custGeom>
                <a:avLst/>
                <a:gdLst>
                  <a:gd name="connsiteX0" fmla="*/ 49470 w 53880"/>
                  <a:gd name="connsiteY0" fmla="*/ 41580 h 53707"/>
                  <a:gd name="connsiteX1" fmla="*/ 41135 w 53880"/>
                  <a:gd name="connsiteY1" fmla="*/ 4211 h 53707"/>
                  <a:gd name="connsiteX2" fmla="*/ 3801 w 53880"/>
                  <a:gd name="connsiteY2" fmla="*/ 12758 h 53707"/>
                  <a:gd name="connsiteX3" fmla="*/ 12525 w 53880"/>
                  <a:gd name="connsiteY3" fmla="*/ 49527 h 53707"/>
                  <a:gd name="connsiteX4" fmla="*/ 49435 w 53880"/>
                  <a:gd name="connsiteY4" fmla="*/ 41615 h 5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0" h="53707">
                    <a:moveTo>
                      <a:pt x="49470" y="41580"/>
                    </a:moveTo>
                    <a:cubicBezTo>
                      <a:pt x="57735" y="29324"/>
                      <a:pt x="54062" y="12546"/>
                      <a:pt x="41135" y="4211"/>
                    </a:cubicBezTo>
                    <a:cubicBezTo>
                      <a:pt x="27996" y="-3842"/>
                      <a:pt x="11289" y="7"/>
                      <a:pt x="3801" y="12758"/>
                    </a:cubicBezTo>
                    <a:cubicBezTo>
                      <a:pt x="-3687" y="25509"/>
                      <a:pt x="234" y="41968"/>
                      <a:pt x="12525" y="49527"/>
                    </a:cubicBezTo>
                    <a:cubicBezTo>
                      <a:pt x="24675" y="57368"/>
                      <a:pt x="41170" y="53871"/>
                      <a:pt x="49435" y="41615"/>
                    </a:cubicBezTo>
                    <a:close/>
                  </a:path>
                </a:pathLst>
              </a:custGeom>
              <a:solidFill>
                <a:srgbClr val="806B98"/>
              </a:solidFill>
              <a:ln w="3527" cap="flat">
                <a:noFill/>
                <a:prstDash val="solid"/>
                <a:miter/>
              </a:ln>
            </p:spPr>
            <p:txBody>
              <a:bodyPr rtlCol="0" anchor="ctr"/>
              <a:lstStyle/>
              <a:p>
                <a:endParaRPr lang="en-US"/>
              </a:p>
            </p:txBody>
          </p:sp>
          <p:sp>
            <p:nvSpPr>
              <p:cNvPr id="1121" name="Freeform: Shape 1120">
                <a:extLst>
                  <a:ext uri="{FF2B5EF4-FFF2-40B4-BE49-F238E27FC236}">
                    <a16:creationId xmlns:a16="http://schemas.microsoft.com/office/drawing/2014/main" id="{4CBE1C93-FB26-426E-2D29-FDEB3A9B6291}"/>
                  </a:ext>
                </a:extLst>
              </p:cNvPr>
              <p:cNvSpPr/>
              <p:nvPr/>
            </p:nvSpPr>
            <p:spPr>
              <a:xfrm>
                <a:off x="4193167" y="1989907"/>
                <a:ext cx="53806" cy="53732"/>
              </a:xfrm>
              <a:custGeom>
                <a:avLst/>
                <a:gdLst>
                  <a:gd name="connsiteX0" fmla="*/ 48652 w 53806"/>
                  <a:gd name="connsiteY0" fmla="*/ 42751 h 53732"/>
                  <a:gd name="connsiteX1" fmla="*/ 42224 w 53806"/>
                  <a:gd name="connsiteY1" fmla="*/ 5029 h 53732"/>
                  <a:gd name="connsiteX2" fmla="*/ 4537 w 53806"/>
                  <a:gd name="connsiteY2" fmla="*/ 11633 h 53732"/>
                  <a:gd name="connsiteX3" fmla="*/ 11354 w 53806"/>
                  <a:gd name="connsiteY3" fmla="*/ 48826 h 53732"/>
                  <a:gd name="connsiteX4" fmla="*/ 48687 w 53806"/>
                  <a:gd name="connsiteY4" fmla="*/ 42751 h 5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6" h="53732">
                    <a:moveTo>
                      <a:pt x="48652" y="42751"/>
                    </a:moveTo>
                    <a:cubicBezTo>
                      <a:pt x="57482" y="30954"/>
                      <a:pt x="54727" y="13894"/>
                      <a:pt x="42224" y="5029"/>
                    </a:cubicBezTo>
                    <a:cubicBezTo>
                      <a:pt x="29614" y="-3696"/>
                      <a:pt x="12766" y="-799"/>
                      <a:pt x="4537" y="11633"/>
                    </a:cubicBezTo>
                    <a:cubicBezTo>
                      <a:pt x="-3552" y="23890"/>
                      <a:pt x="-549" y="40596"/>
                      <a:pt x="11354" y="48826"/>
                    </a:cubicBezTo>
                    <a:cubicBezTo>
                      <a:pt x="23186" y="57197"/>
                      <a:pt x="39786" y="54654"/>
                      <a:pt x="48687" y="42751"/>
                    </a:cubicBezTo>
                    <a:close/>
                  </a:path>
                </a:pathLst>
              </a:custGeom>
              <a:solidFill>
                <a:srgbClr val="806B98"/>
              </a:solidFill>
              <a:ln w="3527" cap="flat">
                <a:noFill/>
                <a:prstDash val="solid"/>
                <a:miter/>
              </a:ln>
            </p:spPr>
            <p:txBody>
              <a:bodyPr rtlCol="0" anchor="ctr"/>
              <a:lstStyle/>
              <a:p>
                <a:endParaRPr lang="en-US"/>
              </a:p>
            </p:txBody>
          </p:sp>
          <p:sp>
            <p:nvSpPr>
              <p:cNvPr id="1122" name="Freeform: Shape 1121">
                <a:extLst>
                  <a:ext uri="{FF2B5EF4-FFF2-40B4-BE49-F238E27FC236}">
                    <a16:creationId xmlns:a16="http://schemas.microsoft.com/office/drawing/2014/main" id="{76CA4A09-932F-300A-3A0C-94A3C1639E75}"/>
                  </a:ext>
                </a:extLst>
              </p:cNvPr>
              <p:cNvSpPr/>
              <p:nvPr/>
            </p:nvSpPr>
            <p:spPr>
              <a:xfrm>
                <a:off x="4236519" y="2022042"/>
                <a:ext cx="53802" cy="53732"/>
              </a:xfrm>
              <a:custGeom>
                <a:avLst/>
                <a:gdLst>
                  <a:gd name="connsiteX0" fmla="*/ 47932 w 53802"/>
                  <a:gd name="connsiteY0" fmla="*/ 43746 h 53732"/>
                  <a:gd name="connsiteX1" fmla="*/ 43234 w 53802"/>
                  <a:gd name="connsiteY1" fmla="*/ 5812 h 53732"/>
                  <a:gd name="connsiteX2" fmla="*/ 5300 w 53802"/>
                  <a:gd name="connsiteY2" fmla="*/ 10616 h 53732"/>
                  <a:gd name="connsiteX3" fmla="*/ 10351 w 53802"/>
                  <a:gd name="connsiteY3" fmla="*/ 48091 h 53732"/>
                  <a:gd name="connsiteX4" fmla="*/ 47932 w 53802"/>
                  <a:gd name="connsiteY4" fmla="*/ 43746 h 5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2" h="53732">
                    <a:moveTo>
                      <a:pt x="47932" y="43746"/>
                    </a:moveTo>
                    <a:cubicBezTo>
                      <a:pt x="57257" y="32338"/>
                      <a:pt x="55314" y="15172"/>
                      <a:pt x="43234" y="5812"/>
                    </a:cubicBezTo>
                    <a:cubicBezTo>
                      <a:pt x="31084" y="-3548"/>
                      <a:pt x="14095" y="-1358"/>
                      <a:pt x="5300" y="10616"/>
                    </a:cubicBezTo>
                    <a:cubicBezTo>
                      <a:pt x="-3424" y="22448"/>
                      <a:pt x="-1128" y="39225"/>
                      <a:pt x="10351" y="48091"/>
                    </a:cubicBezTo>
                    <a:cubicBezTo>
                      <a:pt x="21830" y="56992"/>
                      <a:pt x="38501" y="55226"/>
                      <a:pt x="47932" y="43746"/>
                    </a:cubicBezTo>
                    <a:close/>
                  </a:path>
                </a:pathLst>
              </a:custGeom>
              <a:solidFill>
                <a:srgbClr val="806B98"/>
              </a:solidFill>
              <a:ln w="3527" cap="flat">
                <a:noFill/>
                <a:prstDash val="solid"/>
                <a:miter/>
              </a:ln>
            </p:spPr>
            <p:txBody>
              <a:bodyPr rtlCol="0" anchor="ctr"/>
              <a:lstStyle/>
              <a:p>
                <a:endParaRPr lang="en-US"/>
              </a:p>
            </p:txBody>
          </p:sp>
          <p:sp>
            <p:nvSpPr>
              <p:cNvPr id="1123" name="Freeform: Shape 1122">
                <a:extLst>
                  <a:ext uri="{FF2B5EF4-FFF2-40B4-BE49-F238E27FC236}">
                    <a16:creationId xmlns:a16="http://schemas.microsoft.com/office/drawing/2014/main" id="{7E7E6804-96F1-F508-2AD5-82ACB3D132D5}"/>
                  </a:ext>
                </a:extLst>
              </p:cNvPr>
              <p:cNvSpPr/>
              <p:nvPr/>
            </p:nvSpPr>
            <p:spPr>
              <a:xfrm>
                <a:off x="4278396" y="2056080"/>
                <a:ext cx="53824" cy="53768"/>
              </a:xfrm>
              <a:custGeom>
                <a:avLst/>
                <a:gdLst>
                  <a:gd name="connsiteX0" fmla="*/ 47238 w 53824"/>
                  <a:gd name="connsiteY0" fmla="*/ 44640 h 53768"/>
                  <a:gd name="connsiteX1" fmla="*/ 44165 w 53824"/>
                  <a:gd name="connsiteY1" fmla="*/ 6529 h 53768"/>
                  <a:gd name="connsiteX2" fmla="*/ 6055 w 53824"/>
                  <a:gd name="connsiteY2" fmla="*/ 9708 h 53768"/>
                  <a:gd name="connsiteX3" fmla="*/ 9481 w 53824"/>
                  <a:gd name="connsiteY3" fmla="*/ 47395 h 53768"/>
                  <a:gd name="connsiteX4" fmla="*/ 47238 w 53824"/>
                  <a:gd name="connsiteY4" fmla="*/ 44640 h 53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4" h="53768">
                    <a:moveTo>
                      <a:pt x="47238" y="44640"/>
                    </a:moveTo>
                    <a:cubicBezTo>
                      <a:pt x="57057" y="33620"/>
                      <a:pt x="55786" y="16455"/>
                      <a:pt x="44165" y="6529"/>
                    </a:cubicBezTo>
                    <a:cubicBezTo>
                      <a:pt x="32474" y="-3290"/>
                      <a:pt x="15379" y="-1877"/>
                      <a:pt x="6055" y="9708"/>
                    </a:cubicBezTo>
                    <a:cubicBezTo>
                      <a:pt x="-3199" y="21187"/>
                      <a:pt x="-1681" y="38035"/>
                      <a:pt x="9481" y="47395"/>
                    </a:cubicBezTo>
                    <a:cubicBezTo>
                      <a:pt x="20571" y="56826"/>
                      <a:pt x="37349" y="55696"/>
                      <a:pt x="47238" y="44640"/>
                    </a:cubicBezTo>
                    <a:close/>
                  </a:path>
                </a:pathLst>
              </a:custGeom>
              <a:solidFill>
                <a:srgbClr val="806B98"/>
              </a:solidFill>
              <a:ln w="3527" cap="flat">
                <a:noFill/>
                <a:prstDash val="solid"/>
                <a:miter/>
              </a:ln>
            </p:spPr>
            <p:txBody>
              <a:bodyPr rtlCol="0" anchor="ctr"/>
              <a:lstStyle/>
              <a:p>
                <a:endParaRPr lang="en-US"/>
              </a:p>
            </p:txBody>
          </p:sp>
          <p:sp>
            <p:nvSpPr>
              <p:cNvPr id="1124" name="Freeform: Shape 1123">
                <a:extLst>
                  <a:ext uri="{FF2B5EF4-FFF2-40B4-BE49-F238E27FC236}">
                    <a16:creationId xmlns:a16="http://schemas.microsoft.com/office/drawing/2014/main" id="{865E8BB3-9D9D-EA63-D60C-992298EE65BC}"/>
                  </a:ext>
                </a:extLst>
              </p:cNvPr>
              <p:cNvSpPr/>
              <p:nvPr/>
            </p:nvSpPr>
            <p:spPr>
              <a:xfrm>
                <a:off x="4318859" y="2091858"/>
                <a:ext cx="53825" cy="53764"/>
              </a:xfrm>
              <a:custGeom>
                <a:avLst/>
                <a:gdLst>
                  <a:gd name="connsiteX0" fmla="*/ 46511 w 53825"/>
                  <a:gd name="connsiteY0" fmla="*/ 45455 h 53764"/>
                  <a:gd name="connsiteX1" fmla="*/ 44993 w 53825"/>
                  <a:gd name="connsiteY1" fmla="*/ 7238 h 53764"/>
                  <a:gd name="connsiteX2" fmla="*/ 6775 w 53825"/>
                  <a:gd name="connsiteY2" fmla="*/ 8863 h 53764"/>
                  <a:gd name="connsiteX3" fmla="*/ 8683 w 53825"/>
                  <a:gd name="connsiteY3" fmla="*/ 46656 h 53764"/>
                  <a:gd name="connsiteX4" fmla="*/ 46511 w 53825"/>
                  <a:gd name="connsiteY4" fmla="*/ 45455 h 53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5" h="53764">
                    <a:moveTo>
                      <a:pt x="46511" y="45455"/>
                    </a:moveTo>
                    <a:cubicBezTo>
                      <a:pt x="56825" y="34753"/>
                      <a:pt x="56154" y="17658"/>
                      <a:pt x="44993" y="7238"/>
                    </a:cubicBezTo>
                    <a:cubicBezTo>
                      <a:pt x="33654" y="-3005"/>
                      <a:pt x="16595" y="-2299"/>
                      <a:pt x="6775" y="8863"/>
                    </a:cubicBezTo>
                    <a:cubicBezTo>
                      <a:pt x="-2938" y="19918"/>
                      <a:pt x="-2125" y="36907"/>
                      <a:pt x="8683" y="46656"/>
                    </a:cubicBezTo>
                    <a:cubicBezTo>
                      <a:pt x="19350" y="56581"/>
                      <a:pt x="36268" y="56051"/>
                      <a:pt x="46511" y="45455"/>
                    </a:cubicBezTo>
                    <a:close/>
                  </a:path>
                </a:pathLst>
              </a:custGeom>
              <a:solidFill>
                <a:srgbClr val="806B98"/>
              </a:solidFill>
              <a:ln w="3527" cap="flat">
                <a:noFill/>
                <a:prstDash val="solid"/>
                <a:miter/>
              </a:ln>
            </p:spPr>
            <p:txBody>
              <a:bodyPr rtlCol="0" anchor="ctr"/>
              <a:lstStyle/>
              <a:p>
                <a:endParaRPr lang="en-US"/>
              </a:p>
            </p:txBody>
          </p:sp>
          <p:sp>
            <p:nvSpPr>
              <p:cNvPr id="1125" name="Freeform: Shape 1124">
                <a:extLst>
                  <a:ext uri="{FF2B5EF4-FFF2-40B4-BE49-F238E27FC236}">
                    <a16:creationId xmlns:a16="http://schemas.microsoft.com/office/drawing/2014/main" id="{C2EB71F6-CC55-F338-3A27-F782FE45F808}"/>
                  </a:ext>
                </a:extLst>
              </p:cNvPr>
              <p:cNvSpPr/>
              <p:nvPr/>
            </p:nvSpPr>
            <p:spPr>
              <a:xfrm>
                <a:off x="4357884" y="2129175"/>
                <a:ext cx="53791" cy="53821"/>
              </a:xfrm>
              <a:custGeom>
                <a:avLst/>
                <a:gdLst>
                  <a:gd name="connsiteX0" fmla="*/ 45774 w 53791"/>
                  <a:gd name="connsiteY0" fmla="*/ 46213 h 53821"/>
                  <a:gd name="connsiteX1" fmla="*/ 45703 w 53791"/>
                  <a:gd name="connsiteY1" fmla="*/ 7996 h 53821"/>
                  <a:gd name="connsiteX2" fmla="*/ 7486 w 53791"/>
                  <a:gd name="connsiteY2" fmla="*/ 8138 h 53821"/>
                  <a:gd name="connsiteX3" fmla="*/ 7910 w 53791"/>
                  <a:gd name="connsiteY3" fmla="*/ 46001 h 53821"/>
                  <a:gd name="connsiteX4" fmla="*/ 45774 w 53791"/>
                  <a:gd name="connsiteY4" fmla="*/ 46248 h 53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 h="53821">
                    <a:moveTo>
                      <a:pt x="45774" y="46213"/>
                    </a:moveTo>
                    <a:cubicBezTo>
                      <a:pt x="56406" y="36006"/>
                      <a:pt x="56547" y="18698"/>
                      <a:pt x="45703" y="7996"/>
                    </a:cubicBezTo>
                    <a:cubicBezTo>
                      <a:pt x="34966" y="-2812"/>
                      <a:pt x="17623" y="-2564"/>
                      <a:pt x="7486" y="8138"/>
                    </a:cubicBezTo>
                    <a:cubicBezTo>
                      <a:pt x="-2756" y="18910"/>
                      <a:pt x="-2368" y="35652"/>
                      <a:pt x="7910" y="46001"/>
                    </a:cubicBezTo>
                    <a:cubicBezTo>
                      <a:pt x="18330" y="56244"/>
                      <a:pt x="35072" y="56527"/>
                      <a:pt x="45774" y="46248"/>
                    </a:cubicBezTo>
                    <a:close/>
                  </a:path>
                </a:pathLst>
              </a:custGeom>
              <a:solidFill>
                <a:srgbClr val="806B98"/>
              </a:solidFill>
              <a:ln w="3527" cap="flat">
                <a:noFill/>
                <a:prstDash val="solid"/>
                <a:miter/>
              </a:ln>
            </p:spPr>
            <p:txBody>
              <a:bodyPr rtlCol="0" anchor="ctr"/>
              <a:lstStyle/>
              <a:p>
                <a:endParaRPr lang="en-US"/>
              </a:p>
            </p:txBody>
          </p:sp>
          <p:sp>
            <p:nvSpPr>
              <p:cNvPr id="1126" name="Freeform: Shape 1125">
                <a:extLst>
                  <a:ext uri="{FF2B5EF4-FFF2-40B4-BE49-F238E27FC236}">
                    <a16:creationId xmlns:a16="http://schemas.microsoft.com/office/drawing/2014/main" id="{20703FFB-5947-EF83-A514-F03817DAE004}"/>
                  </a:ext>
                </a:extLst>
              </p:cNvPr>
              <p:cNvSpPr/>
              <p:nvPr/>
            </p:nvSpPr>
            <p:spPr>
              <a:xfrm>
                <a:off x="4395423" y="2168013"/>
                <a:ext cx="53802" cy="53791"/>
              </a:xfrm>
              <a:custGeom>
                <a:avLst/>
                <a:gdLst>
                  <a:gd name="connsiteX0" fmla="*/ 45003 w 53802"/>
                  <a:gd name="connsiteY0" fmla="*/ 46934 h 53791"/>
                  <a:gd name="connsiteX1" fmla="*/ 46451 w 53802"/>
                  <a:gd name="connsiteY1" fmla="*/ 8753 h 53791"/>
                  <a:gd name="connsiteX2" fmla="*/ 8235 w 53802"/>
                  <a:gd name="connsiteY2" fmla="*/ 7410 h 53791"/>
                  <a:gd name="connsiteX3" fmla="*/ 7175 w 53802"/>
                  <a:gd name="connsiteY3" fmla="*/ 45239 h 53791"/>
                  <a:gd name="connsiteX4" fmla="*/ 45003 w 53802"/>
                  <a:gd name="connsiteY4" fmla="*/ 46970 h 53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2" h="53791">
                    <a:moveTo>
                      <a:pt x="45003" y="46934"/>
                    </a:moveTo>
                    <a:cubicBezTo>
                      <a:pt x="56059" y="37151"/>
                      <a:pt x="56871" y="19914"/>
                      <a:pt x="46451" y="8753"/>
                    </a:cubicBezTo>
                    <a:cubicBezTo>
                      <a:pt x="36032" y="-2409"/>
                      <a:pt x="18866" y="-2938"/>
                      <a:pt x="8235" y="7410"/>
                    </a:cubicBezTo>
                    <a:cubicBezTo>
                      <a:pt x="-2361" y="17689"/>
                      <a:pt x="-2750" y="34572"/>
                      <a:pt x="7175" y="45239"/>
                    </a:cubicBezTo>
                    <a:cubicBezTo>
                      <a:pt x="17135" y="55870"/>
                      <a:pt x="33878" y="56753"/>
                      <a:pt x="45003" y="46970"/>
                    </a:cubicBezTo>
                    <a:close/>
                  </a:path>
                </a:pathLst>
              </a:custGeom>
              <a:solidFill>
                <a:srgbClr val="806B98"/>
              </a:solidFill>
              <a:ln w="3527" cap="flat">
                <a:noFill/>
                <a:prstDash val="solid"/>
                <a:miter/>
              </a:ln>
            </p:spPr>
            <p:txBody>
              <a:bodyPr rtlCol="0" anchor="ctr"/>
              <a:lstStyle/>
              <a:p>
                <a:endParaRPr lang="en-US"/>
              </a:p>
            </p:txBody>
          </p:sp>
          <p:sp>
            <p:nvSpPr>
              <p:cNvPr id="1127" name="Freeform: Shape 1126">
                <a:extLst>
                  <a:ext uri="{FF2B5EF4-FFF2-40B4-BE49-F238E27FC236}">
                    <a16:creationId xmlns:a16="http://schemas.microsoft.com/office/drawing/2014/main" id="{3166B4B6-6152-4A17-8A5F-2795166933C3}"/>
                  </a:ext>
                </a:extLst>
              </p:cNvPr>
              <p:cNvSpPr/>
              <p:nvPr/>
            </p:nvSpPr>
            <p:spPr>
              <a:xfrm>
                <a:off x="4431364" y="2208273"/>
                <a:ext cx="53809" cy="53721"/>
              </a:xfrm>
              <a:custGeom>
                <a:avLst/>
                <a:gdLst>
                  <a:gd name="connsiteX0" fmla="*/ 43923 w 53809"/>
                  <a:gd name="connsiteY0" fmla="*/ 47893 h 53721"/>
                  <a:gd name="connsiteX1" fmla="*/ 47208 w 53809"/>
                  <a:gd name="connsiteY1" fmla="*/ 9676 h 53721"/>
                  <a:gd name="connsiteX2" fmla="*/ 9062 w 53809"/>
                  <a:gd name="connsiteY2" fmla="*/ 6639 h 53721"/>
                  <a:gd name="connsiteX3" fmla="*/ 6378 w 53809"/>
                  <a:gd name="connsiteY3" fmla="*/ 44326 h 53721"/>
                  <a:gd name="connsiteX4" fmla="*/ 43923 w 53809"/>
                  <a:gd name="connsiteY4" fmla="*/ 47858 h 5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9" h="53721">
                    <a:moveTo>
                      <a:pt x="43923" y="47893"/>
                    </a:moveTo>
                    <a:cubicBezTo>
                      <a:pt x="55685" y="38851"/>
                      <a:pt x="57169" y="21368"/>
                      <a:pt x="47208" y="9676"/>
                    </a:cubicBezTo>
                    <a:cubicBezTo>
                      <a:pt x="37248" y="-2015"/>
                      <a:pt x="20047" y="-3216"/>
                      <a:pt x="9062" y="6639"/>
                    </a:cubicBezTo>
                    <a:cubicBezTo>
                      <a:pt x="-1958" y="16529"/>
                      <a:pt x="-3017" y="33306"/>
                      <a:pt x="6378" y="44326"/>
                    </a:cubicBezTo>
                    <a:cubicBezTo>
                      <a:pt x="15773" y="55346"/>
                      <a:pt x="32233" y="56865"/>
                      <a:pt x="43923" y="47858"/>
                    </a:cubicBezTo>
                    <a:close/>
                  </a:path>
                </a:pathLst>
              </a:custGeom>
              <a:solidFill>
                <a:srgbClr val="806B98"/>
              </a:solidFill>
              <a:ln w="3527" cap="flat">
                <a:noFill/>
                <a:prstDash val="solid"/>
                <a:miter/>
              </a:ln>
            </p:spPr>
            <p:txBody>
              <a:bodyPr rtlCol="0" anchor="ctr"/>
              <a:lstStyle/>
              <a:p>
                <a:endParaRPr lang="en-US"/>
              </a:p>
            </p:txBody>
          </p:sp>
        </p:grpSp>
        <p:sp>
          <p:nvSpPr>
            <p:cNvPr id="1128" name="Freeform: Shape 1127">
              <a:extLst>
                <a:ext uri="{FF2B5EF4-FFF2-40B4-BE49-F238E27FC236}">
                  <a16:creationId xmlns:a16="http://schemas.microsoft.com/office/drawing/2014/main" id="{653F4B42-2FA0-9986-56B7-A749B240783D}"/>
                </a:ext>
              </a:extLst>
            </p:cNvPr>
            <p:cNvSpPr/>
            <p:nvPr/>
          </p:nvSpPr>
          <p:spPr>
            <a:xfrm>
              <a:off x="3883415" y="254304"/>
              <a:ext cx="1846422" cy="1896753"/>
            </a:xfrm>
            <a:custGeom>
              <a:avLst/>
              <a:gdLst>
                <a:gd name="connsiteX0" fmla="*/ 1846423 w 1846422"/>
                <a:gd name="connsiteY0" fmla="*/ 0 h 1896753"/>
                <a:gd name="connsiteX1" fmla="*/ 793164 w 1846422"/>
                <a:gd name="connsiteY1" fmla="*/ 0 h 1896753"/>
                <a:gd name="connsiteX2" fmla="*/ 121721 w 1846422"/>
                <a:gd name="connsiteY2" fmla="*/ 1212802 h 1896753"/>
                <a:gd name="connsiteX3" fmla="*/ 122251 w 1846422"/>
                <a:gd name="connsiteY3" fmla="*/ 1632445 h 1896753"/>
                <a:gd name="connsiteX4" fmla="*/ 705676 w 1846422"/>
                <a:gd name="connsiteY4" fmla="*/ 1877287 h 1896753"/>
                <a:gd name="connsiteX5" fmla="*/ 1846423 w 1846422"/>
                <a:gd name="connsiteY5" fmla="*/ 151278 h 1896753"/>
                <a:gd name="connsiteX6" fmla="*/ 1846423 w 1846422"/>
                <a:gd name="connsiteY6" fmla="*/ 0 h 1896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422" h="1896753">
                  <a:moveTo>
                    <a:pt x="1846423" y="0"/>
                  </a:moveTo>
                  <a:lnTo>
                    <a:pt x="793164" y="0"/>
                  </a:lnTo>
                  <a:cubicBezTo>
                    <a:pt x="447058" y="627787"/>
                    <a:pt x="173007" y="1128386"/>
                    <a:pt x="121721" y="1212802"/>
                  </a:cubicBezTo>
                  <a:cubicBezTo>
                    <a:pt x="-77522" y="1540788"/>
                    <a:pt x="925" y="1569963"/>
                    <a:pt x="122251" y="1632445"/>
                  </a:cubicBezTo>
                  <a:cubicBezTo>
                    <a:pt x="243577" y="1694927"/>
                    <a:pt x="625639" y="1971770"/>
                    <a:pt x="705676" y="1877287"/>
                  </a:cubicBezTo>
                  <a:cubicBezTo>
                    <a:pt x="741208" y="1835362"/>
                    <a:pt x="1272606" y="1038601"/>
                    <a:pt x="1846423" y="151278"/>
                  </a:cubicBezTo>
                  <a:lnTo>
                    <a:pt x="1846423" y="0"/>
                  </a:lnTo>
                  <a:close/>
                </a:path>
              </a:pathLst>
            </a:custGeom>
            <a:solidFill>
              <a:srgbClr val="C14F88"/>
            </a:solidFill>
            <a:ln w="3527" cap="flat">
              <a:noFill/>
              <a:prstDash val="solid"/>
              <a:miter/>
            </a:ln>
          </p:spPr>
          <p:txBody>
            <a:bodyPr rtlCol="0" anchor="ctr"/>
            <a:lstStyle/>
            <a:p>
              <a:endParaRPr lang="en-US"/>
            </a:p>
          </p:txBody>
        </p:sp>
      </p:grpSp>
      <p:grpSp>
        <p:nvGrpSpPr>
          <p:cNvPr id="1129" name="Graphic 1091">
            <a:extLst>
              <a:ext uri="{FF2B5EF4-FFF2-40B4-BE49-F238E27FC236}">
                <a16:creationId xmlns:a16="http://schemas.microsoft.com/office/drawing/2014/main" id="{3CD88895-073D-FD42-EE42-7F39650A92C5}"/>
              </a:ext>
            </a:extLst>
          </p:cNvPr>
          <p:cNvGrpSpPr>
            <a:grpSpLocks noChangeAspect="1"/>
          </p:cNvGrpSpPr>
          <p:nvPr/>
        </p:nvGrpSpPr>
        <p:grpSpPr>
          <a:xfrm flipH="1">
            <a:off x="300680" y="2711987"/>
            <a:ext cx="2729669" cy="1404000"/>
            <a:chOff x="2751581" y="2698770"/>
            <a:chExt cx="2978256" cy="1531861"/>
          </a:xfrm>
        </p:grpSpPr>
        <p:grpSp>
          <p:nvGrpSpPr>
            <p:cNvPr id="1130" name="Graphic 1091">
              <a:extLst>
                <a:ext uri="{FF2B5EF4-FFF2-40B4-BE49-F238E27FC236}">
                  <a16:creationId xmlns:a16="http://schemas.microsoft.com/office/drawing/2014/main" id="{BC1D58C8-6699-1BE1-9AD9-E2197FE89CF8}"/>
                </a:ext>
              </a:extLst>
            </p:cNvPr>
            <p:cNvGrpSpPr/>
            <p:nvPr/>
          </p:nvGrpSpPr>
          <p:grpSpPr>
            <a:xfrm>
              <a:off x="2751581" y="2698770"/>
              <a:ext cx="2978256" cy="1531861"/>
              <a:chOff x="2751581" y="2698770"/>
              <a:chExt cx="2978256" cy="1531861"/>
            </a:xfrm>
          </p:grpSpPr>
          <p:sp>
            <p:nvSpPr>
              <p:cNvPr id="1131" name="Freeform: Shape 1130">
                <a:extLst>
                  <a:ext uri="{FF2B5EF4-FFF2-40B4-BE49-F238E27FC236}">
                    <a16:creationId xmlns:a16="http://schemas.microsoft.com/office/drawing/2014/main" id="{408741AB-A4A2-039C-FD67-C270A146D0DD}"/>
                  </a:ext>
                </a:extLst>
              </p:cNvPr>
              <p:cNvSpPr/>
              <p:nvPr/>
            </p:nvSpPr>
            <p:spPr>
              <a:xfrm>
                <a:off x="2756195" y="2704342"/>
                <a:ext cx="2973643" cy="1516630"/>
              </a:xfrm>
              <a:custGeom>
                <a:avLst/>
                <a:gdLst>
                  <a:gd name="connsiteX0" fmla="*/ 2973644 w 2973643"/>
                  <a:gd name="connsiteY0" fmla="*/ 430988 h 1516630"/>
                  <a:gd name="connsiteX1" fmla="*/ 2187903 w 2973643"/>
                  <a:gd name="connsiteY1" fmla="*/ 432507 h 1516630"/>
                  <a:gd name="connsiteX2" fmla="*/ 1859705 w 2973643"/>
                  <a:gd name="connsiteY2" fmla="*/ 423783 h 1516630"/>
                  <a:gd name="connsiteX3" fmla="*/ 1482022 w 2973643"/>
                  <a:gd name="connsiteY3" fmla="*/ 288152 h 1516630"/>
                  <a:gd name="connsiteX4" fmla="*/ 1138706 w 2973643"/>
                  <a:gd name="connsiteY4" fmla="*/ 240081 h 1516630"/>
                  <a:gd name="connsiteX5" fmla="*/ 589366 w 2973643"/>
                  <a:gd name="connsiteY5" fmla="*/ 11769 h 1516630"/>
                  <a:gd name="connsiteX6" fmla="*/ 479519 w 2973643"/>
                  <a:gd name="connsiteY6" fmla="*/ 97597 h 1516630"/>
                  <a:gd name="connsiteX7" fmla="*/ 1003075 w 2973643"/>
                  <a:gd name="connsiteY7" fmla="*/ 385990 h 1516630"/>
                  <a:gd name="connsiteX8" fmla="*/ 749015 w 2973643"/>
                  <a:gd name="connsiteY8" fmla="*/ 360241 h 1516630"/>
                  <a:gd name="connsiteX9" fmla="*/ 252903 w 2973643"/>
                  <a:gd name="connsiteY9" fmla="*/ 262403 h 1516630"/>
                  <a:gd name="connsiteX10" fmla="*/ 177387 w 2973643"/>
                  <a:gd name="connsiteY10" fmla="*/ 370555 h 1516630"/>
                  <a:gd name="connsiteX11" fmla="*/ 874332 w 2973643"/>
                  <a:gd name="connsiteY11" fmla="*/ 576544 h 1516630"/>
                  <a:gd name="connsiteX12" fmla="*/ 302705 w 2973643"/>
                  <a:gd name="connsiteY12" fmla="*/ 562804 h 1516630"/>
                  <a:gd name="connsiteX13" fmla="*/ 573 w 2973643"/>
                  <a:gd name="connsiteY13" fmla="*/ 633198 h 1516630"/>
                  <a:gd name="connsiteX14" fmla="*/ 283808 w 2973643"/>
                  <a:gd name="connsiteY14" fmla="*/ 744776 h 1516630"/>
                  <a:gd name="connsiteX15" fmla="*/ 876028 w 2973643"/>
                  <a:gd name="connsiteY15" fmla="*/ 809165 h 1516630"/>
                  <a:gd name="connsiteX16" fmla="*/ 353319 w 2973643"/>
                  <a:gd name="connsiteY16" fmla="*/ 850349 h 1516630"/>
                  <a:gd name="connsiteX17" fmla="*/ 85519 w 2973643"/>
                  <a:gd name="connsiteY17" fmla="*/ 955922 h 1516630"/>
                  <a:gd name="connsiteX18" fmla="*/ 752441 w 2973643"/>
                  <a:gd name="connsiteY18" fmla="*/ 1048603 h 1516630"/>
                  <a:gd name="connsiteX19" fmla="*/ 1190168 w 2973643"/>
                  <a:gd name="connsiteY19" fmla="*/ 1138706 h 1516630"/>
                  <a:gd name="connsiteX20" fmla="*/ 1231387 w 2973643"/>
                  <a:gd name="connsiteY20" fmla="*/ 1179925 h 1516630"/>
                  <a:gd name="connsiteX21" fmla="*/ 919825 w 2973643"/>
                  <a:gd name="connsiteY21" fmla="*/ 1277763 h 1516630"/>
                  <a:gd name="connsiteX22" fmla="*/ 773033 w 2973643"/>
                  <a:gd name="connsiteY22" fmla="*/ 1483752 h 1516630"/>
                  <a:gd name="connsiteX23" fmla="*/ 1004771 w 2973643"/>
                  <a:gd name="connsiteY23" fmla="*/ 1473439 h 1516630"/>
                  <a:gd name="connsiteX24" fmla="*/ 1362674 w 2973643"/>
                  <a:gd name="connsiteY24" fmla="*/ 1411628 h 1516630"/>
                  <a:gd name="connsiteX25" fmla="*/ 1815872 w 2973643"/>
                  <a:gd name="connsiteY25" fmla="*/ 1138671 h 1516630"/>
                  <a:gd name="connsiteX26" fmla="*/ 2167276 w 2973643"/>
                  <a:gd name="connsiteY26" fmla="*/ 1049804 h 1516630"/>
                  <a:gd name="connsiteX27" fmla="*/ 2973608 w 2973643"/>
                  <a:gd name="connsiteY27" fmla="*/ 1056056 h 1516630"/>
                  <a:gd name="connsiteX28" fmla="*/ 2973608 w 2973643"/>
                  <a:gd name="connsiteY28" fmla="*/ 430882 h 151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73643" h="1516630">
                    <a:moveTo>
                      <a:pt x="2973644" y="430988"/>
                    </a:moveTo>
                    <a:cubicBezTo>
                      <a:pt x="2519881" y="432118"/>
                      <a:pt x="2203444" y="432789"/>
                      <a:pt x="2187903" y="432507"/>
                    </a:cubicBezTo>
                    <a:cubicBezTo>
                      <a:pt x="2076396" y="430600"/>
                      <a:pt x="1904985" y="427209"/>
                      <a:pt x="1859705" y="423783"/>
                    </a:cubicBezTo>
                    <a:cubicBezTo>
                      <a:pt x="1791041" y="418626"/>
                      <a:pt x="1634819" y="336223"/>
                      <a:pt x="1482022" y="288152"/>
                    </a:cubicBezTo>
                    <a:cubicBezTo>
                      <a:pt x="1329261" y="240081"/>
                      <a:pt x="1184870" y="246438"/>
                      <a:pt x="1138706" y="240081"/>
                    </a:cubicBezTo>
                    <a:cubicBezTo>
                      <a:pt x="1051112" y="228072"/>
                      <a:pt x="714683" y="66692"/>
                      <a:pt x="589366" y="11769"/>
                    </a:cubicBezTo>
                    <a:cubicBezTo>
                      <a:pt x="490115" y="-31746"/>
                      <a:pt x="438300" y="56414"/>
                      <a:pt x="479519" y="97597"/>
                    </a:cubicBezTo>
                    <a:cubicBezTo>
                      <a:pt x="517136" y="135249"/>
                      <a:pt x="805669" y="301892"/>
                      <a:pt x="1003075" y="385990"/>
                    </a:cubicBezTo>
                    <a:cubicBezTo>
                      <a:pt x="1046449" y="404462"/>
                      <a:pt x="852010" y="385990"/>
                      <a:pt x="749015" y="360241"/>
                    </a:cubicBezTo>
                    <a:cubicBezTo>
                      <a:pt x="646020" y="334492"/>
                      <a:pt x="311252" y="276143"/>
                      <a:pt x="252903" y="262403"/>
                    </a:cubicBezTo>
                    <a:cubicBezTo>
                      <a:pt x="194553" y="248663"/>
                      <a:pt x="167074" y="303587"/>
                      <a:pt x="177387" y="370555"/>
                    </a:cubicBezTo>
                    <a:cubicBezTo>
                      <a:pt x="187701" y="437523"/>
                      <a:pt x="778190" y="557648"/>
                      <a:pt x="874332" y="576544"/>
                    </a:cubicBezTo>
                    <a:cubicBezTo>
                      <a:pt x="970475" y="595441"/>
                      <a:pt x="450344" y="578239"/>
                      <a:pt x="302705" y="562804"/>
                    </a:cubicBezTo>
                    <a:cubicBezTo>
                      <a:pt x="155065" y="547369"/>
                      <a:pt x="9156" y="531899"/>
                      <a:pt x="573" y="633198"/>
                    </a:cubicBezTo>
                    <a:cubicBezTo>
                      <a:pt x="-8010" y="734498"/>
                      <a:pt x="79550" y="732767"/>
                      <a:pt x="283808" y="744776"/>
                    </a:cubicBezTo>
                    <a:cubicBezTo>
                      <a:pt x="488067" y="756785"/>
                      <a:pt x="796203" y="788538"/>
                      <a:pt x="876028" y="809165"/>
                    </a:cubicBezTo>
                    <a:cubicBezTo>
                      <a:pt x="955852" y="829757"/>
                      <a:pt x="466627" y="850349"/>
                      <a:pt x="353319" y="850349"/>
                    </a:cubicBezTo>
                    <a:cubicBezTo>
                      <a:pt x="240011" y="850349"/>
                      <a:pt x="82587" y="832512"/>
                      <a:pt x="85519" y="955922"/>
                    </a:cubicBezTo>
                    <a:cubicBezTo>
                      <a:pt x="88309" y="1074776"/>
                      <a:pt x="543838" y="1046025"/>
                      <a:pt x="752441" y="1048603"/>
                    </a:cubicBezTo>
                    <a:cubicBezTo>
                      <a:pt x="961009" y="1051182"/>
                      <a:pt x="1115501" y="1105257"/>
                      <a:pt x="1190168" y="1138706"/>
                    </a:cubicBezTo>
                    <a:cubicBezTo>
                      <a:pt x="1264836" y="1172190"/>
                      <a:pt x="1231387" y="1179925"/>
                      <a:pt x="1231387" y="1179925"/>
                    </a:cubicBezTo>
                    <a:cubicBezTo>
                      <a:pt x="1231387" y="1179925"/>
                      <a:pt x="1035676" y="1257171"/>
                      <a:pt x="919825" y="1277763"/>
                    </a:cubicBezTo>
                    <a:cubicBezTo>
                      <a:pt x="803974" y="1298355"/>
                      <a:pt x="755019" y="1406506"/>
                      <a:pt x="773033" y="1483752"/>
                    </a:cubicBezTo>
                    <a:cubicBezTo>
                      <a:pt x="791082" y="1560998"/>
                      <a:pt x="912090" y="1478596"/>
                      <a:pt x="1004771" y="1473439"/>
                    </a:cubicBezTo>
                    <a:cubicBezTo>
                      <a:pt x="1097452" y="1468282"/>
                      <a:pt x="1259679" y="1427098"/>
                      <a:pt x="1362674" y="1411628"/>
                    </a:cubicBezTo>
                    <a:cubicBezTo>
                      <a:pt x="1465668" y="1396157"/>
                      <a:pt x="1656258" y="1228809"/>
                      <a:pt x="1815872" y="1138671"/>
                    </a:cubicBezTo>
                    <a:cubicBezTo>
                      <a:pt x="1944615" y="1065981"/>
                      <a:pt x="2048246" y="1055279"/>
                      <a:pt x="2167276" y="1049804"/>
                    </a:cubicBezTo>
                    <a:cubicBezTo>
                      <a:pt x="2175046" y="1049451"/>
                      <a:pt x="2501797" y="1052065"/>
                      <a:pt x="2973608" y="1056056"/>
                    </a:cubicBezTo>
                    <a:lnTo>
                      <a:pt x="2973608" y="430882"/>
                    </a:lnTo>
                    <a:close/>
                  </a:path>
                </a:pathLst>
              </a:custGeom>
              <a:solidFill>
                <a:srgbClr val="CF9E76"/>
              </a:solidFill>
              <a:ln w="3527" cap="flat">
                <a:noFill/>
                <a:prstDash val="solid"/>
                <a:miter/>
              </a:ln>
            </p:spPr>
            <p:txBody>
              <a:bodyPr rtlCol="0" anchor="ctr"/>
              <a:lstStyle/>
              <a:p>
                <a:endParaRPr lang="en-US"/>
              </a:p>
            </p:txBody>
          </p:sp>
          <p:sp>
            <p:nvSpPr>
              <p:cNvPr id="1132" name="Freeform: Shape 1131">
                <a:extLst>
                  <a:ext uri="{FF2B5EF4-FFF2-40B4-BE49-F238E27FC236}">
                    <a16:creationId xmlns:a16="http://schemas.microsoft.com/office/drawing/2014/main" id="{0231D79A-CF3C-5853-B694-A96967703FBF}"/>
                  </a:ext>
                </a:extLst>
              </p:cNvPr>
              <p:cNvSpPr/>
              <p:nvPr/>
            </p:nvSpPr>
            <p:spPr>
              <a:xfrm>
                <a:off x="3522639" y="4118009"/>
                <a:ext cx="206114" cy="112623"/>
              </a:xfrm>
              <a:custGeom>
                <a:avLst/>
                <a:gdLst>
                  <a:gd name="connsiteX0" fmla="*/ 206115 w 206114"/>
                  <a:gd name="connsiteY0" fmla="*/ 65600 h 112623"/>
                  <a:gd name="connsiteX1" fmla="*/ 104674 w 206114"/>
                  <a:gd name="connsiteY1" fmla="*/ 2270 h 112623"/>
                  <a:gd name="connsiteX2" fmla="*/ 125 w 206114"/>
                  <a:gd name="connsiteY2" fmla="*/ 58995 h 112623"/>
                  <a:gd name="connsiteX3" fmla="*/ 36011 w 206114"/>
                  <a:gd name="connsiteY3" fmla="*/ 112576 h 112623"/>
                  <a:gd name="connsiteX4" fmla="*/ 206115 w 206114"/>
                  <a:gd name="connsiteY4" fmla="*/ 65635 h 112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114" h="112623">
                    <a:moveTo>
                      <a:pt x="206115" y="65600"/>
                    </a:moveTo>
                    <a:cubicBezTo>
                      <a:pt x="206115" y="33705"/>
                      <a:pt x="143880" y="-10551"/>
                      <a:pt x="104674" y="2270"/>
                    </a:cubicBezTo>
                    <a:cubicBezTo>
                      <a:pt x="62607" y="16010"/>
                      <a:pt x="-1182" y="25299"/>
                      <a:pt x="125" y="58995"/>
                    </a:cubicBezTo>
                    <a:cubicBezTo>
                      <a:pt x="-1217" y="70050"/>
                      <a:pt x="8072" y="111269"/>
                      <a:pt x="36011" y="112576"/>
                    </a:cubicBezTo>
                    <a:cubicBezTo>
                      <a:pt x="50174" y="114342"/>
                      <a:pt x="206115" y="65635"/>
                      <a:pt x="206115" y="65635"/>
                    </a:cubicBezTo>
                    <a:close/>
                  </a:path>
                </a:pathLst>
              </a:custGeom>
              <a:solidFill>
                <a:srgbClr val="EFC7B0"/>
              </a:solidFill>
              <a:ln w="3527" cap="flat">
                <a:noFill/>
                <a:prstDash val="solid"/>
                <a:miter/>
              </a:ln>
            </p:spPr>
            <p:txBody>
              <a:bodyPr rtlCol="0" anchor="ctr"/>
              <a:lstStyle/>
              <a:p>
                <a:endParaRPr lang="en-US"/>
              </a:p>
            </p:txBody>
          </p:sp>
          <p:sp>
            <p:nvSpPr>
              <p:cNvPr id="1133" name="Freeform: Shape 1132">
                <a:extLst>
                  <a:ext uri="{FF2B5EF4-FFF2-40B4-BE49-F238E27FC236}">
                    <a16:creationId xmlns:a16="http://schemas.microsoft.com/office/drawing/2014/main" id="{20A6A528-C68F-18D9-D5CF-00BE1A4D640A}"/>
                  </a:ext>
                </a:extLst>
              </p:cNvPr>
              <p:cNvSpPr/>
              <p:nvPr/>
            </p:nvSpPr>
            <p:spPr>
              <a:xfrm>
                <a:off x="2834571" y="3585002"/>
                <a:ext cx="149059" cy="121990"/>
              </a:xfrm>
              <a:custGeom>
                <a:avLst/>
                <a:gdLst>
                  <a:gd name="connsiteX0" fmla="*/ 65809 w 149059"/>
                  <a:gd name="connsiteY0" fmla="*/ 121990 h 121990"/>
                  <a:gd name="connsiteX1" fmla="*/ 149060 w 149059"/>
                  <a:gd name="connsiteY1" fmla="*/ 63535 h 121990"/>
                  <a:gd name="connsiteX2" fmla="*/ 93253 w 149059"/>
                  <a:gd name="connsiteY2" fmla="*/ 2395 h 121990"/>
                  <a:gd name="connsiteX3" fmla="*/ 1067 w 149059"/>
                  <a:gd name="connsiteY3" fmla="*/ 47146 h 121990"/>
                  <a:gd name="connsiteX4" fmla="*/ 24167 w 149059"/>
                  <a:gd name="connsiteY4" fmla="*/ 117575 h 121990"/>
                  <a:gd name="connsiteX5" fmla="*/ 65809 w 149059"/>
                  <a:gd name="connsiteY5" fmla="*/ 121990 h 12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059" h="121990">
                    <a:moveTo>
                      <a:pt x="65809" y="121990"/>
                    </a:moveTo>
                    <a:cubicBezTo>
                      <a:pt x="114975" y="121990"/>
                      <a:pt x="149060" y="115350"/>
                      <a:pt x="149060" y="63535"/>
                    </a:cubicBezTo>
                    <a:cubicBezTo>
                      <a:pt x="149060" y="11720"/>
                      <a:pt x="118437" y="4514"/>
                      <a:pt x="93253" y="2395"/>
                    </a:cubicBezTo>
                    <a:cubicBezTo>
                      <a:pt x="45394" y="-1596"/>
                      <a:pt x="6471" y="-7283"/>
                      <a:pt x="1067" y="47146"/>
                    </a:cubicBezTo>
                    <a:cubicBezTo>
                      <a:pt x="-2430" y="82149"/>
                      <a:pt x="2020" y="113160"/>
                      <a:pt x="24167" y="117575"/>
                    </a:cubicBezTo>
                    <a:cubicBezTo>
                      <a:pt x="38507" y="120436"/>
                      <a:pt x="65809" y="121990"/>
                      <a:pt x="65809" y="121990"/>
                    </a:cubicBezTo>
                    <a:close/>
                  </a:path>
                </a:pathLst>
              </a:custGeom>
              <a:solidFill>
                <a:srgbClr val="EFC7B0"/>
              </a:solidFill>
              <a:ln w="3527" cap="flat">
                <a:noFill/>
                <a:prstDash val="solid"/>
                <a:miter/>
              </a:ln>
            </p:spPr>
            <p:txBody>
              <a:bodyPr rtlCol="0" anchor="ctr"/>
              <a:lstStyle/>
              <a:p>
                <a:endParaRPr lang="en-US"/>
              </a:p>
            </p:txBody>
          </p:sp>
          <p:sp>
            <p:nvSpPr>
              <p:cNvPr id="1134" name="Freeform: Shape 1133">
                <a:extLst>
                  <a:ext uri="{FF2B5EF4-FFF2-40B4-BE49-F238E27FC236}">
                    <a16:creationId xmlns:a16="http://schemas.microsoft.com/office/drawing/2014/main" id="{C8AFBA11-1D81-A367-E02F-4F31821D4DC2}"/>
                  </a:ext>
                </a:extLst>
              </p:cNvPr>
              <p:cNvSpPr/>
              <p:nvPr/>
            </p:nvSpPr>
            <p:spPr>
              <a:xfrm>
                <a:off x="2751581" y="3275312"/>
                <a:ext cx="149046" cy="122025"/>
              </a:xfrm>
              <a:custGeom>
                <a:avLst/>
                <a:gdLst>
                  <a:gd name="connsiteX0" fmla="*/ 65761 w 149046"/>
                  <a:gd name="connsiteY0" fmla="*/ 122026 h 122025"/>
                  <a:gd name="connsiteX1" fmla="*/ 149046 w 149046"/>
                  <a:gd name="connsiteY1" fmla="*/ 63535 h 122025"/>
                  <a:gd name="connsiteX2" fmla="*/ 93240 w 149046"/>
                  <a:gd name="connsiteY2" fmla="*/ 2395 h 122025"/>
                  <a:gd name="connsiteX3" fmla="*/ 1053 w 149046"/>
                  <a:gd name="connsiteY3" fmla="*/ 47146 h 122025"/>
                  <a:gd name="connsiteX4" fmla="*/ 24153 w 149046"/>
                  <a:gd name="connsiteY4" fmla="*/ 117575 h 122025"/>
                  <a:gd name="connsiteX5" fmla="*/ 65796 w 149046"/>
                  <a:gd name="connsiteY5" fmla="*/ 122026 h 12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046" h="122025">
                    <a:moveTo>
                      <a:pt x="65761" y="122026"/>
                    </a:moveTo>
                    <a:cubicBezTo>
                      <a:pt x="114927" y="122026"/>
                      <a:pt x="149046" y="115385"/>
                      <a:pt x="149046" y="63535"/>
                    </a:cubicBezTo>
                    <a:cubicBezTo>
                      <a:pt x="149046" y="11684"/>
                      <a:pt x="118424" y="4514"/>
                      <a:pt x="93240" y="2395"/>
                    </a:cubicBezTo>
                    <a:cubicBezTo>
                      <a:pt x="45381" y="-1596"/>
                      <a:pt x="6457" y="-7283"/>
                      <a:pt x="1053" y="47146"/>
                    </a:cubicBezTo>
                    <a:cubicBezTo>
                      <a:pt x="-2408" y="82149"/>
                      <a:pt x="2007" y="113160"/>
                      <a:pt x="24153" y="117575"/>
                    </a:cubicBezTo>
                    <a:cubicBezTo>
                      <a:pt x="38493" y="120436"/>
                      <a:pt x="65796" y="122026"/>
                      <a:pt x="65796" y="122026"/>
                    </a:cubicBezTo>
                    <a:close/>
                  </a:path>
                </a:pathLst>
              </a:custGeom>
              <a:solidFill>
                <a:srgbClr val="EFC7B0"/>
              </a:solidFill>
              <a:ln w="3527" cap="flat">
                <a:noFill/>
                <a:prstDash val="solid"/>
                <a:miter/>
              </a:ln>
            </p:spPr>
            <p:txBody>
              <a:bodyPr rtlCol="0" anchor="ctr"/>
              <a:lstStyle/>
              <a:p>
                <a:endParaRPr lang="en-US"/>
              </a:p>
            </p:txBody>
          </p:sp>
          <p:sp>
            <p:nvSpPr>
              <p:cNvPr id="1135" name="Freeform: Shape 1134">
                <a:extLst>
                  <a:ext uri="{FF2B5EF4-FFF2-40B4-BE49-F238E27FC236}">
                    <a16:creationId xmlns:a16="http://schemas.microsoft.com/office/drawing/2014/main" id="{F7116287-AA91-993B-5B7E-B094278DD7B4}"/>
                  </a:ext>
                </a:extLst>
              </p:cNvPr>
              <p:cNvSpPr/>
              <p:nvPr/>
            </p:nvSpPr>
            <p:spPr>
              <a:xfrm>
                <a:off x="2926582" y="2968272"/>
                <a:ext cx="139255" cy="118400"/>
              </a:xfrm>
              <a:custGeom>
                <a:avLst/>
                <a:gdLst>
                  <a:gd name="connsiteX0" fmla="*/ 51822 w 139255"/>
                  <a:gd name="connsiteY0" fmla="*/ 113900 h 118400"/>
                  <a:gd name="connsiteX1" fmla="*/ 137368 w 139255"/>
                  <a:gd name="connsiteY1" fmla="*/ 75930 h 118400"/>
                  <a:gd name="connsiteX2" fmla="*/ 97845 w 139255"/>
                  <a:gd name="connsiteY2" fmla="*/ 10835 h 118400"/>
                  <a:gd name="connsiteX3" fmla="*/ 6718 w 139255"/>
                  <a:gd name="connsiteY3" fmla="*/ 34817 h 118400"/>
                  <a:gd name="connsiteX4" fmla="*/ 15053 w 139255"/>
                  <a:gd name="connsiteY4" fmla="*/ 102492 h 118400"/>
                  <a:gd name="connsiteX5" fmla="*/ 51857 w 139255"/>
                  <a:gd name="connsiteY5" fmla="*/ 113865 h 11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55" h="118400">
                    <a:moveTo>
                      <a:pt x="51822" y="113900"/>
                    </a:moveTo>
                    <a:cubicBezTo>
                      <a:pt x="96185" y="122659"/>
                      <a:pt x="128150" y="122695"/>
                      <a:pt x="137368" y="75930"/>
                    </a:cubicBezTo>
                    <a:cubicBezTo>
                      <a:pt x="146587" y="29166"/>
                      <a:pt x="120202" y="17228"/>
                      <a:pt x="97845" y="10835"/>
                    </a:cubicBezTo>
                    <a:cubicBezTo>
                      <a:pt x="55354" y="-1280"/>
                      <a:pt x="21270" y="-13325"/>
                      <a:pt x="6718" y="34817"/>
                    </a:cubicBezTo>
                    <a:cubicBezTo>
                      <a:pt x="-2678" y="65793"/>
                      <a:pt x="-4161" y="94544"/>
                      <a:pt x="15053" y="102492"/>
                    </a:cubicBezTo>
                    <a:cubicBezTo>
                      <a:pt x="27486" y="107613"/>
                      <a:pt x="51857" y="113865"/>
                      <a:pt x="51857" y="113865"/>
                    </a:cubicBezTo>
                    <a:close/>
                  </a:path>
                </a:pathLst>
              </a:custGeom>
              <a:solidFill>
                <a:srgbClr val="EFC7B0"/>
              </a:solidFill>
              <a:ln w="3527" cap="flat">
                <a:noFill/>
                <a:prstDash val="solid"/>
                <a:miter/>
              </a:ln>
            </p:spPr>
            <p:txBody>
              <a:bodyPr rtlCol="0" anchor="ctr"/>
              <a:lstStyle/>
              <a:p>
                <a:endParaRPr lang="en-US"/>
              </a:p>
            </p:txBody>
          </p:sp>
          <p:sp>
            <p:nvSpPr>
              <p:cNvPr id="1136" name="Freeform: Shape 1135">
                <a:extLst>
                  <a:ext uri="{FF2B5EF4-FFF2-40B4-BE49-F238E27FC236}">
                    <a16:creationId xmlns:a16="http://schemas.microsoft.com/office/drawing/2014/main" id="{1931143F-1388-0745-E482-D386C43FD0DE}"/>
                  </a:ext>
                </a:extLst>
              </p:cNvPr>
              <p:cNvSpPr/>
              <p:nvPr/>
            </p:nvSpPr>
            <p:spPr>
              <a:xfrm>
                <a:off x="3220370" y="2698770"/>
                <a:ext cx="117559" cy="106980"/>
              </a:xfrm>
              <a:custGeom>
                <a:avLst/>
                <a:gdLst>
                  <a:gd name="connsiteX0" fmla="*/ 33958 w 117559"/>
                  <a:gd name="connsiteY0" fmla="*/ 93244 h 106980"/>
                  <a:gd name="connsiteX1" fmla="*/ 110427 w 117559"/>
                  <a:gd name="connsiteY1" fmla="*/ 81730 h 106980"/>
                  <a:gd name="connsiteX2" fmla="*/ 93190 w 117559"/>
                  <a:gd name="connsiteY2" fmla="*/ 21226 h 106980"/>
                  <a:gd name="connsiteX3" fmla="*/ 15309 w 117559"/>
                  <a:gd name="connsiteY3" fmla="*/ 20413 h 106980"/>
                  <a:gd name="connsiteX4" fmla="*/ 7150 w 117559"/>
                  <a:gd name="connsiteY4" fmla="*/ 76149 h 106980"/>
                  <a:gd name="connsiteX5" fmla="*/ 33958 w 117559"/>
                  <a:gd name="connsiteY5" fmla="*/ 93280 h 10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59" h="106980">
                    <a:moveTo>
                      <a:pt x="33958" y="93244"/>
                    </a:moveTo>
                    <a:cubicBezTo>
                      <a:pt x="67371" y="109916"/>
                      <a:pt x="92837" y="116944"/>
                      <a:pt x="110427" y="81730"/>
                    </a:cubicBezTo>
                    <a:cubicBezTo>
                      <a:pt x="127981" y="46480"/>
                      <a:pt x="109615" y="31186"/>
                      <a:pt x="93190" y="21226"/>
                    </a:cubicBezTo>
                    <a:cubicBezTo>
                      <a:pt x="61967" y="2294"/>
                      <a:pt x="37455" y="-14766"/>
                      <a:pt x="15309" y="20413"/>
                    </a:cubicBezTo>
                    <a:cubicBezTo>
                      <a:pt x="1075" y="43054"/>
                      <a:pt x="-6449" y="65624"/>
                      <a:pt x="7150" y="76149"/>
                    </a:cubicBezTo>
                    <a:cubicBezTo>
                      <a:pt x="15909" y="82966"/>
                      <a:pt x="33958" y="93280"/>
                      <a:pt x="33958" y="93280"/>
                    </a:cubicBezTo>
                    <a:close/>
                  </a:path>
                </a:pathLst>
              </a:custGeom>
              <a:solidFill>
                <a:srgbClr val="EFC7B0"/>
              </a:solidFill>
              <a:ln w="3527" cap="flat">
                <a:noFill/>
                <a:prstDash val="solid"/>
                <a:miter/>
              </a:ln>
            </p:spPr>
            <p:txBody>
              <a:bodyPr rtlCol="0" anchor="ctr"/>
              <a:lstStyle/>
              <a:p>
                <a:endParaRPr lang="en-US"/>
              </a:p>
            </p:txBody>
          </p:sp>
        </p:grpSp>
        <p:sp>
          <p:nvSpPr>
            <p:cNvPr id="1137" name="Freeform: Shape 1136">
              <a:extLst>
                <a:ext uri="{FF2B5EF4-FFF2-40B4-BE49-F238E27FC236}">
                  <a16:creationId xmlns:a16="http://schemas.microsoft.com/office/drawing/2014/main" id="{1170ABC4-2A8A-7FE4-9E06-FC24957285D6}"/>
                </a:ext>
              </a:extLst>
            </p:cNvPr>
            <p:cNvSpPr/>
            <p:nvPr/>
          </p:nvSpPr>
          <p:spPr>
            <a:xfrm>
              <a:off x="4839308" y="2967098"/>
              <a:ext cx="890529" cy="910634"/>
            </a:xfrm>
            <a:custGeom>
              <a:avLst/>
              <a:gdLst>
                <a:gd name="connsiteX0" fmla="*/ 890530 w 890529"/>
                <a:gd name="connsiteY0" fmla="*/ 0 h 910634"/>
                <a:gd name="connsiteX1" fmla="*/ 340413 w 890529"/>
                <a:gd name="connsiteY1" fmla="*/ 31365 h 910634"/>
                <a:gd name="connsiteX2" fmla="*/ 2572 w 890529"/>
                <a:gd name="connsiteY2" fmla="*/ 129026 h 910634"/>
                <a:gd name="connsiteX3" fmla="*/ 125204 w 890529"/>
                <a:gd name="connsiteY3" fmla="*/ 889407 h 910634"/>
                <a:gd name="connsiteX4" fmla="*/ 890530 w 890529"/>
                <a:gd name="connsiteY4" fmla="*/ 910634 h 910634"/>
                <a:gd name="connsiteX5" fmla="*/ 890530 w 890529"/>
                <a:gd name="connsiteY5" fmla="*/ 0 h 91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29" h="910634">
                  <a:moveTo>
                    <a:pt x="890530" y="0"/>
                  </a:moveTo>
                  <a:cubicBezTo>
                    <a:pt x="602774" y="18932"/>
                    <a:pt x="399539" y="31294"/>
                    <a:pt x="340413" y="31365"/>
                  </a:cubicBezTo>
                  <a:cubicBezTo>
                    <a:pt x="52692" y="31683"/>
                    <a:pt x="-14947" y="-6322"/>
                    <a:pt x="2572" y="129026"/>
                  </a:cubicBezTo>
                  <a:cubicBezTo>
                    <a:pt x="20091" y="264374"/>
                    <a:pt x="1971" y="877186"/>
                    <a:pt x="125204" y="889407"/>
                  </a:cubicBezTo>
                  <a:cubicBezTo>
                    <a:pt x="157170" y="892586"/>
                    <a:pt x="459160" y="901592"/>
                    <a:pt x="890530" y="910634"/>
                  </a:cubicBezTo>
                  <a:lnTo>
                    <a:pt x="890530" y="0"/>
                  </a:lnTo>
                  <a:close/>
                </a:path>
              </a:pathLst>
            </a:custGeom>
            <a:solidFill>
              <a:srgbClr val="192D5E"/>
            </a:solidFill>
            <a:ln w="3527" cap="flat">
              <a:noFill/>
              <a:prstDash val="solid"/>
              <a:miter/>
            </a:ln>
          </p:spPr>
          <p:txBody>
            <a:bodyPr rtlCol="0" anchor="ctr"/>
            <a:lstStyle/>
            <a:p>
              <a:endParaRPr lang="en-US" dirty="0"/>
            </a:p>
          </p:txBody>
        </p:sp>
      </p:grpSp>
      <p:grpSp>
        <p:nvGrpSpPr>
          <p:cNvPr id="1138" name="Graphic 1091">
            <a:extLst>
              <a:ext uri="{FF2B5EF4-FFF2-40B4-BE49-F238E27FC236}">
                <a16:creationId xmlns:a16="http://schemas.microsoft.com/office/drawing/2014/main" id="{46A0FC2B-9856-B248-8B1F-BA0365384F2B}"/>
              </a:ext>
            </a:extLst>
          </p:cNvPr>
          <p:cNvGrpSpPr>
            <a:grpSpLocks noChangeAspect="1"/>
          </p:cNvGrpSpPr>
          <p:nvPr/>
        </p:nvGrpSpPr>
        <p:grpSpPr>
          <a:xfrm flipH="1">
            <a:off x="2256287" y="3020075"/>
            <a:ext cx="3362451" cy="3528000"/>
            <a:chOff x="312021" y="3041030"/>
            <a:chExt cx="3390120" cy="3557030"/>
          </a:xfrm>
        </p:grpSpPr>
        <p:grpSp>
          <p:nvGrpSpPr>
            <p:cNvPr id="1139" name="Graphic 1091">
              <a:extLst>
                <a:ext uri="{FF2B5EF4-FFF2-40B4-BE49-F238E27FC236}">
                  <a16:creationId xmlns:a16="http://schemas.microsoft.com/office/drawing/2014/main" id="{F942B94F-FDB9-1B64-70CF-C2F25636183B}"/>
                </a:ext>
              </a:extLst>
            </p:cNvPr>
            <p:cNvGrpSpPr/>
            <p:nvPr/>
          </p:nvGrpSpPr>
          <p:grpSpPr>
            <a:xfrm>
              <a:off x="435572" y="3041030"/>
              <a:ext cx="3266569" cy="3550556"/>
              <a:chOff x="435572" y="3041030"/>
              <a:chExt cx="3266569" cy="3550556"/>
            </a:xfrm>
          </p:grpSpPr>
          <p:sp>
            <p:nvSpPr>
              <p:cNvPr id="1140" name="Freeform: Shape 1139">
                <a:extLst>
                  <a:ext uri="{FF2B5EF4-FFF2-40B4-BE49-F238E27FC236}">
                    <a16:creationId xmlns:a16="http://schemas.microsoft.com/office/drawing/2014/main" id="{C69630D8-3A44-3AFB-4B37-6F217F5A56EB}"/>
                  </a:ext>
                </a:extLst>
              </p:cNvPr>
              <p:cNvSpPr/>
              <p:nvPr/>
            </p:nvSpPr>
            <p:spPr>
              <a:xfrm>
                <a:off x="435572" y="3050545"/>
                <a:ext cx="3255568" cy="3541041"/>
              </a:xfrm>
              <a:custGeom>
                <a:avLst/>
                <a:gdLst>
                  <a:gd name="connsiteX0" fmla="*/ 818836 w 3255568"/>
                  <a:gd name="connsiteY0" fmla="*/ 3541006 h 3541041"/>
                  <a:gd name="connsiteX1" fmla="*/ 1918929 w 3255568"/>
                  <a:gd name="connsiteY1" fmla="*/ 2015512 h 3541041"/>
                  <a:gd name="connsiteX2" fmla="*/ 2119162 w 3255568"/>
                  <a:gd name="connsiteY2" fmla="*/ 1755305 h 3541041"/>
                  <a:gd name="connsiteX3" fmla="*/ 2451104 w 3255568"/>
                  <a:gd name="connsiteY3" fmla="*/ 1529854 h 3541041"/>
                  <a:gd name="connsiteX4" fmla="*/ 2692096 w 3255568"/>
                  <a:gd name="connsiteY4" fmla="*/ 1280597 h 3541041"/>
                  <a:gd name="connsiteX5" fmla="*/ 3200005 w 3255568"/>
                  <a:gd name="connsiteY5" fmla="*/ 970942 h 3541041"/>
                  <a:gd name="connsiteX6" fmla="*/ 3195308 w 3255568"/>
                  <a:gd name="connsiteY6" fmla="*/ 831602 h 3541041"/>
                  <a:gd name="connsiteX7" fmla="*/ 2653950 w 3255568"/>
                  <a:gd name="connsiteY7" fmla="*/ 1085063 h 3541041"/>
                  <a:gd name="connsiteX8" fmla="*/ 2824301 w 3255568"/>
                  <a:gd name="connsiteY8" fmla="*/ 894862 h 3541041"/>
                  <a:gd name="connsiteX9" fmla="*/ 3195449 w 3255568"/>
                  <a:gd name="connsiteY9" fmla="*/ 551404 h 3541041"/>
                  <a:gd name="connsiteX10" fmla="*/ 3152499 w 3255568"/>
                  <a:gd name="connsiteY10" fmla="*/ 426688 h 3541041"/>
                  <a:gd name="connsiteX11" fmla="*/ 2575680 w 3255568"/>
                  <a:gd name="connsiteY11" fmla="*/ 868830 h 3541041"/>
                  <a:gd name="connsiteX12" fmla="*/ 2923304 w 3255568"/>
                  <a:gd name="connsiteY12" fmla="*/ 414820 h 3541041"/>
                  <a:gd name="connsiteX13" fmla="*/ 3044242 w 3255568"/>
                  <a:gd name="connsiteY13" fmla="*/ 129147 h 3541041"/>
                  <a:gd name="connsiteX14" fmla="*/ 2787285 w 3255568"/>
                  <a:gd name="connsiteY14" fmla="*/ 292434 h 3541041"/>
                  <a:gd name="connsiteX15" fmla="*/ 2386609 w 3255568"/>
                  <a:gd name="connsiteY15" fmla="*/ 733305 h 3541041"/>
                  <a:gd name="connsiteX16" fmla="*/ 2661014 w 3255568"/>
                  <a:gd name="connsiteY16" fmla="*/ 286500 h 3541041"/>
                  <a:gd name="connsiteX17" fmla="*/ 2733315 w 3255568"/>
                  <a:gd name="connsiteY17" fmla="*/ 7892 h 3541041"/>
                  <a:gd name="connsiteX18" fmla="*/ 2265777 w 3255568"/>
                  <a:gd name="connsiteY18" fmla="*/ 492454 h 3541041"/>
                  <a:gd name="connsiteX19" fmla="*/ 1935247 w 3255568"/>
                  <a:gd name="connsiteY19" fmla="*/ 793280 h 3541041"/>
                  <a:gd name="connsiteX20" fmla="*/ 1877675 w 3255568"/>
                  <a:gd name="connsiteY20" fmla="*/ 802322 h 3541041"/>
                  <a:gd name="connsiteX21" fmla="*/ 1981976 w 3255568"/>
                  <a:gd name="connsiteY21" fmla="*/ 492843 h 3541041"/>
                  <a:gd name="connsiteX22" fmla="*/ 1901870 w 3255568"/>
                  <a:gd name="connsiteY22" fmla="*/ 252911 h 3541041"/>
                  <a:gd name="connsiteX23" fmla="*/ 1773762 w 3255568"/>
                  <a:gd name="connsiteY23" fmla="*/ 446326 h 3541041"/>
                  <a:gd name="connsiteX24" fmla="*/ 1613054 w 3255568"/>
                  <a:gd name="connsiteY24" fmla="*/ 772017 h 3541041"/>
                  <a:gd name="connsiteX25" fmla="*/ 1566925 w 3255568"/>
                  <a:gd name="connsiteY25" fmla="*/ 1299070 h 3541041"/>
                  <a:gd name="connsiteX26" fmla="*/ 1431895 w 3255568"/>
                  <a:gd name="connsiteY26" fmla="*/ 1635427 h 3541041"/>
                  <a:gd name="connsiteX27" fmla="*/ 0 w 3255568"/>
                  <a:gd name="connsiteY27" fmla="*/ 3541041 h 3541041"/>
                  <a:gd name="connsiteX28" fmla="*/ 818801 w 3255568"/>
                  <a:gd name="connsiteY28" fmla="*/ 3541041 h 3541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55568" h="3541041">
                    <a:moveTo>
                      <a:pt x="818836" y="3541006"/>
                    </a:moveTo>
                    <a:cubicBezTo>
                      <a:pt x="1197967" y="3014659"/>
                      <a:pt x="1893711" y="2048890"/>
                      <a:pt x="1918929" y="2015512"/>
                    </a:cubicBezTo>
                    <a:cubicBezTo>
                      <a:pt x="1986144" y="1926469"/>
                      <a:pt x="2089775" y="1789919"/>
                      <a:pt x="2119162" y="1755305"/>
                    </a:cubicBezTo>
                    <a:cubicBezTo>
                      <a:pt x="2163736" y="1702819"/>
                      <a:pt x="2322325" y="1625079"/>
                      <a:pt x="2451104" y="1529854"/>
                    </a:cubicBezTo>
                    <a:cubicBezTo>
                      <a:pt x="2579883" y="1434630"/>
                      <a:pt x="2659742" y="1314222"/>
                      <a:pt x="2692096" y="1280597"/>
                    </a:cubicBezTo>
                    <a:cubicBezTo>
                      <a:pt x="2753342" y="1216879"/>
                      <a:pt x="3081823" y="1039887"/>
                      <a:pt x="3200005" y="970942"/>
                    </a:cubicBezTo>
                    <a:cubicBezTo>
                      <a:pt x="3293605" y="916336"/>
                      <a:pt x="3252845" y="822525"/>
                      <a:pt x="3195308" y="831602"/>
                    </a:cubicBezTo>
                    <a:cubicBezTo>
                      <a:pt x="3142751" y="839867"/>
                      <a:pt x="2838182" y="975004"/>
                      <a:pt x="2653950" y="1085063"/>
                    </a:cubicBezTo>
                    <a:cubicBezTo>
                      <a:pt x="2613473" y="1109222"/>
                      <a:pt x="2742887" y="962960"/>
                      <a:pt x="2824301" y="894862"/>
                    </a:cubicBezTo>
                    <a:cubicBezTo>
                      <a:pt x="2905750" y="826763"/>
                      <a:pt x="3149991" y="590504"/>
                      <a:pt x="3195449" y="551404"/>
                    </a:cubicBezTo>
                    <a:cubicBezTo>
                      <a:pt x="3240906" y="512304"/>
                      <a:pt x="3212650" y="457770"/>
                      <a:pt x="3152499" y="426688"/>
                    </a:cubicBezTo>
                    <a:cubicBezTo>
                      <a:pt x="3092313" y="395605"/>
                      <a:pt x="2647557" y="802216"/>
                      <a:pt x="2575680" y="868830"/>
                    </a:cubicBezTo>
                    <a:cubicBezTo>
                      <a:pt x="2503837" y="935409"/>
                      <a:pt x="2823877" y="525055"/>
                      <a:pt x="2923304" y="414820"/>
                    </a:cubicBezTo>
                    <a:cubicBezTo>
                      <a:pt x="3022696" y="304584"/>
                      <a:pt x="3121064" y="195727"/>
                      <a:pt x="3044242" y="129147"/>
                    </a:cubicBezTo>
                    <a:cubicBezTo>
                      <a:pt x="2967419" y="62603"/>
                      <a:pt x="2917264" y="134375"/>
                      <a:pt x="2787285" y="292434"/>
                    </a:cubicBezTo>
                    <a:cubicBezTo>
                      <a:pt x="2657305" y="450494"/>
                      <a:pt x="2450256" y="680890"/>
                      <a:pt x="2386609" y="733305"/>
                    </a:cubicBezTo>
                    <a:cubicBezTo>
                      <a:pt x="2322961" y="785721"/>
                      <a:pt x="2594293" y="378086"/>
                      <a:pt x="2661014" y="286500"/>
                    </a:cubicBezTo>
                    <a:cubicBezTo>
                      <a:pt x="2727699" y="194914"/>
                      <a:pt x="2834791" y="78180"/>
                      <a:pt x="2733315" y="7892"/>
                    </a:cubicBezTo>
                    <a:cubicBezTo>
                      <a:pt x="2635583" y="-59782"/>
                      <a:pt x="2390671" y="325353"/>
                      <a:pt x="2265777" y="492454"/>
                    </a:cubicBezTo>
                    <a:cubicBezTo>
                      <a:pt x="2140919" y="659556"/>
                      <a:pt x="2006277" y="752590"/>
                      <a:pt x="1935247" y="793280"/>
                    </a:cubicBezTo>
                    <a:cubicBezTo>
                      <a:pt x="1864253" y="833934"/>
                      <a:pt x="1877675" y="802322"/>
                      <a:pt x="1877675" y="802322"/>
                    </a:cubicBezTo>
                    <a:cubicBezTo>
                      <a:pt x="1877675" y="802322"/>
                      <a:pt x="1930444" y="598663"/>
                      <a:pt x="1981976" y="492843"/>
                    </a:cubicBezTo>
                    <a:cubicBezTo>
                      <a:pt x="2033545" y="387058"/>
                      <a:pt x="1974912" y="283851"/>
                      <a:pt x="1901870" y="252911"/>
                    </a:cubicBezTo>
                    <a:cubicBezTo>
                      <a:pt x="1828827" y="222040"/>
                      <a:pt x="1824164" y="368373"/>
                      <a:pt x="1773762" y="446326"/>
                    </a:cubicBezTo>
                    <a:cubicBezTo>
                      <a:pt x="1723360" y="524278"/>
                      <a:pt x="1661160" y="679689"/>
                      <a:pt x="1613054" y="772017"/>
                    </a:cubicBezTo>
                    <a:cubicBezTo>
                      <a:pt x="1564912" y="864380"/>
                      <a:pt x="1588047" y="1116957"/>
                      <a:pt x="1566925" y="1299070"/>
                    </a:cubicBezTo>
                    <a:cubicBezTo>
                      <a:pt x="1549865" y="1445897"/>
                      <a:pt x="1497555" y="1536000"/>
                      <a:pt x="1431895" y="1635427"/>
                    </a:cubicBezTo>
                    <a:cubicBezTo>
                      <a:pt x="1417307" y="1657538"/>
                      <a:pt x="194510" y="3280270"/>
                      <a:pt x="0" y="3541041"/>
                    </a:cubicBezTo>
                    <a:lnTo>
                      <a:pt x="818801" y="3541041"/>
                    </a:lnTo>
                    <a:close/>
                  </a:path>
                </a:pathLst>
              </a:custGeom>
              <a:solidFill>
                <a:srgbClr val="CEAB97"/>
              </a:solidFill>
              <a:ln w="3527" cap="flat">
                <a:noFill/>
                <a:prstDash val="solid"/>
                <a:miter/>
              </a:ln>
            </p:spPr>
            <p:txBody>
              <a:bodyPr rtlCol="0" anchor="ctr"/>
              <a:lstStyle/>
              <a:p>
                <a:endParaRPr lang="en-US"/>
              </a:p>
            </p:txBody>
          </p:sp>
          <p:sp>
            <p:nvSpPr>
              <p:cNvPr id="1141" name="Freeform: Shape 1140">
                <a:extLst>
                  <a:ext uri="{FF2B5EF4-FFF2-40B4-BE49-F238E27FC236}">
                    <a16:creationId xmlns:a16="http://schemas.microsoft.com/office/drawing/2014/main" id="{20A9F79B-B743-3FE4-65CF-288897EBC978}"/>
                  </a:ext>
                </a:extLst>
              </p:cNvPr>
              <p:cNvSpPr/>
              <p:nvPr/>
            </p:nvSpPr>
            <p:spPr>
              <a:xfrm>
                <a:off x="2223710" y="3291439"/>
                <a:ext cx="138207" cy="182413"/>
              </a:xfrm>
              <a:custGeom>
                <a:avLst/>
                <a:gdLst>
                  <a:gd name="connsiteX0" fmla="*/ 35 w 138207"/>
                  <a:gd name="connsiteY0" fmla="*/ 175939 h 182413"/>
                  <a:gd name="connsiteX1" fmla="*/ 110977 w 138207"/>
                  <a:gd name="connsiteY1" fmla="*/ 131224 h 182413"/>
                  <a:gd name="connsiteX2" fmla="*/ 126660 w 138207"/>
                  <a:gd name="connsiteY2" fmla="*/ 13324 h 182413"/>
                  <a:gd name="connsiteX3" fmla="*/ 62200 w 138207"/>
                  <a:gd name="connsiteY3" fmla="*/ 10780 h 182413"/>
                  <a:gd name="connsiteX4" fmla="*/ 0 w 138207"/>
                  <a:gd name="connsiteY4" fmla="*/ 175939 h 182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07" h="182413">
                    <a:moveTo>
                      <a:pt x="35" y="175939"/>
                    </a:moveTo>
                    <a:cubicBezTo>
                      <a:pt x="25819" y="194730"/>
                      <a:pt x="98226" y="170429"/>
                      <a:pt x="110977" y="131224"/>
                    </a:cubicBezTo>
                    <a:cubicBezTo>
                      <a:pt x="124646" y="89121"/>
                      <a:pt x="154669" y="32079"/>
                      <a:pt x="126660" y="13324"/>
                    </a:cubicBezTo>
                    <a:cubicBezTo>
                      <a:pt x="118501" y="5730"/>
                      <a:pt x="79718" y="-11012"/>
                      <a:pt x="62200" y="10780"/>
                    </a:cubicBezTo>
                    <a:cubicBezTo>
                      <a:pt x="52416" y="21200"/>
                      <a:pt x="0" y="175939"/>
                      <a:pt x="0" y="175939"/>
                    </a:cubicBezTo>
                    <a:close/>
                  </a:path>
                </a:pathLst>
              </a:custGeom>
              <a:solidFill>
                <a:srgbClr val="F0BEB4"/>
              </a:solidFill>
              <a:ln w="3527" cap="flat">
                <a:noFill/>
                <a:prstDash val="solid"/>
                <a:miter/>
              </a:ln>
            </p:spPr>
            <p:txBody>
              <a:bodyPr rtlCol="0" anchor="ctr"/>
              <a:lstStyle/>
              <a:p>
                <a:endParaRPr lang="en-US"/>
              </a:p>
            </p:txBody>
          </p:sp>
          <p:sp>
            <p:nvSpPr>
              <p:cNvPr id="1142" name="Freeform: Shape 1141">
                <a:extLst>
                  <a:ext uri="{FF2B5EF4-FFF2-40B4-BE49-F238E27FC236}">
                    <a16:creationId xmlns:a16="http://schemas.microsoft.com/office/drawing/2014/main" id="{4E84F51E-5F04-B7E3-7DB8-184E38AB3D43}"/>
                  </a:ext>
                </a:extLst>
              </p:cNvPr>
              <p:cNvSpPr/>
              <p:nvPr/>
            </p:nvSpPr>
            <p:spPr>
              <a:xfrm>
                <a:off x="3068889" y="3041030"/>
                <a:ext cx="146934" cy="154620"/>
              </a:xfrm>
              <a:custGeom>
                <a:avLst/>
                <a:gdLst>
                  <a:gd name="connsiteX0" fmla="*/ 27803 w 146934"/>
                  <a:gd name="connsiteY0" fmla="*/ 37328 h 154620"/>
                  <a:gd name="connsiteX1" fmla="*/ 26037 w 146934"/>
                  <a:gd name="connsiteY1" fmla="*/ 139051 h 154620"/>
                  <a:gd name="connsiteX2" fmla="*/ 108334 w 146934"/>
                  <a:gd name="connsiteY2" fmla="*/ 129939 h 154620"/>
                  <a:gd name="connsiteX3" fmla="*/ 126418 w 146934"/>
                  <a:gd name="connsiteY3" fmla="*/ 29063 h 154620"/>
                  <a:gd name="connsiteX4" fmla="*/ 55883 w 146934"/>
                  <a:gd name="connsiteY4" fmla="*/ 6246 h 154620"/>
                  <a:gd name="connsiteX5" fmla="*/ 27803 w 146934"/>
                  <a:gd name="connsiteY5" fmla="*/ 37293 h 15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934" h="154620">
                    <a:moveTo>
                      <a:pt x="27803" y="37328"/>
                    </a:moveTo>
                    <a:cubicBezTo>
                      <a:pt x="-1159" y="77064"/>
                      <a:pt x="-15853" y="108570"/>
                      <a:pt x="26037" y="139051"/>
                    </a:cubicBezTo>
                    <a:cubicBezTo>
                      <a:pt x="67928" y="169568"/>
                      <a:pt x="91804" y="149047"/>
                      <a:pt x="108334" y="129939"/>
                    </a:cubicBezTo>
                    <a:cubicBezTo>
                      <a:pt x="139734" y="93558"/>
                      <a:pt x="167214" y="65479"/>
                      <a:pt x="126418" y="29063"/>
                    </a:cubicBezTo>
                    <a:cubicBezTo>
                      <a:pt x="100175" y="5646"/>
                      <a:pt x="72519" y="-9012"/>
                      <a:pt x="55883" y="6246"/>
                    </a:cubicBezTo>
                    <a:cubicBezTo>
                      <a:pt x="45146" y="16136"/>
                      <a:pt x="27803" y="37293"/>
                      <a:pt x="27803" y="37293"/>
                    </a:cubicBezTo>
                    <a:close/>
                  </a:path>
                </a:pathLst>
              </a:custGeom>
              <a:solidFill>
                <a:srgbClr val="F0BEB4"/>
              </a:solidFill>
              <a:ln w="3527" cap="flat">
                <a:noFill/>
                <a:prstDash val="solid"/>
                <a:miter/>
              </a:ln>
            </p:spPr>
            <p:txBody>
              <a:bodyPr rtlCol="0" anchor="ctr"/>
              <a:lstStyle/>
              <a:p>
                <a:endParaRPr lang="en-US"/>
              </a:p>
            </p:txBody>
          </p:sp>
          <p:sp>
            <p:nvSpPr>
              <p:cNvPr id="1143" name="Freeform: Shape 1142">
                <a:extLst>
                  <a:ext uri="{FF2B5EF4-FFF2-40B4-BE49-F238E27FC236}">
                    <a16:creationId xmlns:a16="http://schemas.microsoft.com/office/drawing/2014/main" id="{38EACF27-35D9-5664-353C-BB6A4E8073A5}"/>
                  </a:ext>
                </a:extLst>
              </p:cNvPr>
              <p:cNvSpPr/>
              <p:nvPr/>
            </p:nvSpPr>
            <p:spPr>
              <a:xfrm>
                <a:off x="3368089" y="3156137"/>
                <a:ext cx="146908" cy="154656"/>
              </a:xfrm>
              <a:custGeom>
                <a:avLst/>
                <a:gdLst>
                  <a:gd name="connsiteX0" fmla="*/ 27803 w 146908"/>
                  <a:gd name="connsiteY0" fmla="*/ 37331 h 154656"/>
                  <a:gd name="connsiteX1" fmla="*/ 26037 w 146908"/>
                  <a:gd name="connsiteY1" fmla="*/ 139089 h 154656"/>
                  <a:gd name="connsiteX2" fmla="*/ 108299 w 146908"/>
                  <a:gd name="connsiteY2" fmla="*/ 129941 h 154656"/>
                  <a:gd name="connsiteX3" fmla="*/ 126418 w 146908"/>
                  <a:gd name="connsiteY3" fmla="*/ 29066 h 154656"/>
                  <a:gd name="connsiteX4" fmla="*/ 55883 w 146908"/>
                  <a:gd name="connsiteY4" fmla="*/ 6284 h 154656"/>
                  <a:gd name="connsiteX5" fmla="*/ 27803 w 146908"/>
                  <a:gd name="connsiteY5" fmla="*/ 37331 h 15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908" h="154656">
                    <a:moveTo>
                      <a:pt x="27803" y="37331"/>
                    </a:moveTo>
                    <a:cubicBezTo>
                      <a:pt x="-1159" y="77066"/>
                      <a:pt x="-15853" y="108572"/>
                      <a:pt x="26037" y="139089"/>
                    </a:cubicBezTo>
                    <a:cubicBezTo>
                      <a:pt x="67928" y="169606"/>
                      <a:pt x="91804" y="149085"/>
                      <a:pt x="108299" y="129941"/>
                    </a:cubicBezTo>
                    <a:cubicBezTo>
                      <a:pt x="139699" y="93596"/>
                      <a:pt x="167178" y="65481"/>
                      <a:pt x="126418" y="29066"/>
                    </a:cubicBezTo>
                    <a:cubicBezTo>
                      <a:pt x="100175" y="5648"/>
                      <a:pt x="72519" y="-9045"/>
                      <a:pt x="55883" y="6284"/>
                    </a:cubicBezTo>
                    <a:cubicBezTo>
                      <a:pt x="45111" y="16174"/>
                      <a:pt x="27803" y="37331"/>
                      <a:pt x="27803" y="37331"/>
                    </a:cubicBezTo>
                    <a:close/>
                  </a:path>
                </a:pathLst>
              </a:custGeom>
              <a:solidFill>
                <a:srgbClr val="F0BEB4"/>
              </a:solidFill>
              <a:ln w="3527" cap="flat">
                <a:noFill/>
                <a:prstDash val="solid"/>
                <a:miter/>
              </a:ln>
            </p:spPr>
            <p:txBody>
              <a:bodyPr rtlCol="0" anchor="ctr"/>
              <a:lstStyle/>
              <a:p>
                <a:endParaRPr lang="en-US"/>
              </a:p>
            </p:txBody>
          </p:sp>
          <p:sp>
            <p:nvSpPr>
              <p:cNvPr id="1144" name="Freeform: Shape 1143">
                <a:extLst>
                  <a:ext uri="{FF2B5EF4-FFF2-40B4-BE49-F238E27FC236}">
                    <a16:creationId xmlns:a16="http://schemas.microsoft.com/office/drawing/2014/main" id="{4F6AA779-4E1B-089D-CFB6-18C7F8D45A22}"/>
                  </a:ext>
                </a:extLst>
              </p:cNvPr>
              <p:cNvSpPr/>
              <p:nvPr/>
            </p:nvSpPr>
            <p:spPr>
              <a:xfrm>
                <a:off x="3519442" y="3483007"/>
                <a:ext cx="139474" cy="139495"/>
              </a:xfrm>
              <a:custGeom>
                <a:avLst/>
                <a:gdLst>
                  <a:gd name="connsiteX0" fmla="*/ 36418 w 139474"/>
                  <a:gd name="connsiteY0" fmla="*/ 26191 h 139495"/>
                  <a:gd name="connsiteX1" fmla="*/ 16779 w 139474"/>
                  <a:gd name="connsiteY1" fmla="*/ 117707 h 139495"/>
                  <a:gd name="connsiteX2" fmla="*/ 92648 w 139474"/>
                  <a:gd name="connsiteY2" fmla="*/ 124100 h 139495"/>
                  <a:gd name="connsiteX3" fmla="*/ 126909 w 139474"/>
                  <a:gd name="connsiteY3" fmla="*/ 36293 h 139495"/>
                  <a:gd name="connsiteX4" fmla="*/ 67288 w 139474"/>
                  <a:gd name="connsiteY4" fmla="*/ 3198 h 139495"/>
                  <a:gd name="connsiteX5" fmla="*/ 36418 w 139474"/>
                  <a:gd name="connsiteY5" fmla="*/ 26226 h 13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474" h="139495">
                    <a:moveTo>
                      <a:pt x="36418" y="26191"/>
                    </a:moveTo>
                    <a:cubicBezTo>
                      <a:pt x="3252" y="56920"/>
                      <a:pt x="-15610" y="82704"/>
                      <a:pt x="16779" y="117707"/>
                    </a:cubicBezTo>
                    <a:cubicBezTo>
                      <a:pt x="49133" y="152674"/>
                      <a:pt x="74352" y="138404"/>
                      <a:pt x="92648" y="124100"/>
                    </a:cubicBezTo>
                    <a:cubicBezTo>
                      <a:pt x="127438" y="96867"/>
                      <a:pt x="157249" y="76382"/>
                      <a:pt x="126909" y="36293"/>
                    </a:cubicBezTo>
                    <a:cubicBezTo>
                      <a:pt x="107376" y="10509"/>
                      <a:pt x="85019" y="-7646"/>
                      <a:pt x="67288" y="3198"/>
                    </a:cubicBezTo>
                    <a:cubicBezTo>
                      <a:pt x="55808" y="10226"/>
                      <a:pt x="36418" y="26226"/>
                      <a:pt x="36418" y="26226"/>
                    </a:cubicBezTo>
                    <a:close/>
                  </a:path>
                </a:pathLst>
              </a:custGeom>
              <a:solidFill>
                <a:srgbClr val="F0BEB4"/>
              </a:solidFill>
              <a:ln w="3527" cap="flat">
                <a:noFill/>
                <a:prstDash val="solid"/>
                <a:miter/>
              </a:ln>
            </p:spPr>
            <p:txBody>
              <a:bodyPr rtlCol="0" anchor="ctr"/>
              <a:lstStyle/>
              <a:p>
                <a:endParaRPr lang="en-US"/>
              </a:p>
            </p:txBody>
          </p:sp>
          <p:sp>
            <p:nvSpPr>
              <p:cNvPr id="1145" name="Freeform: Shape 1144">
                <a:extLst>
                  <a:ext uri="{FF2B5EF4-FFF2-40B4-BE49-F238E27FC236}">
                    <a16:creationId xmlns:a16="http://schemas.microsoft.com/office/drawing/2014/main" id="{8F743472-AA5D-832A-2C50-2E86D8BD4437}"/>
                  </a:ext>
                </a:extLst>
              </p:cNvPr>
              <p:cNvSpPr/>
              <p:nvPr/>
            </p:nvSpPr>
            <p:spPr>
              <a:xfrm>
                <a:off x="3585543" y="3890746"/>
                <a:ext cx="116599" cy="108231"/>
              </a:xfrm>
              <a:custGeom>
                <a:avLst/>
                <a:gdLst>
                  <a:gd name="connsiteX0" fmla="*/ 42441 w 116599"/>
                  <a:gd name="connsiteY0" fmla="*/ 12311 h 108231"/>
                  <a:gd name="connsiteX1" fmla="*/ 6732 w 116599"/>
                  <a:gd name="connsiteY1" fmla="*/ 80903 h 108231"/>
                  <a:gd name="connsiteX2" fmla="*/ 65788 w 116599"/>
                  <a:gd name="connsiteY2" fmla="*/ 102590 h 108231"/>
                  <a:gd name="connsiteX3" fmla="*/ 112270 w 116599"/>
                  <a:gd name="connsiteY3" fmla="*/ 40144 h 108231"/>
                  <a:gd name="connsiteX4" fmla="*/ 72039 w 116599"/>
                  <a:gd name="connsiteY4" fmla="*/ 726 h 108231"/>
                  <a:gd name="connsiteX5" fmla="*/ 42405 w 116599"/>
                  <a:gd name="connsiteY5" fmla="*/ 12311 h 10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99" h="108231">
                    <a:moveTo>
                      <a:pt x="42441" y="12311"/>
                    </a:moveTo>
                    <a:cubicBezTo>
                      <a:pt x="9275" y="29512"/>
                      <a:pt x="-11388" y="45936"/>
                      <a:pt x="6732" y="80903"/>
                    </a:cubicBezTo>
                    <a:cubicBezTo>
                      <a:pt x="24887" y="115871"/>
                      <a:pt x="48092" y="110008"/>
                      <a:pt x="65788" y="102590"/>
                    </a:cubicBezTo>
                    <a:cubicBezTo>
                      <a:pt x="99448" y="88533"/>
                      <a:pt x="127705" y="78714"/>
                      <a:pt x="112270" y="40144"/>
                    </a:cubicBezTo>
                    <a:cubicBezTo>
                      <a:pt x="102380" y="15313"/>
                      <a:pt x="88534" y="-4042"/>
                      <a:pt x="72039" y="726"/>
                    </a:cubicBezTo>
                    <a:cubicBezTo>
                      <a:pt x="61373" y="3799"/>
                      <a:pt x="42405" y="12311"/>
                      <a:pt x="42405" y="12311"/>
                    </a:cubicBezTo>
                    <a:close/>
                  </a:path>
                </a:pathLst>
              </a:custGeom>
              <a:solidFill>
                <a:srgbClr val="F0BEB4"/>
              </a:solidFill>
              <a:ln w="3527" cap="flat">
                <a:noFill/>
                <a:prstDash val="solid"/>
                <a:miter/>
              </a:ln>
            </p:spPr>
            <p:txBody>
              <a:bodyPr rtlCol="0" anchor="ctr"/>
              <a:lstStyle/>
              <a:p>
                <a:endParaRPr lang="en-US"/>
              </a:p>
            </p:txBody>
          </p:sp>
        </p:grpSp>
        <p:sp>
          <p:nvSpPr>
            <p:cNvPr id="1147" name="Freeform: Shape 1146">
              <a:extLst>
                <a:ext uri="{FF2B5EF4-FFF2-40B4-BE49-F238E27FC236}">
                  <a16:creationId xmlns:a16="http://schemas.microsoft.com/office/drawing/2014/main" id="{BC0BCA7C-B754-ECBA-B12F-4415BB0FF7B0}"/>
                </a:ext>
              </a:extLst>
            </p:cNvPr>
            <p:cNvSpPr/>
            <p:nvPr/>
          </p:nvSpPr>
          <p:spPr>
            <a:xfrm>
              <a:off x="312021" y="4515658"/>
              <a:ext cx="2230506" cy="2082402"/>
            </a:xfrm>
            <a:custGeom>
              <a:avLst/>
              <a:gdLst>
                <a:gd name="connsiteX0" fmla="*/ 1234735 w 2230506"/>
                <a:gd name="connsiteY0" fmla="*/ 2075894 h 2075894"/>
                <a:gd name="connsiteX1" fmla="*/ 2226607 w 2230506"/>
                <a:gd name="connsiteY1" fmla="*/ 520236 h 2075894"/>
                <a:gd name="connsiteX2" fmla="*/ 1644171 w 2230506"/>
                <a:gd name="connsiteY2" fmla="*/ 16247 h 2075894"/>
                <a:gd name="connsiteX3" fmla="*/ 1248546 w 2230506"/>
                <a:gd name="connsiteY3" fmla="*/ 446876 h 2075894"/>
                <a:gd name="connsiteX4" fmla="*/ 0 w 2230506"/>
                <a:gd name="connsiteY4" fmla="*/ 2075894 h 2075894"/>
                <a:gd name="connsiteX5" fmla="*/ 1234700 w 2230506"/>
                <a:gd name="connsiteY5" fmla="*/ 2075894 h 2075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0506" h="2075894">
                  <a:moveTo>
                    <a:pt x="1234735" y="2075894"/>
                  </a:moveTo>
                  <a:cubicBezTo>
                    <a:pt x="1750168" y="1286233"/>
                    <a:pt x="2202730" y="569014"/>
                    <a:pt x="2226607" y="520236"/>
                  </a:cubicBezTo>
                  <a:cubicBezTo>
                    <a:pt x="2281000" y="409012"/>
                    <a:pt x="1750133" y="102253"/>
                    <a:pt x="1644171" y="16247"/>
                  </a:cubicBezTo>
                  <a:cubicBezTo>
                    <a:pt x="1538209" y="-69793"/>
                    <a:pt x="1400035" y="202281"/>
                    <a:pt x="1248546" y="446876"/>
                  </a:cubicBezTo>
                  <a:cubicBezTo>
                    <a:pt x="1173560" y="567990"/>
                    <a:pt x="584272" y="1318375"/>
                    <a:pt x="0" y="2075894"/>
                  </a:cubicBezTo>
                  <a:lnTo>
                    <a:pt x="1234700" y="2075894"/>
                  </a:lnTo>
                  <a:close/>
                </a:path>
              </a:pathLst>
            </a:custGeom>
            <a:solidFill>
              <a:srgbClr val="808515"/>
            </a:solidFill>
            <a:ln w="3527" cap="flat">
              <a:noFill/>
              <a:prstDash val="solid"/>
              <a:miter/>
            </a:ln>
          </p:spPr>
          <p:txBody>
            <a:bodyPr rtlCol="0" anchor="ctr"/>
            <a:lstStyle/>
            <a:p>
              <a:endParaRPr lang="en-US" dirty="0"/>
            </a:p>
          </p:txBody>
        </p:sp>
      </p:grpSp>
      <p:grpSp>
        <p:nvGrpSpPr>
          <p:cNvPr id="1171" name="Graphic 1091">
            <a:extLst>
              <a:ext uri="{FF2B5EF4-FFF2-40B4-BE49-F238E27FC236}">
                <a16:creationId xmlns:a16="http://schemas.microsoft.com/office/drawing/2014/main" id="{69F86ADC-8ECC-040B-0F78-722CC33B263B}"/>
              </a:ext>
            </a:extLst>
          </p:cNvPr>
          <p:cNvGrpSpPr>
            <a:grpSpLocks noChangeAspect="1"/>
          </p:cNvGrpSpPr>
          <p:nvPr/>
        </p:nvGrpSpPr>
        <p:grpSpPr>
          <a:xfrm flipH="1">
            <a:off x="2000954" y="2961019"/>
            <a:ext cx="1526371" cy="3600000"/>
            <a:chOff x="2412345" y="2985034"/>
            <a:chExt cx="1531896" cy="3613026"/>
          </a:xfrm>
        </p:grpSpPr>
        <p:grpSp>
          <p:nvGrpSpPr>
            <p:cNvPr id="1172" name="Graphic 1091">
              <a:extLst>
                <a:ext uri="{FF2B5EF4-FFF2-40B4-BE49-F238E27FC236}">
                  <a16:creationId xmlns:a16="http://schemas.microsoft.com/office/drawing/2014/main" id="{4A29E275-5A0A-7668-3014-CA59B64D0CDF}"/>
                </a:ext>
              </a:extLst>
            </p:cNvPr>
            <p:cNvGrpSpPr/>
            <p:nvPr/>
          </p:nvGrpSpPr>
          <p:grpSpPr>
            <a:xfrm>
              <a:off x="2412345" y="2985034"/>
              <a:ext cx="1531896" cy="3606482"/>
              <a:chOff x="2412345" y="2985034"/>
              <a:chExt cx="1531896" cy="3606482"/>
            </a:xfrm>
          </p:grpSpPr>
          <p:sp>
            <p:nvSpPr>
              <p:cNvPr id="1173" name="Freeform: Shape 1172">
                <a:extLst>
                  <a:ext uri="{FF2B5EF4-FFF2-40B4-BE49-F238E27FC236}">
                    <a16:creationId xmlns:a16="http://schemas.microsoft.com/office/drawing/2014/main" id="{44C7C70C-9755-6402-368D-89D9EEE76FAF}"/>
                  </a:ext>
                </a:extLst>
              </p:cNvPr>
              <p:cNvSpPr/>
              <p:nvPr/>
            </p:nvSpPr>
            <p:spPr>
              <a:xfrm>
                <a:off x="2422004" y="2989695"/>
                <a:ext cx="1516630" cy="3601820"/>
              </a:xfrm>
              <a:custGeom>
                <a:avLst/>
                <a:gdLst>
                  <a:gd name="connsiteX0" fmla="*/ 104897 w 1516630"/>
                  <a:gd name="connsiteY0" fmla="*/ 1362675 h 3601820"/>
                  <a:gd name="connsiteX1" fmla="*/ 377854 w 1516630"/>
                  <a:gd name="connsiteY1" fmla="*/ 1815873 h 3601820"/>
                  <a:gd name="connsiteX2" fmla="*/ 466721 w 1516630"/>
                  <a:gd name="connsiteY2" fmla="*/ 2167242 h 3601820"/>
                  <a:gd name="connsiteX3" fmla="*/ 445175 w 1516630"/>
                  <a:gd name="connsiteY3" fmla="*/ 3601821 h 3601820"/>
                  <a:gd name="connsiteX4" fmla="*/ 1090446 w 1516630"/>
                  <a:gd name="connsiteY4" fmla="*/ 3601821 h 3601820"/>
                  <a:gd name="connsiteX5" fmla="*/ 1084159 w 1516630"/>
                  <a:gd name="connsiteY5" fmla="*/ 2187833 h 3601820"/>
                  <a:gd name="connsiteX6" fmla="*/ 1092848 w 1516630"/>
                  <a:gd name="connsiteY6" fmla="*/ 1859635 h 3601820"/>
                  <a:gd name="connsiteX7" fmla="*/ 1228479 w 1516630"/>
                  <a:gd name="connsiteY7" fmla="*/ 1481988 h 3601820"/>
                  <a:gd name="connsiteX8" fmla="*/ 1276550 w 1516630"/>
                  <a:gd name="connsiteY8" fmla="*/ 1138636 h 3601820"/>
                  <a:gd name="connsiteX9" fmla="*/ 1504862 w 1516630"/>
                  <a:gd name="connsiteY9" fmla="*/ 589331 h 3601820"/>
                  <a:gd name="connsiteX10" fmla="*/ 1419033 w 1516630"/>
                  <a:gd name="connsiteY10" fmla="*/ 479449 h 3601820"/>
                  <a:gd name="connsiteX11" fmla="*/ 1130641 w 1516630"/>
                  <a:gd name="connsiteY11" fmla="*/ 1003041 h 3601820"/>
                  <a:gd name="connsiteX12" fmla="*/ 1156390 w 1516630"/>
                  <a:gd name="connsiteY12" fmla="*/ 748980 h 3601820"/>
                  <a:gd name="connsiteX13" fmla="*/ 1254227 w 1516630"/>
                  <a:gd name="connsiteY13" fmla="*/ 252868 h 3601820"/>
                  <a:gd name="connsiteX14" fmla="*/ 1146076 w 1516630"/>
                  <a:gd name="connsiteY14" fmla="*/ 177352 h 3601820"/>
                  <a:gd name="connsiteX15" fmla="*/ 940087 w 1516630"/>
                  <a:gd name="connsiteY15" fmla="*/ 874333 h 3601820"/>
                  <a:gd name="connsiteX16" fmla="*/ 953826 w 1516630"/>
                  <a:gd name="connsiteY16" fmla="*/ 302670 h 3601820"/>
                  <a:gd name="connsiteX17" fmla="*/ 883468 w 1516630"/>
                  <a:gd name="connsiteY17" fmla="*/ 573 h 3601820"/>
                  <a:gd name="connsiteX18" fmla="*/ 771890 w 1516630"/>
                  <a:gd name="connsiteY18" fmla="*/ 283809 h 3601820"/>
                  <a:gd name="connsiteX19" fmla="*/ 707501 w 1516630"/>
                  <a:gd name="connsiteY19" fmla="*/ 876028 h 3601820"/>
                  <a:gd name="connsiteX20" fmla="*/ 666282 w 1516630"/>
                  <a:gd name="connsiteY20" fmla="*/ 353319 h 3601820"/>
                  <a:gd name="connsiteX21" fmla="*/ 560709 w 1516630"/>
                  <a:gd name="connsiteY21" fmla="*/ 85519 h 3601820"/>
                  <a:gd name="connsiteX22" fmla="*/ 468028 w 1516630"/>
                  <a:gd name="connsiteY22" fmla="*/ 752442 h 3601820"/>
                  <a:gd name="connsiteX23" fmla="*/ 377925 w 1516630"/>
                  <a:gd name="connsiteY23" fmla="*/ 1190205 h 3601820"/>
                  <a:gd name="connsiteX24" fmla="*/ 336706 w 1516630"/>
                  <a:gd name="connsiteY24" fmla="*/ 1231388 h 3601820"/>
                  <a:gd name="connsiteX25" fmla="*/ 238868 w 1516630"/>
                  <a:gd name="connsiteY25" fmla="*/ 919826 h 3601820"/>
                  <a:gd name="connsiteX26" fmla="*/ 32879 w 1516630"/>
                  <a:gd name="connsiteY26" fmla="*/ 773033 h 3601820"/>
                  <a:gd name="connsiteX27" fmla="*/ 43192 w 1516630"/>
                  <a:gd name="connsiteY27" fmla="*/ 1004807 h 3601820"/>
                  <a:gd name="connsiteX28" fmla="*/ 105003 w 1516630"/>
                  <a:gd name="connsiteY28" fmla="*/ 1362710 h 360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16630" h="3601820">
                    <a:moveTo>
                      <a:pt x="104897" y="1362675"/>
                    </a:moveTo>
                    <a:cubicBezTo>
                      <a:pt x="120368" y="1465670"/>
                      <a:pt x="287716" y="1656224"/>
                      <a:pt x="377854" y="1815873"/>
                    </a:cubicBezTo>
                    <a:cubicBezTo>
                      <a:pt x="450544" y="1944616"/>
                      <a:pt x="461246" y="2048246"/>
                      <a:pt x="466721" y="2167242"/>
                    </a:cubicBezTo>
                    <a:cubicBezTo>
                      <a:pt x="467462" y="2183312"/>
                      <a:pt x="455524" y="2938218"/>
                      <a:pt x="445175" y="3601821"/>
                    </a:cubicBezTo>
                    <a:lnTo>
                      <a:pt x="1090446" y="3601821"/>
                    </a:lnTo>
                    <a:cubicBezTo>
                      <a:pt x="1087232" y="2968983"/>
                      <a:pt x="1083559" y="2220858"/>
                      <a:pt x="1084159" y="2187833"/>
                    </a:cubicBezTo>
                    <a:cubicBezTo>
                      <a:pt x="1086066" y="2076327"/>
                      <a:pt x="1089457" y="1904916"/>
                      <a:pt x="1092848" y="1859635"/>
                    </a:cubicBezTo>
                    <a:cubicBezTo>
                      <a:pt x="1098005" y="1790972"/>
                      <a:pt x="1180408" y="1634749"/>
                      <a:pt x="1228479" y="1481988"/>
                    </a:cubicBezTo>
                    <a:cubicBezTo>
                      <a:pt x="1276550" y="1329191"/>
                      <a:pt x="1270192" y="1184836"/>
                      <a:pt x="1276550" y="1138636"/>
                    </a:cubicBezTo>
                    <a:cubicBezTo>
                      <a:pt x="1288559" y="1051077"/>
                      <a:pt x="1449903" y="714613"/>
                      <a:pt x="1504862" y="589331"/>
                    </a:cubicBezTo>
                    <a:cubicBezTo>
                      <a:pt x="1548377" y="490081"/>
                      <a:pt x="1460217" y="438265"/>
                      <a:pt x="1419033" y="479449"/>
                    </a:cubicBezTo>
                    <a:cubicBezTo>
                      <a:pt x="1381417" y="517066"/>
                      <a:pt x="1214739" y="805599"/>
                      <a:pt x="1130641" y="1003041"/>
                    </a:cubicBezTo>
                    <a:cubicBezTo>
                      <a:pt x="1112168" y="1046414"/>
                      <a:pt x="1130641" y="851975"/>
                      <a:pt x="1156390" y="748980"/>
                    </a:cubicBezTo>
                    <a:cubicBezTo>
                      <a:pt x="1182138" y="645986"/>
                      <a:pt x="1240488" y="311217"/>
                      <a:pt x="1254227" y="252868"/>
                    </a:cubicBezTo>
                    <a:cubicBezTo>
                      <a:pt x="1267932" y="194518"/>
                      <a:pt x="1213008" y="167039"/>
                      <a:pt x="1146076" y="177352"/>
                    </a:cubicBezTo>
                    <a:cubicBezTo>
                      <a:pt x="1079144" y="187666"/>
                      <a:pt x="958983" y="778155"/>
                      <a:pt x="940087" y="874333"/>
                    </a:cubicBezTo>
                    <a:cubicBezTo>
                      <a:pt x="921225" y="970440"/>
                      <a:pt x="938391" y="450310"/>
                      <a:pt x="953826" y="302670"/>
                    </a:cubicBezTo>
                    <a:cubicBezTo>
                      <a:pt x="969261" y="155030"/>
                      <a:pt x="984732" y="9121"/>
                      <a:pt x="883468" y="573"/>
                    </a:cubicBezTo>
                    <a:cubicBezTo>
                      <a:pt x="782169" y="-8010"/>
                      <a:pt x="783899" y="79515"/>
                      <a:pt x="771890" y="283809"/>
                    </a:cubicBezTo>
                    <a:cubicBezTo>
                      <a:pt x="759881" y="488067"/>
                      <a:pt x="728128" y="796204"/>
                      <a:pt x="707501" y="876028"/>
                    </a:cubicBezTo>
                    <a:cubicBezTo>
                      <a:pt x="686909" y="955888"/>
                      <a:pt x="666282" y="466628"/>
                      <a:pt x="666282" y="353319"/>
                    </a:cubicBezTo>
                    <a:cubicBezTo>
                      <a:pt x="666282" y="240011"/>
                      <a:pt x="684154" y="82623"/>
                      <a:pt x="560709" y="85519"/>
                    </a:cubicBezTo>
                    <a:cubicBezTo>
                      <a:pt x="441855" y="88345"/>
                      <a:pt x="470606" y="543838"/>
                      <a:pt x="468028" y="752442"/>
                    </a:cubicBezTo>
                    <a:cubicBezTo>
                      <a:pt x="465449" y="961010"/>
                      <a:pt x="411374" y="1115502"/>
                      <a:pt x="377925" y="1190205"/>
                    </a:cubicBezTo>
                    <a:cubicBezTo>
                      <a:pt x="344476" y="1264872"/>
                      <a:pt x="336706" y="1231388"/>
                      <a:pt x="336706" y="1231388"/>
                    </a:cubicBezTo>
                    <a:cubicBezTo>
                      <a:pt x="336706" y="1231388"/>
                      <a:pt x="259460" y="1035677"/>
                      <a:pt x="238868" y="919826"/>
                    </a:cubicBezTo>
                    <a:cubicBezTo>
                      <a:pt x="218276" y="803939"/>
                      <a:pt x="110125" y="755020"/>
                      <a:pt x="32879" y="773033"/>
                    </a:cubicBezTo>
                    <a:cubicBezTo>
                      <a:pt x="-44367" y="791082"/>
                      <a:pt x="38035" y="912091"/>
                      <a:pt x="43192" y="1004807"/>
                    </a:cubicBezTo>
                    <a:cubicBezTo>
                      <a:pt x="48349" y="1097488"/>
                      <a:pt x="89533" y="1259715"/>
                      <a:pt x="105003" y="1362710"/>
                    </a:cubicBezTo>
                    <a:close/>
                  </a:path>
                </a:pathLst>
              </a:custGeom>
              <a:solidFill>
                <a:srgbClr val="ECC19C"/>
              </a:solidFill>
              <a:ln w="3527" cap="flat">
                <a:noFill/>
                <a:prstDash val="solid"/>
                <a:miter/>
              </a:ln>
            </p:spPr>
            <p:txBody>
              <a:bodyPr rtlCol="0" anchor="ctr"/>
              <a:lstStyle/>
              <a:p>
                <a:endParaRPr lang="en-US"/>
              </a:p>
            </p:txBody>
          </p:sp>
          <p:sp>
            <p:nvSpPr>
              <p:cNvPr id="1174" name="Freeform: Shape 1173">
                <a:extLst>
                  <a:ext uri="{FF2B5EF4-FFF2-40B4-BE49-F238E27FC236}">
                    <a16:creationId xmlns:a16="http://schemas.microsoft.com/office/drawing/2014/main" id="{B0A84994-BBA4-6339-6891-C0A1017D3A2B}"/>
                  </a:ext>
                </a:extLst>
              </p:cNvPr>
              <p:cNvSpPr/>
              <p:nvPr/>
            </p:nvSpPr>
            <p:spPr>
              <a:xfrm>
                <a:off x="2412345" y="3756104"/>
                <a:ext cx="112622" cy="206114"/>
              </a:xfrm>
              <a:custGeom>
                <a:avLst/>
                <a:gdLst>
                  <a:gd name="connsiteX0" fmla="*/ 47023 w 112622"/>
                  <a:gd name="connsiteY0" fmla="*/ 206115 h 206114"/>
                  <a:gd name="connsiteX1" fmla="*/ 110353 w 112622"/>
                  <a:gd name="connsiteY1" fmla="*/ 104674 h 206114"/>
                  <a:gd name="connsiteX2" fmla="*/ 53628 w 112622"/>
                  <a:gd name="connsiteY2" fmla="*/ 125 h 206114"/>
                  <a:gd name="connsiteX3" fmla="*/ 47 w 112622"/>
                  <a:gd name="connsiteY3" fmla="*/ 36011 h 206114"/>
                  <a:gd name="connsiteX4" fmla="*/ 46988 w 112622"/>
                  <a:gd name="connsiteY4" fmla="*/ 206115 h 206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22" h="206114">
                    <a:moveTo>
                      <a:pt x="47023" y="206115"/>
                    </a:moveTo>
                    <a:cubicBezTo>
                      <a:pt x="78917" y="206115"/>
                      <a:pt x="123174" y="143880"/>
                      <a:pt x="110353" y="104674"/>
                    </a:cubicBezTo>
                    <a:cubicBezTo>
                      <a:pt x="96613" y="62572"/>
                      <a:pt x="87324" y="-1217"/>
                      <a:pt x="53628" y="125"/>
                    </a:cubicBezTo>
                    <a:cubicBezTo>
                      <a:pt x="42537" y="-1217"/>
                      <a:pt x="1354" y="8072"/>
                      <a:pt x="47" y="36011"/>
                    </a:cubicBezTo>
                    <a:cubicBezTo>
                      <a:pt x="-1719" y="50174"/>
                      <a:pt x="46988" y="206115"/>
                      <a:pt x="46988" y="206115"/>
                    </a:cubicBezTo>
                    <a:close/>
                  </a:path>
                </a:pathLst>
              </a:custGeom>
              <a:solidFill>
                <a:srgbClr val="F5E0CD"/>
              </a:solidFill>
              <a:ln w="3527" cap="flat">
                <a:noFill/>
                <a:prstDash val="solid"/>
                <a:miter/>
              </a:ln>
            </p:spPr>
            <p:txBody>
              <a:bodyPr rtlCol="0" anchor="ctr"/>
              <a:lstStyle/>
              <a:p>
                <a:endParaRPr lang="en-US"/>
              </a:p>
            </p:txBody>
          </p:sp>
          <p:sp>
            <p:nvSpPr>
              <p:cNvPr id="1175" name="Freeform: Shape 1174">
                <a:extLst>
                  <a:ext uri="{FF2B5EF4-FFF2-40B4-BE49-F238E27FC236}">
                    <a16:creationId xmlns:a16="http://schemas.microsoft.com/office/drawing/2014/main" id="{9A350816-BCC0-1A94-ADF9-3D43E4A491DC}"/>
                  </a:ext>
                </a:extLst>
              </p:cNvPr>
              <p:cNvSpPr/>
              <p:nvPr/>
            </p:nvSpPr>
            <p:spPr>
              <a:xfrm>
                <a:off x="2936019" y="3068086"/>
                <a:ext cx="121984" cy="149046"/>
              </a:xfrm>
              <a:custGeom>
                <a:avLst/>
                <a:gdLst>
                  <a:gd name="connsiteX0" fmla="*/ 0 w 121984"/>
                  <a:gd name="connsiteY0" fmla="*/ 65761 h 149046"/>
                  <a:gd name="connsiteX1" fmla="*/ 58455 w 121984"/>
                  <a:gd name="connsiteY1" fmla="*/ 149047 h 149046"/>
                  <a:gd name="connsiteX2" fmla="*/ 119595 w 121984"/>
                  <a:gd name="connsiteY2" fmla="*/ 93240 h 149046"/>
                  <a:gd name="connsiteX3" fmla="*/ 74844 w 121984"/>
                  <a:gd name="connsiteY3" fmla="*/ 1053 h 149046"/>
                  <a:gd name="connsiteX4" fmla="*/ 4415 w 121984"/>
                  <a:gd name="connsiteY4" fmla="*/ 24153 h 149046"/>
                  <a:gd name="connsiteX5" fmla="*/ 0 w 121984"/>
                  <a:gd name="connsiteY5" fmla="*/ 65796 h 14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84" h="149046">
                    <a:moveTo>
                      <a:pt x="0" y="65761"/>
                    </a:moveTo>
                    <a:cubicBezTo>
                      <a:pt x="0" y="114927"/>
                      <a:pt x="6640" y="149047"/>
                      <a:pt x="58455" y="149047"/>
                    </a:cubicBezTo>
                    <a:cubicBezTo>
                      <a:pt x="110271" y="149047"/>
                      <a:pt x="117476" y="118423"/>
                      <a:pt x="119595" y="93240"/>
                    </a:cubicBezTo>
                    <a:cubicBezTo>
                      <a:pt x="123587" y="45345"/>
                      <a:pt x="129238" y="6457"/>
                      <a:pt x="74844" y="1053"/>
                    </a:cubicBezTo>
                    <a:cubicBezTo>
                      <a:pt x="39841" y="-2408"/>
                      <a:pt x="8830" y="2007"/>
                      <a:pt x="4415" y="24153"/>
                    </a:cubicBezTo>
                    <a:cubicBezTo>
                      <a:pt x="1554" y="38493"/>
                      <a:pt x="0" y="65796"/>
                      <a:pt x="0" y="65796"/>
                    </a:cubicBezTo>
                    <a:close/>
                  </a:path>
                </a:pathLst>
              </a:custGeom>
              <a:solidFill>
                <a:srgbClr val="F5E0CD"/>
              </a:solidFill>
              <a:ln w="3527" cap="flat">
                <a:noFill/>
                <a:prstDash val="solid"/>
                <a:miter/>
              </a:ln>
            </p:spPr>
            <p:txBody>
              <a:bodyPr rtlCol="0" anchor="ctr"/>
              <a:lstStyle/>
              <a:p>
                <a:endParaRPr lang="en-US"/>
              </a:p>
            </p:txBody>
          </p:sp>
          <p:sp>
            <p:nvSpPr>
              <p:cNvPr id="1176" name="Freeform: Shape 1175">
                <a:extLst>
                  <a:ext uri="{FF2B5EF4-FFF2-40B4-BE49-F238E27FC236}">
                    <a16:creationId xmlns:a16="http://schemas.microsoft.com/office/drawing/2014/main" id="{D62D630E-D553-BE39-481D-E21CAD604EF9}"/>
                  </a:ext>
                </a:extLst>
              </p:cNvPr>
              <p:cNvSpPr/>
              <p:nvPr/>
            </p:nvSpPr>
            <p:spPr>
              <a:xfrm>
                <a:off x="3245639" y="2985034"/>
                <a:ext cx="122025" cy="149059"/>
              </a:xfrm>
              <a:custGeom>
                <a:avLst/>
                <a:gdLst>
                  <a:gd name="connsiteX0" fmla="*/ 0 w 122025"/>
                  <a:gd name="connsiteY0" fmla="*/ 65774 h 149059"/>
                  <a:gd name="connsiteX1" fmla="*/ 58491 w 122025"/>
                  <a:gd name="connsiteY1" fmla="*/ 149060 h 149059"/>
                  <a:gd name="connsiteX2" fmla="*/ 119631 w 122025"/>
                  <a:gd name="connsiteY2" fmla="*/ 93254 h 149059"/>
                  <a:gd name="connsiteX3" fmla="*/ 74880 w 122025"/>
                  <a:gd name="connsiteY3" fmla="*/ 1067 h 149059"/>
                  <a:gd name="connsiteX4" fmla="*/ 4450 w 122025"/>
                  <a:gd name="connsiteY4" fmla="*/ 24166 h 149059"/>
                  <a:gd name="connsiteX5" fmla="*/ 0 w 122025"/>
                  <a:gd name="connsiteY5" fmla="*/ 65809 h 149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25" h="149059">
                    <a:moveTo>
                      <a:pt x="0" y="65774"/>
                    </a:moveTo>
                    <a:cubicBezTo>
                      <a:pt x="0" y="114940"/>
                      <a:pt x="6640" y="149060"/>
                      <a:pt x="58491" y="149060"/>
                    </a:cubicBezTo>
                    <a:cubicBezTo>
                      <a:pt x="110341" y="149060"/>
                      <a:pt x="117511" y="118437"/>
                      <a:pt x="119631" y="93254"/>
                    </a:cubicBezTo>
                    <a:cubicBezTo>
                      <a:pt x="123622" y="45394"/>
                      <a:pt x="129308" y="6471"/>
                      <a:pt x="74880" y="1067"/>
                    </a:cubicBezTo>
                    <a:cubicBezTo>
                      <a:pt x="39877" y="-2430"/>
                      <a:pt x="8901" y="2020"/>
                      <a:pt x="4450" y="24166"/>
                    </a:cubicBezTo>
                    <a:cubicBezTo>
                      <a:pt x="1589" y="38507"/>
                      <a:pt x="0" y="65809"/>
                      <a:pt x="0" y="65809"/>
                    </a:cubicBezTo>
                    <a:close/>
                  </a:path>
                </a:pathLst>
              </a:custGeom>
              <a:solidFill>
                <a:srgbClr val="F5E0CD"/>
              </a:solidFill>
              <a:ln w="3527" cap="flat">
                <a:noFill/>
                <a:prstDash val="solid"/>
                <a:miter/>
              </a:ln>
            </p:spPr>
            <p:txBody>
              <a:bodyPr rtlCol="0" anchor="ctr"/>
              <a:lstStyle/>
              <a:p>
                <a:endParaRPr lang="en-US"/>
              </a:p>
            </p:txBody>
          </p:sp>
          <p:sp>
            <p:nvSpPr>
              <p:cNvPr id="1177" name="Freeform: Shape 1176">
                <a:extLst>
                  <a:ext uri="{FF2B5EF4-FFF2-40B4-BE49-F238E27FC236}">
                    <a16:creationId xmlns:a16="http://schemas.microsoft.com/office/drawing/2014/main" id="{235DB27D-D41F-E5CA-A218-39174B77A238}"/>
                  </a:ext>
                </a:extLst>
              </p:cNvPr>
              <p:cNvSpPr/>
              <p:nvPr/>
            </p:nvSpPr>
            <p:spPr>
              <a:xfrm>
                <a:off x="3556319" y="3160027"/>
                <a:ext cx="118373" cy="139265"/>
              </a:xfrm>
              <a:custGeom>
                <a:avLst/>
                <a:gdLst>
                  <a:gd name="connsiteX0" fmla="*/ 4485 w 118373"/>
                  <a:gd name="connsiteY0" fmla="*/ 51842 h 139265"/>
                  <a:gd name="connsiteX1" fmla="*/ 42454 w 118373"/>
                  <a:gd name="connsiteY1" fmla="*/ 137389 h 139265"/>
                  <a:gd name="connsiteX2" fmla="*/ 107550 w 118373"/>
                  <a:gd name="connsiteY2" fmla="*/ 97865 h 139265"/>
                  <a:gd name="connsiteX3" fmla="*/ 83567 w 118373"/>
                  <a:gd name="connsiteY3" fmla="*/ 6703 h 139265"/>
                  <a:gd name="connsiteX4" fmla="*/ 15893 w 118373"/>
                  <a:gd name="connsiteY4" fmla="*/ 15039 h 139265"/>
                  <a:gd name="connsiteX5" fmla="*/ 4485 w 118373"/>
                  <a:gd name="connsiteY5" fmla="*/ 51807 h 13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73" h="139265">
                    <a:moveTo>
                      <a:pt x="4485" y="51842"/>
                    </a:moveTo>
                    <a:cubicBezTo>
                      <a:pt x="-4239" y="96205"/>
                      <a:pt x="-4310" y="128170"/>
                      <a:pt x="42454" y="137389"/>
                    </a:cubicBezTo>
                    <a:cubicBezTo>
                      <a:pt x="89219" y="146572"/>
                      <a:pt x="101192" y="120223"/>
                      <a:pt x="107550" y="97865"/>
                    </a:cubicBezTo>
                    <a:cubicBezTo>
                      <a:pt x="119665" y="55375"/>
                      <a:pt x="131674" y="21255"/>
                      <a:pt x="83567" y="6703"/>
                    </a:cubicBezTo>
                    <a:cubicBezTo>
                      <a:pt x="52591" y="-2657"/>
                      <a:pt x="23840" y="-4176"/>
                      <a:pt x="15893" y="15039"/>
                    </a:cubicBezTo>
                    <a:cubicBezTo>
                      <a:pt x="10772" y="27471"/>
                      <a:pt x="4485" y="51807"/>
                      <a:pt x="4485" y="51807"/>
                    </a:cubicBezTo>
                    <a:close/>
                  </a:path>
                </a:pathLst>
              </a:custGeom>
              <a:solidFill>
                <a:srgbClr val="F5E0CD"/>
              </a:solidFill>
              <a:ln w="3527" cap="flat">
                <a:noFill/>
                <a:prstDash val="solid"/>
                <a:miter/>
              </a:ln>
            </p:spPr>
            <p:txBody>
              <a:bodyPr rtlCol="0" anchor="ctr"/>
              <a:lstStyle/>
              <a:p>
                <a:endParaRPr lang="en-US"/>
              </a:p>
            </p:txBody>
          </p:sp>
          <p:sp>
            <p:nvSpPr>
              <p:cNvPr id="1178" name="Freeform: Shape 1177">
                <a:extLst>
                  <a:ext uri="{FF2B5EF4-FFF2-40B4-BE49-F238E27FC236}">
                    <a16:creationId xmlns:a16="http://schemas.microsoft.com/office/drawing/2014/main" id="{A6DBF802-EEB9-1911-4C4D-D822894F235E}"/>
                  </a:ext>
                </a:extLst>
              </p:cNvPr>
              <p:cNvSpPr/>
              <p:nvPr/>
            </p:nvSpPr>
            <p:spPr>
              <a:xfrm>
                <a:off x="3837261" y="3453827"/>
                <a:ext cx="106980" cy="117549"/>
              </a:xfrm>
              <a:custGeom>
                <a:avLst/>
                <a:gdLst>
                  <a:gd name="connsiteX0" fmla="*/ 13737 w 106980"/>
                  <a:gd name="connsiteY0" fmla="*/ 33967 h 117549"/>
                  <a:gd name="connsiteX1" fmla="*/ 25251 w 106980"/>
                  <a:gd name="connsiteY1" fmla="*/ 110400 h 117549"/>
                  <a:gd name="connsiteX2" fmla="*/ 85755 w 106980"/>
                  <a:gd name="connsiteY2" fmla="*/ 93199 h 117549"/>
                  <a:gd name="connsiteX3" fmla="*/ 86568 w 106980"/>
                  <a:gd name="connsiteY3" fmla="*/ 15318 h 117549"/>
                  <a:gd name="connsiteX4" fmla="*/ 30832 w 106980"/>
                  <a:gd name="connsiteY4" fmla="*/ 7123 h 117549"/>
                  <a:gd name="connsiteX5" fmla="*/ 13701 w 106980"/>
                  <a:gd name="connsiteY5" fmla="*/ 33932 h 117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80" h="117549">
                    <a:moveTo>
                      <a:pt x="13737" y="33967"/>
                    </a:moveTo>
                    <a:cubicBezTo>
                      <a:pt x="-2935" y="67415"/>
                      <a:pt x="-9963" y="92846"/>
                      <a:pt x="25251" y="110400"/>
                    </a:cubicBezTo>
                    <a:cubicBezTo>
                      <a:pt x="60501" y="127990"/>
                      <a:pt x="75795" y="109588"/>
                      <a:pt x="85755" y="93199"/>
                    </a:cubicBezTo>
                    <a:cubicBezTo>
                      <a:pt x="104687" y="61976"/>
                      <a:pt x="121747" y="37428"/>
                      <a:pt x="86568" y="15318"/>
                    </a:cubicBezTo>
                    <a:cubicBezTo>
                      <a:pt x="63962" y="1083"/>
                      <a:pt x="41357" y="-6440"/>
                      <a:pt x="30832" y="7123"/>
                    </a:cubicBezTo>
                    <a:cubicBezTo>
                      <a:pt x="24015" y="15918"/>
                      <a:pt x="13701" y="33932"/>
                      <a:pt x="13701" y="33932"/>
                    </a:cubicBezTo>
                    <a:close/>
                  </a:path>
                </a:pathLst>
              </a:custGeom>
              <a:solidFill>
                <a:srgbClr val="F5E0CD"/>
              </a:solidFill>
              <a:ln w="3527" cap="flat">
                <a:noFill/>
                <a:prstDash val="solid"/>
                <a:miter/>
              </a:ln>
            </p:spPr>
            <p:txBody>
              <a:bodyPr rtlCol="0" anchor="ctr"/>
              <a:lstStyle/>
              <a:p>
                <a:endParaRPr lang="en-US"/>
              </a:p>
            </p:txBody>
          </p:sp>
        </p:grpSp>
        <p:sp>
          <p:nvSpPr>
            <p:cNvPr id="1179" name="Freeform: Shape 1178">
              <a:extLst>
                <a:ext uri="{FF2B5EF4-FFF2-40B4-BE49-F238E27FC236}">
                  <a16:creationId xmlns:a16="http://schemas.microsoft.com/office/drawing/2014/main" id="{B8B04665-4654-09A6-1448-FF420B1528D7}"/>
                </a:ext>
              </a:extLst>
            </p:cNvPr>
            <p:cNvSpPr/>
            <p:nvPr/>
          </p:nvSpPr>
          <p:spPr>
            <a:xfrm>
              <a:off x="2826009" y="4924786"/>
              <a:ext cx="721487" cy="251022"/>
            </a:xfrm>
            <a:custGeom>
              <a:avLst/>
              <a:gdLst>
                <a:gd name="connsiteX0" fmla="*/ 14645 w 721487"/>
                <a:gd name="connsiteY0" fmla="*/ 245607 h 251022"/>
                <a:gd name="connsiteX1" fmla="*/ 699651 w 721487"/>
                <a:gd name="connsiteY1" fmla="*/ 245607 h 251022"/>
                <a:gd name="connsiteX2" fmla="*/ 699651 w 721487"/>
                <a:gd name="connsiteY2" fmla="*/ 5321 h 251022"/>
                <a:gd name="connsiteX3" fmla="*/ 14645 w 721487"/>
                <a:gd name="connsiteY3" fmla="*/ 5321 h 251022"/>
                <a:gd name="connsiteX4" fmla="*/ 14645 w 721487"/>
                <a:gd name="connsiteY4" fmla="*/ 245607 h 25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487" h="251022">
                  <a:moveTo>
                    <a:pt x="14645" y="245607"/>
                  </a:moveTo>
                  <a:cubicBezTo>
                    <a:pt x="42124" y="253978"/>
                    <a:pt x="678141" y="251577"/>
                    <a:pt x="699651" y="245607"/>
                  </a:cubicBezTo>
                  <a:cubicBezTo>
                    <a:pt x="721161" y="239638"/>
                    <a:pt x="735502" y="5287"/>
                    <a:pt x="699651" y="5321"/>
                  </a:cubicBezTo>
                  <a:cubicBezTo>
                    <a:pt x="663766" y="5321"/>
                    <a:pt x="24217" y="-6652"/>
                    <a:pt x="14645" y="5321"/>
                  </a:cubicBezTo>
                  <a:cubicBezTo>
                    <a:pt x="5073" y="17295"/>
                    <a:pt x="-12870" y="237236"/>
                    <a:pt x="14645" y="245607"/>
                  </a:cubicBezTo>
                  <a:close/>
                </a:path>
              </a:pathLst>
            </a:custGeom>
            <a:solidFill>
              <a:srgbClr val="414E4F"/>
            </a:solidFill>
            <a:ln w="3527" cap="flat">
              <a:noFill/>
              <a:prstDash val="solid"/>
              <a:miter/>
            </a:ln>
          </p:spPr>
          <p:txBody>
            <a:bodyPr rtlCol="0" anchor="ctr"/>
            <a:lstStyle/>
            <a:p>
              <a:endParaRPr lang="en-US"/>
            </a:p>
          </p:txBody>
        </p:sp>
        <p:grpSp>
          <p:nvGrpSpPr>
            <p:cNvPr id="1180" name="Graphic 1091">
              <a:extLst>
                <a:ext uri="{FF2B5EF4-FFF2-40B4-BE49-F238E27FC236}">
                  <a16:creationId xmlns:a16="http://schemas.microsoft.com/office/drawing/2014/main" id="{11454379-E807-0C6E-1D97-E04D41FD2A70}"/>
                </a:ext>
              </a:extLst>
            </p:cNvPr>
            <p:cNvGrpSpPr/>
            <p:nvPr/>
          </p:nvGrpSpPr>
          <p:grpSpPr>
            <a:xfrm>
              <a:off x="2999799" y="4871644"/>
              <a:ext cx="415894" cy="415881"/>
              <a:chOff x="2999799" y="4871644"/>
              <a:chExt cx="415894" cy="415881"/>
            </a:xfrm>
          </p:grpSpPr>
          <p:sp>
            <p:nvSpPr>
              <p:cNvPr id="1181" name="Freeform: Shape 1180">
                <a:extLst>
                  <a:ext uri="{FF2B5EF4-FFF2-40B4-BE49-F238E27FC236}">
                    <a16:creationId xmlns:a16="http://schemas.microsoft.com/office/drawing/2014/main" id="{0765C0F2-0022-E403-357C-E9E1863CFEBE}"/>
                  </a:ext>
                </a:extLst>
              </p:cNvPr>
              <p:cNvSpPr/>
              <p:nvPr/>
            </p:nvSpPr>
            <p:spPr>
              <a:xfrm>
                <a:off x="2999799" y="4871644"/>
                <a:ext cx="415894" cy="415881"/>
              </a:xfrm>
              <a:custGeom>
                <a:avLst/>
                <a:gdLst>
                  <a:gd name="connsiteX0" fmla="*/ 354980 w 415894"/>
                  <a:gd name="connsiteY0" fmla="*/ 60866 h 415881"/>
                  <a:gd name="connsiteX1" fmla="*/ 354980 w 415894"/>
                  <a:gd name="connsiteY1" fmla="*/ 354980 h 415881"/>
                  <a:gd name="connsiteX2" fmla="*/ 60901 w 415894"/>
                  <a:gd name="connsiteY2" fmla="*/ 354980 h 415881"/>
                  <a:gd name="connsiteX3" fmla="*/ 60901 w 415894"/>
                  <a:gd name="connsiteY3" fmla="*/ 60901 h 415881"/>
                  <a:gd name="connsiteX4" fmla="*/ 354980 w 415894"/>
                  <a:gd name="connsiteY4" fmla="*/ 60901 h 415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894" h="415881">
                    <a:moveTo>
                      <a:pt x="354980" y="60866"/>
                    </a:moveTo>
                    <a:cubicBezTo>
                      <a:pt x="436217" y="142068"/>
                      <a:pt x="436182" y="273743"/>
                      <a:pt x="354980" y="354980"/>
                    </a:cubicBezTo>
                    <a:cubicBezTo>
                      <a:pt x="273778" y="436182"/>
                      <a:pt x="142103" y="436182"/>
                      <a:pt x="60901" y="354980"/>
                    </a:cubicBezTo>
                    <a:cubicBezTo>
                      <a:pt x="-20300" y="273778"/>
                      <a:pt x="-20300" y="142103"/>
                      <a:pt x="60901" y="60901"/>
                    </a:cubicBezTo>
                    <a:cubicBezTo>
                      <a:pt x="142103" y="-20300"/>
                      <a:pt x="273813" y="-20300"/>
                      <a:pt x="354980" y="60901"/>
                    </a:cubicBezTo>
                    <a:close/>
                  </a:path>
                </a:pathLst>
              </a:custGeom>
              <a:solidFill>
                <a:srgbClr val="617477"/>
              </a:solidFill>
              <a:ln w="3527" cap="flat">
                <a:noFill/>
                <a:prstDash val="solid"/>
                <a:miter/>
              </a:ln>
            </p:spPr>
            <p:txBody>
              <a:bodyPr rtlCol="0" anchor="ctr"/>
              <a:lstStyle/>
              <a:p>
                <a:endParaRPr lang="en-US"/>
              </a:p>
            </p:txBody>
          </p:sp>
          <p:sp>
            <p:nvSpPr>
              <p:cNvPr id="1182" name="Freeform: Shape 1181">
                <a:extLst>
                  <a:ext uri="{FF2B5EF4-FFF2-40B4-BE49-F238E27FC236}">
                    <a16:creationId xmlns:a16="http://schemas.microsoft.com/office/drawing/2014/main" id="{355F38ED-00CF-77C0-BDEF-8799752946E3}"/>
                  </a:ext>
                </a:extLst>
              </p:cNvPr>
              <p:cNvSpPr/>
              <p:nvPr/>
            </p:nvSpPr>
            <p:spPr>
              <a:xfrm>
                <a:off x="3037195" y="4909039"/>
                <a:ext cx="341160" cy="341099"/>
              </a:xfrm>
              <a:custGeom>
                <a:avLst/>
                <a:gdLst>
                  <a:gd name="connsiteX0" fmla="*/ 49961 w 341160"/>
                  <a:gd name="connsiteY0" fmla="*/ 49926 h 341099"/>
                  <a:gd name="connsiteX1" fmla="*/ 49961 w 341160"/>
                  <a:gd name="connsiteY1" fmla="*/ 291165 h 341099"/>
                  <a:gd name="connsiteX2" fmla="*/ 291200 w 341160"/>
                  <a:gd name="connsiteY2" fmla="*/ 291165 h 341099"/>
                  <a:gd name="connsiteX3" fmla="*/ 291200 w 341160"/>
                  <a:gd name="connsiteY3" fmla="*/ 49961 h 341099"/>
                  <a:gd name="connsiteX4" fmla="*/ 49996 w 341160"/>
                  <a:gd name="connsiteY4" fmla="*/ 49961 h 341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160" h="341099">
                    <a:moveTo>
                      <a:pt x="49961" y="49926"/>
                    </a:moveTo>
                    <a:cubicBezTo>
                      <a:pt x="-16654" y="116540"/>
                      <a:pt x="-16654" y="224551"/>
                      <a:pt x="49961" y="291165"/>
                    </a:cubicBezTo>
                    <a:cubicBezTo>
                      <a:pt x="116575" y="357744"/>
                      <a:pt x="224586" y="357744"/>
                      <a:pt x="291200" y="291165"/>
                    </a:cubicBezTo>
                    <a:cubicBezTo>
                      <a:pt x="357815" y="224551"/>
                      <a:pt x="357815" y="116575"/>
                      <a:pt x="291200" y="49961"/>
                    </a:cubicBezTo>
                    <a:cubicBezTo>
                      <a:pt x="224586" y="-16654"/>
                      <a:pt x="116611" y="-16654"/>
                      <a:pt x="49996" y="49961"/>
                    </a:cubicBezTo>
                    <a:close/>
                  </a:path>
                </a:pathLst>
              </a:custGeom>
              <a:solidFill>
                <a:srgbClr val="FFFFFF"/>
              </a:solidFill>
              <a:ln w="3527" cap="flat">
                <a:noFill/>
                <a:prstDash val="solid"/>
                <a:miter/>
              </a:ln>
            </p:spPr>
            <p:txBody>
              <a:bodyPr rtlCol="0" anchor="ctr"/>
              <a:lstStyle/>
              <a:p>
                <a:endParaRPr lang="en-US"/>
              </a:p>
            </p:txBody>
          </p:sp>
          <p:sp>
            <p:nvSpPr>
              <p:cNvPr id="1183" name="Freeform: Shape 1182">
                <a:extLst>
                  <a:ext uri="{FF2B5EF4-FFF2-40B4-BE49-F238E27FC236}">
                    <a16:creationId xmlns:a16="http://schemas.microsoft.com/office/drawing/2014/main" id="{D8BA53DD-6943-C4EB-807B-44A814977250}"/>
                  </a:ext>
                </a:extLst>
              </p:cNvPr>
              <p:cNvSpPr/>
              <p:nvPr/>
            </p:nvSpPr>
            <p:spPr>
              <a:xfrm>
                <a:off x="3117612" y="4924880"/>
                <a:ext cx="114425" cy="169718"/>
              </a:xfrm>
              <a:custGeom>
                <a:avLst/>
                <a:gdLst>
                  <a:gd name="connsiteX0" fmla="*/ 98958 w 114425"/>
                  <a:gd name="connsiteY0" fmla="*/ 23135 h 169718"/>
                  <a:gd name="connsiteX1" fmla="*/ 102667 w 114425"/>
                  <a:gd name="connsiteY1" fmla="*/ 146933 h 169718"/>
                  <a:gd name="connsiteX2" fmla="*/ 102631 w 114425"/>
                  <a:gd name="connsiteY2" fmla="*/ 147887 h 169718"/>
                  <a:gd name="connsiteX3" fmla="*/ 114358 w 114425"/>
                  <a:gd name="connsiteY3" fmla="*/ 157459 h 169718"/>
                  <a:gd name="connsiteX4" fmla="*/ 100335 w 114425"/>
                  <a:gd name="connsiteY4" fmla="*/ 162086 h 169718"/>
                  <a:gd name="connsiteX5" fmla="*/ 92318 w 114425"/>
                  <a:gd name="connsiteY5" fmla="*/ 169715 h 169718"/>
                  <a:gd name="connsiteX6" fmla="*/ 84123 w 114425"/>
                  <a:gd name="connsiteY6" fmla="*/ 158837 h 169718"/>
                  <a:gd name="connsiteX7" fmla="*/ 9067 w 114425"/>
                  <a:gd name="connsiteY7" fmla="*/ 139057 h 169718"/>
                  <a:gd name="connsiteX8" fmla="*/ 9667 w 114425"/>
                  <a:gd name="connsiteY8" fmla="*/ 135913 h 169718"/>
                  <a:gd name="connsiteX9" fmla="*/ 83735 w 114425"/>
                  <a:gd name="connsiteY9" fmla="*/ 144709 h 169718"/>
                  <a:gd name="connsiteX10" fmla="*/ 95956 w 114425"/>
                  <a:gd name="connsiteY10" fmla="*/ 23100 h 169718"/>
                  <a:gd name="connsiteX11" fmla="*/ 98287 w 114425"/>
                  <a:gd name="connsiteY11" fmla="*/ 35 h 169718"/>
                  <a:gd name="connsiteX12" fmla="*/ 98287 w 114425"/>
                  <a:gd name="connsiteY12" fmla="*/ 0 h 169718"/>
                  <a:gd name="connsiteX13" fmla="*/ 98993 w 114425"/>
                  <a:gd name="connsiteY13" fmla="*/ 23135 h 16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425" h="169718">
                    <a:moveTo>
                      <a:pt x="98958" y="23135"/>
                    </a:moveTo>
                    <a:lnTo>
                      <a:pt x="102667" y="146933"/>
                    </a:lnTo>
                    <a:cubicBezTo>
                      <a:pt x="102667" y="147252"/>
                      <a:pt x="102631" y="147534"/>
                      <a:pt x="102631" y="147887"/>
                    </a:cubicBezTo>
                    <a:cubicBezTo>
                      <a:pt x="110190" y="150218"/>
                      <a:pt x="115064" y="153927"/>
                      <a:pt x="114358" y="157459"/>
                    </a:cubicBezTo>
                    <a:cubicBezTo>
                      <a:pt x="113687" y="160921"/>
                      <a:pt x="107965" y="162581"/>
                      <a:pt x="100335" y="162086"/>
                    </a:cubicBezTo>
                    <a:cubicBezTo>
                      <a:pt x="98463" y="166819"/>
                      <a:pt x="95602" y="169821"/>
                      <a:pt x="92318" y="169715"/>
                    </a:cubicBezTo>
                    <a:cubicBezTo>
                      <a:pt x="88468" y="169574"/>
                      <a:pt x="85465" y="165230"/>
                      <a:pt x="84123" y="158837"/>
                    </a:cubicBezTo>
                    <a:lnTo>
                      <a:pt x="9067" y="139057"/>
                    </a:lnTo>
                    <a:cubicBezTo>
                      <a:pt x="-3260" y="135808"/>
                      <a:pt x="-2977" y="134360"/>
                      <a:pt x="9667" y="135913"/>
                    </a:cubicBezTo>
                    <a:lnTo>
                      <a:pt x="83735" y="144709"/>
                    </a:lnTo>
                    <a:lnTo>
                      <a:pt x="95956" y="23100"/>
                    </a:lnTo>
                    <a:cubicBezTo>
                      <a:pt x="97227" y="10420"/>
                      <a:pt x="98287" y="71"/>
                      <a:pt x="98287" y="35"/>
                    </a:cubicBezTo>
                    <a:cubicBezTo>
                      <a:pt x="98287" y="35"/>
                      <a:pt x="98287" y="35"/>
                      <a:pt x="98287" y="0"/>
                    </a:cubicBezTo>
                    <a:cubicBezTo>
                      <a:pt x="98287" y="0"/>
                      <a:pt x="98605" y="10384"/>
                      <a:pt x="98993" y="23135"/>
                    </a:cubicBezTo>
                    <a:close/>
                  </a:path>
                </a:pathLst>
              </a:custGeom>
              <a:solidFill>
                <a:srgbClr val="DFB59F"/>
              </a:solidFill>
              <a:ln w="3527" cap="flat">
                <a:noFill/>
                <a:prstDash val="solid"/>
                <a:miter/>
              </a:ln>
            </p:spPr>
            <p:txBody>
              <a:bodyPr rtlCol="0" anchor="ctr"/>
              <a:lstStyle/>
              <a:p>
                <a:endParaRPr lang="en-US"/>
              </a:p>
            </p:txBody>
          </p:sp>
          <p:grpSp>
            <p:nvGrpSpPr>
              <p:cNvPr id="1184" name="Graphic 1091">
                <a:extLst>
                  <a:ext uri="{FF2B5EF4-FFF2-40B4-BE49-F238E27FC236}">
                    <a16:creationId xmlns:a16="http://schemas.microsoft.com/office/drawing/2014/main" id="{AE1CA590-B4FC-55AD-14ED-CEE29122F874}"/>
                  </a:ext>
                </a:extLst>
              </p:cNvPr>
              <p:cNvGrpSpPr/>
              <p:nvPr/>
            </p:nvGrpSpPr>
            <p:grpSpPr>
              <a:xfrm>
                <a:off x="3091217" y="4961473"/>
                <a:ext cx="228665" cy="228665"/>
                <a:chOff x="3091217" y="4961473"/>
                <a:chExt cx="228665" cy="228665"/>
              </a:xfrm>
              <a:solidFill>
                <a:srgbClr val="000000"/>
              </a:solidFill>
            </p:grpSpPr>
            <p:sp>
              <p:nvSpPr>
                <p:cNvPr id="1185" name="Freeform: Shape 1184">
                  <a:extLst>
                    <a:ext uri="{FF2B5EF4-FFF2-40B4-BE49-F238E27FC236}">
                      <a16:creationId xmlns:a16="http://schemas.microsoft.com/office/drawing/2014/main" id="{FC492484-C129-99B9-CAEE-53CDC9BB7725}"/>
                    </a:ext>
                  </a:extLst>
                </p:cNvPr>
                <p:cNvSpPr/>
                <p:nvPr/>
              </p:nvSpPr>
              <p:spPr>
                <a:xfrm>
                  <a:off x="3301057" y="4961473"/>
                  <a:ext cx="18825" cy="18826"/>
                </a:xfrm>
                <a:custGeom>
                  <a:avLst/>
                  <a:gdLst>
                    <a:gd name="connsiteX0" fmla="*/ 2755 w 18825"/>
                    <a:gd name="connsiteY0" fmla="*/ 2755 h 18826"/>
                    <a:gd name="connsiteX1" fmla="*/ 2755 w 18825"/>
                    <a:gd name="connsiteY1" fmla="*/ 16071 h 18826"/>
                    <a:gd name="connsiteX2" fmla="*/ 16071 w 18825"/>
                    <a:gd name="connsiteY2" fmla="*/ 16071 h 18826"/>
                    <a:gd name="connsiteX3" fmla="*/ 16071 w 18825"/>
                    <a:gd name="connsiteY3" fmla="*/ 2755 h 18826"/>
                    <a:gd name="connsiteX4" fmla="*/ 2755 w 18825"/>
                    <a:gd name="connsiteY4" fmla="*/ 2755 h 18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25" h="18826">
                      <a:moveTo>
                        <a:pt x="2755" y="2755"/>
                      </a:moveTo>
                      <a:cubicBezTo>
                        <a:pt x="-918" y="6429"/>
                        <a:pt x="-918" y="12398"/>
                        <a:pt x="2755" y="16071"/>
                      </a:cubicBezTo>
                      <a:cubicBezTo>
                        <a:pt x="6428" y="19744"/>
                        <a:pt x="12362" y="19744"/>
                        <a:pt x="16071" y="16071"/>
                      </a:cubicBezTo>
                      <a:cubicBezTo>
                        <a:pt x="19744" y="12398"/>
                        <a:pt x="19744" y="6464"/>
                        <a:pt x="16071" y="2755"/>
                      </a:cubicBezTo>
                      <a:cubicBezTo>
                        <a:pt x="12398" y="-918"/>
                        <a:pt x="6428" y="-918"/>
                        <a:pt x="2755" y="2755"/>
                      </a:cubicBezTo>
                      <a:close/>
                    </a:path>
                  </a:pathLst>
                </a:custGeom>
                <a:solidFill>
                  <a:srgbClr val="000000"/>
                </a:solidFill>
                <a:ln w="3527" cap="flat">
                  <a:noFill/>
                  <a:prstDash val="solid"/>
                  <a:miter/>
                </a:ln>
              </p:spPr>
              <p:txBody>
                <a:bodyPr rtlCol="0" anchor="ctr"/>
                <a:lstStyle/>
                <a:p>
                  <a:endParaRPr lang="en-US"/>
                </a:p>
              </p:txBody>
            </p:sp>
            <p:sp>
              <p:nvSpPr>
                <p:cNvPr id="1186" name="Freeform: Shape 1185">
                  <a:extLst>
                    <a:ext uri="{FF2B5EF4-FFF2-40B4-BE49-F238E27FC236}">
                      <a16:creationId xmlns:a16="http://schemas.microsoft.com/office/drawing/2014/main" id="{64E79BC6-ED67-5FF6-7164-F7A58B4B494A}"/>
                    </a:ext>
                  </a:extLst>
                </p:cNvPr>
                <p:cNvSpPr/>
                <p:nvPr/>
              </p:nvSpPr>
              <p:spPr>
                <a:xfrm>
                  <a:off x="3091217" y="5171312"/>
                  <a:ext cx="18790" cy="18825"/>
                </a:xfrm>
                <a:custGeom>
                  <a:avLst/>
                  <a:gdLst>
                    <a:gd name="connsiteX0" fmla="*/ 2755 w 18790"/>
                    <a:gd name="connsiteY0" fmla="*/ 2755 h 18825"/>
                    <a:gd name="connsiteX1" fmla="*/ 2755 w 18790"/>
                    <a:gd name="connsiteY1" fmla="*/ 16071 h 18825"/>
                    <a:gd name="connsiteX2" fmla="*/ 16035 w 18790"/>
                    <a:gd name="connsiteY2" fmla="*/ 16071 h 18825"/>
                    <a:gd name="connsiteX3" fmla="*/ 16035 w 18790"/>
                    <a:gd name="connsiteY3" fmla="*/ 2755 h 18825"/>
                    <a:gd name="connsiteX4" fmla="*/ 2720 w 18790"/>
                    <a:gd name="connsiteY4" fmla="*/ 2755 h 1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 h="18825">
                      <a:moveTo>
                        <a:pt x="2755" y="2755"/>
                      </a:moveTo>
                      <a:cubicBezTo>
                        <a:pt x="-918" y="6429"/>
                        <a:pt x="-918" y="12398"/>
                        <a:pt x="2755" y="16071"/>
                      </a:cubicBezTo>
                      <a:cubicBezTo>
                        <a:pt x="6428" y="19744"/>
                        <a:pt x="12362" y="19744"/>
                        <a:pt x="16035" y="16071"/>
                      </a:cubicBezTo>
                      <a:cubicBezTo>
                        <a:pt x="19709" y="12398"/>
                        <a:pt x="19709" y="6429"/>
                        <a:pt x="16035" y="2755"/>
                      </a:cubicBezTo>
                      <a:cubicBezTo>
                        <a:pt x="12362" y="-918"/>
                        <a:pt x="6393" y="-918"/>
                        <a:pt x="2720" y="2755"/>
                      </a:cubicBezTo>
                      <a:close/>
                    </a:path>
                  </a:pathLst>
                </a:custGeom>
                <a:solidFill>
                  <a:srgbClr val="000000"/>
                </a:solidFill>
                <a:ln w="3527" cap="flat">
                  <a:noFill/>
                  <a:prstDash val="solid"/>
                  <a:miter/>
                </a:ln>
              </p:spPr>
              <p:txBody>
                <a:bodyPr rtlCol="0" anchor="ctr"/>
                <a:lstStyle/>
                <a:p>
                  <a:endParaRPr lang="en-US"/>
                </a:p>
              </p:txBody>
            </p:sp>
          </p:grpSp>
          <p:grpSp>
            <p:nvGrpSpPr>
              <p:cNvPr id="1187" name="Graphic 1091">
                <a:extLst>
                  <a:ext uri="{FF2B5EF4-FFF2-40B4-BE49-F238E27FC236}">
                    <a16:creationId xmlns:a16="http://schemas.microsoft.com/office/drawing/2014/main" id="{D89DD029-84AD-70D2-DB5A-C2CFFA224B08}"/>
                  </a:ext>
                </a:extLst>
              </p:cNvPr>
              <p:cNvGrpSpPr/>
              <p:nvPr/>
            </p:nvGrpSpPr>
            <p:grpSpPr>
              <a:xfrm>
                <a:off x="3091217" y="4961473"/>
                <a:ext cx="228665" cy="228665"/>
                <a:chOff x="3091217" y="4961473"/>
                <a:chExt cx="228665" cy="228665"/>
              </a:xfrm>
              <a:solidFill>
                <a:srgbClr val="000000"/>
              </a:solidFill>
            </p:grpSpPr>
            <p:sp>
              <p:nvSpPr>
                <p:cNvPr id="1188" name="Freeform: Shape 1187">
                  <a:extLst>
                    <a:ext uri="{FF2B5EF4-FFF2-40B4-BE49-F238E27FC236}">
                      <a16:creationId xmlns:a16="http://schemas.microsoft.com/office/drawing/2014/main" id="{A602C6EF-ADE5-CC0D-37E8-B7A6F1EC6ADB}"/>
                    </a:ext>
                  </a:extLst>
                </p:cNvPr>
                <p:cNvSpPr/>
                <p:nvPr/>
              </p:nvSpPr>
              <p:spPr>
                <a:xfrm>
                  <a:off x="3301057" y="5171312"/>
                  <a:ext cx="18825" cy="18825"/>
                </a:xfrm>
                <a:custGeom>
                  <a:avLst/>
                  <a:gdLst>
                    <a:gd name="connsiteX0" fmla="*/ 16071 w 18825"/>
                    <a:gd name="connsiteY0" fmla="*/ 2755 h 18825"/>
                    <a:gd name="connsiteX1" fmla="*/ 2755 w 18825"/>
                    <a:gd name="connsiteY1" fmla="*/ 2755 h 18825"/>
                    <a:gd name="connsiteX2" fmla="*/ 2755 w 18825"/>
                    <a:gd name="connsiteY2" fmla="*/ 16071 h 18825"/>
                    <a:gd name="connsiteX3" fmla="*/ 16071 w 18825"/>
                    <a:gd name="connsiteY3" fmla="*/ 16071 h 18825"/>
                    <a:gd name="connsiteX4" fmla="*/ 16071 w 18825"/>
                    <a:gd name="connsiteY4" fmla="*/ 2755 h 1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25" h="18825">
                      <a:moveTo>
                        <a:pt x="16071" y="2755"/>
                      </a:moveTo>
                      <a:cubicBezTo>
                        <a:pt x="12398" y="-918"/>
                        <a:pt x="6428" y="-918"/>
                        <a:pt x="2755" y="2755"/>
                      </a:cubicBezTo>
                      <a:cubicBezTo>
                        <a:pt x="-918" y="6429"/>
                        <a:pt x="-918" y="12362"/>
                        <a:pt x="2755" y="16071"/>
                      </a:cubicBezTo>
                      <a:cubicBezTo>
                        <a:pt x="6428" y="19744"/>
                        <a:pt x="12398" y="19744"/>
                        <a:pt x="16071" y="16071"/>
                      </a:cubicBezTo>
                      <a:cubicBezTo>
                        <a:pt x="19744" y="12398"/>
                        <a:pt x="19744" y="6429"/>
                        <a:pt x="16071" y="2755"/>
                      </a:cubicBezTo>
                      <a:close/>
                    </a:path>
                  </a:pathLst>
                </a:custGeom>
                <a:solidFill>
                  <a:srgbClr val="000000"/>
                </a:solidFill>
                <a:ln w="3527" cap="flat">
                  <a:noFill/>
                  <a:prstDash val="solid"/>
                  <a:miter/>
                </a:ln>
              </p:spPr>
              <p:txBody>
                <a:bodyPr rtlCol="0" anchor="ctr"/>
                <a:lstStyle/>
                <a:p>
                  <a:endParaRPr lang="en-US"/>
                </a:p>
              </p:txBody>
            </p:sp>
            <p:sp>
              <p:nvSpPr>
                <p:cNvPr id="1189" name="Freeform: Shape 1188">
                  <a:extLst>
                    <a:ext uri="{FF2B5EF4-FFF2-40B4-BE49-F238E27FC236}">
                      <a16:creationId xmlns:a16="http://schemas.microsoft.com/office/drawing/2014/main" id="{7848E379-A29C-B5C7-E2E5-3B70E93B8E57}"/>
                    </a:ext>
                  </a:extLst>
                </p:cNvPr>
                <p:cNvSpPr/>
                <p:nvPr/>
              </p:nvSpPr>
              <p:spPr>
                <a:xfrm>
                  <a:off x="3091217" y="4961473"/>
                  <a:ext cx="18790" cy="18826"/>
                </a:xfrm>
                <a:custGeom>
                  <a:avLst/>
                  <a:gdLst>
                    <a:gd name="connsiteX0" fmla="*/ 16071 w 18790"/>
                    <a:gd name="connsiteY0" fmla="*/ 2755 h 18826"/>
                    <a:gd name="connsiteX1" fmla="*/ 2755 w 18790"/>
                    <a:gd name="connsiteY1" fmla="*/ 2755 h 18826"/>
                    <a:gd name="connsiteX2" fmla="*/ 2755 w 18790"/>
                    <a:gd name="connsiteY2" fmla="*/ 16071 h 18826"/>
                    <a:gd name="connsiteX3" fmla="*/ 16035 w 18790"/>
                    <a:gd name="connsiteY3" fmla="*/ 16071 h 18826"/>
                    <a:gd name="connsiteX4" fmla="*/ 16035 w 18790"/>
                    <a:gd name="connsiteY4" fmla="*/ 2755 h 18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 h="18826">
                      <a:moveTo>
                        <a:pt x="16071" y="2755"/>
                      </a:moveTo>
                      <a:cubicBezTo>
                        <a:pt x="12397" y="-918"/>
                        <a:pt x="6428" y="-918"/>
                        <a:pt x="2755" y="2755"/>
                      </a:cubicBezTo>
                      <a:cubicBezTo>
                        <a:pt x="-918" y="6429"/>
                        <a:pt x="-918" y="12398"/>
                        <a:pt x="2755" y="16071"/>
                      </a:cubicBezTo>
                      <a:cubicBezTo>
                        <a:pt x="6428" y="19744"/>
                        <a:pt x="12362" y="19744"/>
                        <a:pt x="16035" y="16071"/>
                      </a:cubicBezTo>
                      <a:cubicBezTo>
                        <a:pt x="19709" y="12398"/>
                        <a:pt x="19709" y="6464"/>
                        <a:pt x="16035" y="2755"/>
                      </a:cubicBezTo>
                      <a:close/>
                    </a:path>
                  </a:pathLst>
                </a:custGeom>
                <a:solidFill>
                  <a:srgbClr val="000000"/>
                </a:solidFill>
                <a:ln w="3527" cap="flat">
                  <a:noFill/>
                  <a:prstDash val="solid"/>
                  <a:miter/>
                </a:ln>
              </p:spPr>
              <p:txBody>
                <a:bodyPr rtlCol="0" anchor="ctr"/>
                <a:lstStyle/>
                <a:p>
                  <a:endParaRPr lang="en-US"/>
                </a:p>
              </p:txBody>
            </p:sp>
          </p:grpSp>
        </p:grpSp>
        <p:sp>
          <p:nvSpPr>
            <p:cNvPr id="1191" name="Freeform: Shape 1190">
              <a:extLst>
                <a:ext uri="{FF2B5EF4-FFF2-40B4-BE49-F238E27FC236}">
                  <a16:creationId xmlns:a16="http://schemas.microsoft.com/office/drawing/2014/main" id="{1888EFFF-7C89-79D9-2289-D0413901B7BD}"/>
                </a:ext>
              </a:extLst>
            </p:cNvPr>
            <p:cNvSpPr/>
            <p:nvPr/>
          </p:nvSpPr>
          <p:spPr>
            <a:xfrm>
              <a:off x="2795801" y="5167908"/>
              <a:ext cx="946267" cy="1430152"/>
            </a:xfrm>
            <a:custGeom>
              <a:avLst/>
              <a:gdLst>
                <a:gd name="connsiteX0" fmla="*/ 12146 w 946267"/>
                <a:gd name="connsiteY0" fmla="*/ 1423643 h 1423643"/>
                <a:gd name="connsiteX1" fmla="*/ 946268 w 946267"/>
                <a:gd name="connsiteY1" fmla="*/ 1423643 h 1423643"/>
                <a:gd name="connsiteX2" fmla="*/ 860015 w 946267"/>
                <a:gd name="connsiteY2" fmla="*/ 75317 h 1423643"/>
                <a:gd name="connsiteX3" fmla="*/ 92535 w 946267"/>
                <a:gd name="connsiteY3" fmla="*/ 10751 h 1423643"/>
                <a:gd name="connsiteX4" fmla="*/ 26238 w 946267"/>
                <a:gd name="connsiteY4" fmla="*/ 591739 h 1423643"/>
                <a:gd name="connsiteX5" fmla="*/ 12181 w 946267"/>
                <a:gd name="connsiteY5" fmla="*/ 1423643 h 1423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267" h="1423643">
                  <a:moveTo>
                    <a:pt x="12146" y="1423643"/>
                  </a:moveTo>
                  <a:lnTo>
                    <a:pt x="946268" y="1423643"/>
                  </a:lnTo>
                  <a:cubicBezTo>
                    <a:pt x="906250" y="694945"/>
                    <a:pt x="867680" y="118726"/>
                    <a:pt x="860015" y="75317"/>
                  </a:cubicBezTo>
                  <a:cubicBezTo>
                    <a:pt x="838470" y="-46610"/>
                    <a:pt x="228802" y="17921"/>
                    <a:pt x="92535" y="10751"/>
                  </a:cubicBezTo>
                  <a:cubicBezTo>
                    <a:pt x="-43767" y="3581"/>
                    <a:pt x="4693" y="304830"/>
                    <a:pt x="26238" y="591739"/>
                  </a:cubicBezTo>
                  <a:cubicBezTo>
                    <a:pt x="31996" y="668702"/>
                    <a:pt x="24472" y="989978"/>
                    <a:pt x="12181" y="1423643"/>
                  </a:cubicBezTo>
                  <a:close/>
                </a:path>
              </a:pathLst>
            </a:custGeom>
            <a:solidFill>
              <a:srgbClr val="FA5004"/>
            </a:solidFill>
            <a:ln w="3527" cap="flat">
              <a:noFill/>
              <a:prstDash val="solid"/>
              <a:miter/>
            </a:ln>
          </p:spPr>
          <p:txBody>
            <a:bodyPr rtlCol="0" anchor="ctr"/>
            <a:lstStyle/>
            <a:p>
              <a:endParaRPr lang="en-US"/>
            </a:p>
          </p:txBody>
        </p:sp>
      </p:grpSp>
      <p:grpSp>
        <p:nvGrpSpPr>
          <p:cNvPr id="1207" name="Graphic 1091">
            <a:extLst>
              <a:ext uri="{FF2B5EF4-FFF2-40B4-BE49-F238E27FC236}">
                <a16:creationId xmlns:a16="http://schemas.microsoft.com/office/drawing/2014/main" id="{66C65758-B33F-A9FE-A73C-0D6ED6AF9C27}"/>
              </a:ext>
            </a:extLst>
          </p:cNvPr>
          <p:cNvGrpSpPr>
            <a:grpSpLocks noChangeAspect="1"/>
          </p:cNvGrpSpPr>
          <p:nvPr/>
        </p:nvGrpSpPr>
        <p:grpSpPr>
          <a:xfrm flipH="1">
            <a:off x="2141448" y="942050"/>
            <a:ext cx="1556781" cy="3384000"/>
            <a:chOff x="2183126" y="254268"/>
            <a:chExt cx="1711658" cy="3714660"/>
          </a:xfrm>
        </p:grpSpPr>
        <p:grpSp>
          <p:nvGrpSpPr>
            <p:cNvPr id="1208" name="Graphic 1091">
              <a:extLst>
                <a:ext uri="{FF2B5EF4-FFF2-40B4-BE49-F238E27FC236}">
                  <a16:creationId xmlns:a16="http://schemas.microsoft.com/office/drawing/2014/main" id="{91C06D4F-9248-FB48-EDD4-05206EBD3242}"/>
                </a:ext>
              </a:extLst>
            </p:cNvPr>
            <p:cNvGrpSpPr/>
            <p:nvPr/>
          </p:nvGrpSpPr>
          <p:grpSpPr>
            <a:xfrm>
              <a:off x="2292797" y="254303"/>
              <a:ext cx="1601988" cy="3714624"/>
              <a:chOff x="2292797" y="254303"/>
              <a:chExt cx="1601988" cy="3714624"/>
            </a:xfrm>
          </p:grpSpPr>
          <p:sp>
            <p:nvSpPr>
              <p:cNvPr id="1209" name="Freeform: Shape 1208">
                <a:extLst>
                  <a:ext uri="{FF2B5EF4-FFF2-40B4-BE49-F238E27FC236}">
                    <a16:creationId xmlns:a16="http://schemas.microsoft.com/office/drawing/2014/main" id="{099E76A0-B6A4-C787-19DB-240C88B1C041}"/>
                  </a:ext>
                </a:extLst>
              </p:cNvPr>
              <p:cNvSpPr/>
              <p:nvPr/>
            </p:nvSpPr>
            <p:spPr>
              <a:xfrm>
                <a:off x="2292797" y="254304"/>
                <a:ext cx="1592503" cy="3711094"/>
              </a:xfrm>
              <a:custGeom>
                <a:avLst/>
                <a:gdLst>
                  <a:gd name="connsiteX0" fmla="*/ 1255221 w 1592503"/>
                  <a:gd name="connsiteY0" fmla="*/ 2519379 h 3711094"/>
                  <a:gd name="connsiteX1" fmla="*/ 1151096 w 1592503"/>
                  <a:gd name="connsiteY1" fmla="*/ 2188708 h 3711094"/>
                  <a:gd name="connsiteX2" fmla="*/ 954926 w 1592503"/>
                  <a:gd name="connsiteY2" fmla="*/ 1838646 h 3711094"/>
                  <a:gd name="connsiteX3" fmla="*/ 892126 w 1592503"/>
                  <a:gd name="connsiteY3" fmla="*/ 1516382 h 3711094"/>
                  <a:gd name="connsiteX4" fmla="*/ 641103 w 1592503"/>
                  <a:gd name="connsiteY4" fmla="*/ 0 h 3711094"/>
                  <a:gd name="connsiteX5" fmla="*/ 0 w 1592503"/>
                  <a:gd name="connsiteY5" fmla="*/ 0 h 3711094"/>
                  <a:gd name="connsiteX6" fmla="*/ 286626 w 1592503"/>
                  <a:gd name="connsiteY6" fmla="*/ 1638732 h 3711094"/>
                  <a:gd name="connsiteX7" fmla="*/ 257028 w 1592503"/>
                  <a:gd name="connsiteY7" fmla="*/ 1999991 h 3711094"/>
                  <a:gd name="connsiteX8" fmla="*/ 62694 w 1592503"/>
                  <a:gd name="connsiteY8" fmla="*/ 2492077 h 3711094"/>
                  <a:gd name="connsiteX9" fmla="*/ 60857 w 1592503"/>
                  <a:gd name="connsiteY9" fmla="*/ 2855278 h 3711094"/>
                  <a:gd name="connsiteX10" fmla="*/ 89008 w 1592503"/>
                  <a:gd name="connsiteY10" fmla="*/ 3085568 h 3711094"/>
                  <a:gd name="connsiteX11" fmla="*/ 267906 w 1592503"/>
                  <a:gd name="connsiteY11" fmla="*/ 2906740 h 3711094"/>
                  <a:gd name="connsiteX12" fmla="*/ 312940 w 1592503"/>
                  <a:gd name="connsiteY12" fmla="*/ 2583310 h 3711094"/>
                  <a:gd name="connsiteX13" fmla="*/ 360411 w 1592503"/>
                  <a:gd name="connsiteY13" fmla="*/ 2617111 h 3711094"/>
                  <a:gd name="connsiteX14" fmla="*/ 521614 w 1592503"/>
                  <a:gd name="connsiteY14" fmla="*/ 3033964 h 3711094"/>
                  <a:gd name="connsiteX15" fmla="*/ 723223 w 1592503"/>
                  <a:gd name="connsiteY15" fmla="*/ 3676374 h 3711094"/>
                  <a:gd name="connsiteX16" fmla="*/ 783127 w 1592503"/>
                  <a:gd name="connsiteY16" fmla="*/ 3394835 h 3711094"/>
                  <a:gd name="connsiteX17" fmla="*/ 737387 w 1592503"/>
                  <a:gd name="connsiteY17" fmla="*/ 2872479 h 3711094"/>
                  <a:gd name="connsiteX18" fmla="*/ 898731 w 1592503"/>
                  <a:gd name="connsiteY18" fmla="*/ 3445943 h 3711094"/>
                  <a:gd name="connsiteX19" fmla="*/ 1055590 w 1592503"/>
                  <a:gd name="connsiteY19" fmla="*/ 3706821 h 3711094"/>
                  <a:gd name="connsiteX20" fmla="*/ 1075087 w 1592503"/>
                  <a:gd name="connsiteY20" fmla="*/ 3397236 h 3711094"/>
                  <a:gd name="connsiteX21" fmla="*/ 967076 w 1592503"/>
                  <a:gd name="connsiteY21" fmla="*/ 2835710 h 3711094"/>
                  <a:gd name="connsiteX22" fmla="*/ 1285420 w 1592503"/>
                  <a:gd name="connsiteY22" fmla="*/ 3489034 h 3711094"/>
                  <a:gd name="connsiteX23" fmla="*/ 1379585 w 1592503"/>
                  <a:gd name="connsiteY23" fmla="*/ 3396671 h 3711094"/>
                  <a:gd name="connsiteX24" fmla="*/ 1201110 w 1592503"/>
                  <a:gd name="connsiteY24" fmla="*/ 2923552 h 3711094"/>
                  <a:gd name="connsiteX25" fmla="*/ 1133754 w 1592503"/>
                  <a:gd name="connsiteY25" fmla="*/ 2677227 h 3711094"/>
                  <a:gd name="connsiteX26" fmla="*/ 1504690 w 1592503"/>
                  <a:gd name="connsiteY26" fmla="*/ 3145966 h 3711094"/>
                  <a:gd name="connsiteX27" fmla="*/ 1571199 w 1592503"/>
                  <a:gd name="connsiteY27" fmla="*/ 3023404 h 3711094"/>
                  <a:gd name="connsiteX28" fmla="*/ 1255257 w 1592503"/>
                  <a:gd name="connsiteY28" fmla="*/ 2519379 h 371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92503" h="3711094">
                    <a:moveTo>
                      <a:pt x="1255221" y="2519379"/>
                    </a:moveTo>
                    <a:cubicBezTo>
                      <a:pt x="1241340" y="2474875"/>
                      <a:pt x="1223751" y="2331439"/>
                      <a:pt x="1151096" y="2188708"/>
                    </a:cubicBezTo>
                    <a:cubicBezTo>
                      <a:pt x="1078442" y="2045978"/>
                      <a:pt x="971350" y="1905508"/>
                      <a:pt x="954926" y="1838646"/>
                    </a:cubicBezTo>
                    <a:cubicBezTo>
                      <a:pt x="944083" y="1794566"/>
                      <a:pt x="912435" y="1626052"/>
                      <a:pt x="892126" y="1516382"/>
                    </a:cubicBezTo>
                    <a:cubicBezTo>
                      <a:pt x="888206" y="1495260"/>
                      <a:pt x="777900" y="828196"/>
                      <a:pt x="641103" y="0"/>
                    </a:cubicBezTo>
                    <a:lnTo>
                      <a:pt x="0" y="0"/>
                    </a:lnTo>
                    <a:cubicBezTo>
                      <a:pt x="156894" y="894705"/>
                      <a:pt x="285284" y="1627712"/>
                      <a:pt x="286626" y="1638732"/>
                    </a:cubicBezTo>
                    <a:cubicBezTo>
                      <a:pt x="300896" y="1757021"/>
                      <a:pt x="307430" y="1860969"/>
                      <a:pt x="257028" y="1999991"/>
                    </a:cubicBezTo>
                    <a:cubicBezTo>
                      <a:pt x="194510" y="2172320"/>
                      <a:pt x="60928" y="2387916"/>
                      <a:pt x="62694" y="2492077"/>
                    </a:cubicBezTo>
                    <a:cubicBezTo>
                      <a:pt x="64460" y="2596201"/>
                      <a:pt x="50614" y="2763021"/>
                      <a:pt x="60857" y="2855278"/>
                    </a:cubicBezTo>
                    <a:cubicBezTo>
                      <a:pt x="71100" y="2947570"/>
                      <a:pt x="9819" y="3080517"/>
                      <a:pt x="89008" y="3085568"/>
                    </a:cubicBezTo>
                    <a:cubicBezTo>
                      <a:pt x="168161" y="3090583"/>
                      <a:pt x="266741" y="3024428"/>
                      <a:pt x="267906" y="2906740"/>
                    </a:cubicBezTo>
                    <a:cubicBezTo>
                      <a:pt x="269072" y="2789052"/>
                      <a:pt x="312940" y="2583310"/>
                      <a:pt x="312940" y="2583310"/>
                    </a:cubicBezTo>
                    <a:cubicBezTo>
                      <a:pt x="312940" y="2583310"/>
                      <a:pt x="315024" y="2549013"/>
                      <a:pt x="360411" y="2617111"/>
                    </a:cubicBezTo>
                    <a:cubicBezTo>
                      <a:pt x="405762" y="2685245"/>
                      <a:pt x="484633" y="2828681"/>
                      <a:pt x="521614" y="3033964"/>
                    </a:cubicBezTo>
                    <a:cubicBezTo>
                      <a:pt x="558630" y="3239247"/>
                      <a:pt x="605535" y="3693258"/>
                      <a:pt x="723223" y="3676374"/>
                    </a:cubicBezTo>
                    <a:cubicBezTo>
                      <a:pt x="845433" y="3658856"/>
                      <a:pt x="801812" y="3506553"/>
                      <a:pt x="783127" y="3394835"/>
                    </a:cubicBezTo>
                    <a:cubicBezTo>
                      <a:pt x="764407" y="3283080"/>
                      <a:pt x="703903" y="2797175"/>
                      <a:pt x="737387" y="2872479"/>
                    </a:cubicBezTo>
                    <a:cubicBezTo>
                      <a:pt x="770906" y="2947818"/>
                      <a:pt x="853132" y="3246453"/>
                      <a:pt x="898731" y="3445943"/>
                    </a:cubicBezTo>
                    <a:cubicBezTo>
                      <a:pt x="944330" y="3645434"/>
                      <a:pt x="957116" y="3732075"/>
                      <a:pt x="1055590" y="3706821"/>
                    </a:cubicBezTo>
                    <a:cubicBezTo>
                      <a:pt x="1154063" y="3681637"/>
                      <a:pt x="1114716" y="3540284"/>
                      <a:pt x="1075087" y="3397236"/>
                    </a:cubicBezTo>
                    <a:cubicBezTo>
                      <a:pt x="1035457" y="3254188"/>
                      <a:pt x="932604" y="2744053"/>
                      <a:pt x="967076" y="2835710"/>
                    </a:cubicBezTo>
                    <a:cubicBezTo>
                      <a:pt x="1001584" y="2927402"/>
                      <a:pt x="1217675" y="3489953"/>
                      <a:pt x="1285420" y="3489034"/>
                    </a:cubicBezTo>
                    <a:cubicBezTo>
                      <a:pt x="1353130" y="3488116"/>
                      <a:pt x="1402791" y="3451983"/>
                      <a:pt x="1379585" y="3396671"/>
                    </a:cubicBezTo>
                    <a:cubicBezTo>
                      <a:pt x="1356379" y="3341395"/>
                      <a:pt x="1243530" y="3020896"/>
                      <a:pt x="1201110" y="2923552"/>
                    </a:cubicBezTo>
                    <a:cubicBezTo>
                      <a:pt x="1158690" y="2826244"/>
                      <a:pt x="1108359" y="2637527"/>
                      <a:pt x="1133754" y="2677227"/>
                    </a:cubicBezTo>
                    <a:cubicBezTo>
                      <a:pt x="1249323" y="2858033"/>
                      <a:pt x="1461352" y="3115060"/>
                      <a:pt x="1504690" y="3145966"/>
                    </a:cubicBezTo>
                    <a:cubicBezTo>
                      <a:pt x="1552126" y="3179803"/>
                      <a:pt x="1630502" y="3114142"/>
                      <a:pt x="1571199" y="3023404"/>
                    </a:cubicBezTo>
                    <a:cubicBezTo>
                      <a:pt x="1496284" y="2908894"/>
                      <a:pt x="1281570" y="2603760"/>
                      <a:pt x="1255257" y="2519379"/>
                    </a:cubicBezTo>
                    <a:close/>
                  </a:path>
                </a:pathLst>
              </a:custGeom>
              <a:solidFill>
                <a:srgbClr val="F0D0B4"/>
              </a:solidFill>
              <a:ln w="3527" cap="flat">
                <a:noFill/>
                <a:prstDash val="solid"/>
                <a:miter/>
              </a:ln>
            </p:spPr>
            <p:txBody>
              <a:bodyPr rtlCol="0" anchor="ctr"/>
              <a:lstStyle/>
              <a:p>
                <a:endParaRPr lang="en-US"/>
              </a:p>
            </p:txBody>
          </p:sp>
          <p:sp>
            <p:nvSpPr>
              <p:cNvPr id="1210" name="Freeform: Shape 1209">
                <a:extLst>
                  <a:ext uri="{FF2B5EF4-FFF2-40B4-BE49-F238E27FC236}">
                    <a16:creationId xmlns:a16="http://schemas.microsoft.com/office/drawing/2014/main" id="{0462C15B-B350-711D-2DAF-973E5B57C281}"/>
                  </a:ext>
                </a:extLst>
              </p:cNvPr>
              <p:cNvSpPr/>
              <p:nvPr/>
            </p:nvSpPr>
            <p:spPr>
              <a:xfrm>
                <a:off x="2334679" y="3141931"/>
                <a:ext cx="98404" cy="203461"/>
              </a:xfrm>
              <a:custGeom>
                <a:avLst/>
                <a:gdLst>
                  <a:gd name="connsiteX0" fmla="*/ 18692 w 98404"/>
                  <a:gd name="connsiteY0" fmla="*/ 357 h 203461"/>
                  <a:gd name="connsiteX1" fmla="*/ 97916 w 98404"/>
                  <a:gd name="connsiteY1" fmla="*/ 89930 h 203461"/>
                  <a:gd name="connsiteX2" fmla="*/ 59276 w 98404"/>
                  <a:gd name="connsiteY2" fmla="*/ 202390 h 203461"/>
                  <a:gd name="connsiteX3" fmla="*/ 502 w 98404"/>
                  <a:gd name="connsiteY3" fmla="*/ 175865 h 203461"/>
                  <a:gd name="connsiteX4" fmla="*/ 18728 w 98404"/>
                  <a:gd name="connsiteY4" fmla="*/ 321 h 203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04" h="203461">
                    <a:moveTo>
                      <a:pt x="18692" y="357"/>
                    </a:moveTo>
                    <a:cubicBezTo>
                      <a:pt x="50128" y="-4906"/>
                      <a:pt x="104097" y="49170"/>
                      <a:pt x="97916" y="89930"/>
                    </a:cubicBezTo>
                    <a:cubicBezTo>
                      <a:pt x="91311" y="133692"/>
                      <a:pt x="92689" y="198152"/>
                      <a:pt x="59276" y="202390"/>
                    </a:cubicBezTo>
                    <a:cubicBezTo>
                      <a:pt x="48574" y="205534"/>
                      <a:pt x="6401" y="203167"/>
                      <a:pt x="502" y="175865"/>
                    </a:cubicBezTo>
                    <a:cubicBezTo>
                      <a:pt x="-3595" y="162160"/>
                      <a:pt x="18728" y="321"/>
                      <a:pt x="18728" y="321"/>
                    </a:cubicBezTo>
                    <a:close/>
                  </a:path>
                </a:pathLst>
              </a:custGeom>
              <a:solidFill>
                <a:srgbClr val="F5E0CD"/>
              </a:solidFill>
              <a:ln w="3527" cap="flat">
                <a:noFill/>
                <a:prstDash val="solid"/>
                <a:miter/>
              </a:ln>
            </p:spPr>
            <p:txBody>
              <a:bodyPr rtlCol="0" anchor="ctr"/>
              <a:lstStyle/>
              <a:p>
                <a:endParaRPr lang="en-US"/>
              </a:p>
            </p:txBody>
          </p:sp>
          <p:sp>
            <p:nvSpPr>
              <p:cNvPr id="1211" name="Freeform: Shape 1210">
                <a:extLst>
                  <a:ext uri="{FF2B5EF4-FFF2-40B4-BE49-F238E27FC236}">
                    <a16:creationId xmlns:a16="http://schemas.microsoft.com/office/drawing/2014/main" id="{FA033E38-81B5-27E9-6C2F-DE5F7905EDFC}"/>
                  </a:ext>
                </a:extLst>
              </p:cNvPr>
              <p:cNvSpPr/>
              <p:nvPr/>
            </p:nvSpPr>
            <p:spPr>
              <a:xfrm>
                <a:off x="2956525" y="3787196"/>
                <a:ext cx="127420" cy="150932"/>
              </a:xfrm>
              <a:custGeom>
                <a:avLst/>
                <a:gdLst>
                  <a:gd name="connsiteX0" fmla="*/ 3795 w 127420"/>
                  <a:gd name="connsiteY0" fmla="*/ 93327 h 150932"/>
                  <a:gd name="connsiteX1" fmla="*/ 47698 w 127420"/>
                  <a:gd name="connsiteY1" fmla="*/ 1528 h 150932"/>
                  <a:gd name="connsiteX2" fmla="*/ 117209 w 127420"/>
                  <a:gd name="connsiteY2" fmla="*/ 46456 h 150932"/>
                  <a:gd name="connsiteX3" fmla="*/ 88317 w 127420"/>
                  <a:gd name="connsiteY3" fmla="*/ 144788 h 150932"/>
                  <a:gd name="connsiteX4" fmla="*/ 15027 w 127420"/>
                  <a:gd name="connsiteY4" fmla="*/ 133662 h 150932"/>
                  <a:gd name="connsiteX5" fmla="*/ 3795 w 127420"/>
                  <a:gd name="connsiteY5" fmla="*/ 93327 h 150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420" h="150932">
                    <a:moveTo>
                      <a:pt x="3795" y="93327"/>
                    </a:moveTo>
                    <a:cubicBezTo>
                      <a:pt x="-4329" y="44831"/>
                      <a:pt x="-3410" y="10076"/>
                      <a:pt x="47698" y="1528"/>
                    </a:cubicBezTo>
                    <a:cubicBezTo>
                      <a:pt x="98807" y="-7019"/>
                      <a:pt x="110993" y="21979"/>
                      <a:pt x="117209" y="46456"/>
                    </a:cubicBezTo>
                    <a:cubicBezTo>
                      <a:pt x="129042" y="93008"/>
                      <a:pt x="141086" y="130449"/>
                      <a:pt x="88317" y="144788"/>
                    </a:cubicBezTo>
                    <a:cubicBezTo>
                      <a:pt x="54374" y="154007"/>
                      <a:pt x="23045" y="154749"/>
                      <a:pt x="15027" y="133662"/>
                    </a:cubicBezTo>
                    <a:cubicBezTo>
                      <a:pt x="9835" y="119993"/>
                      <a:pt x="3795" y="93327"/>
                      <a:pt x="3795" y="93327"/>
                    </a:cubicBezTo>
                    <a:close/>
                  </a:path>
                </a:pathLst>
              </a:custGeom>
              <a:solidFill>
                <a:srgbClr val="F5E0CD"/>
              </a:solidFill>
              <a:ln w="3527" cap="flat">
                <a:noFill/>
                <a:prstDash val="solid"/>
                <a:miter/>
              </a:ln>
            </p:spPr>
            <p:txBody>
              <a:bodyPr rtlCol="0" anchor="ctr"/>
              <a:lstStyle/>
              <a:p>
                <a:endParaRPr lang="en-US"/>
              </a:p>
            </p:txBody>
          </p:sp>
          <p:sp>
            <p:nvSpPr>
              <p:cNvPr id="1212" name="Freeform: Shape 1211">
                <a:extLst>
                  <a:ext uri="{FF2B5EF4-FFF2-40B4-BE49-F238E27FC236}">
                    <a16:creationId xmlns:a16="http://schemas.microsoft.com/office/drawing/2014/main" id="{A0684AB5-7363-A3F4-2336-9A04F2B0C399}"/>
                  </a:ext>
                </a:extLst>
              </p:cNvPr>
              <p:cNvSpPr/>
              <p:nvPr/>
            </p:nvSpPr>
            <p:spPr>
              <a:xfrm>
                <a:off x="3275646" y="3817951"/>
                <a:ext cx="127420" cy="150977"/>
              </a:xfrm>
              <a:custGeom>
                <a:avLst/>
                <a:gdLst>
                  <a:gd name="connsiteX0" fmla="*/ 3795 w 127420"/>
                  <a:gd name="connsiteY0" fmla="*/ 93336 h 150977"/>
                  <a:gd name="connsiteX1" fmla="*/ 47698 w 127420"/>
                  <a:gd name="connsiteY1" fmla="*/ 1538 h 150977"/>
                  <a:gd name="connsiteX2" fmla="*/ 117209 w 127420"/>
                  <a:gd name="connsiteY2" fmla="*/ 46501 h 150977"/>
                  <a:gd name="connsiteX3" fmla="*/ 88317 w 127420"/>
                  <a:gd name="connsiteY3" fmla="*/ 144834 h 150977"/>
                  <a:gd name="connsiteX4" fmla="*/ 15027 w 127420"/>
                  <a:gd name="connsiteY4" fmla="*/ 133708 h 150977"/>
                  <a:gd name="connsiteX5" fmla="*/ 3795 w 127420"/>
                  <a:gd name="connsiteY5" fmla="*/ 93372 h 15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420" h="150977">
                    <a:moveTo>
                      <a:pt x="3795" y="93336"/>
                    </a:moveTo>
                    <a:cubicBezTo>
                      <a:pt x="-4329" y="44841"/>
                      <a:pt x="-3410" y="10086"/>
                      <a:pt x="47698" y="1538"/>
                    </a:cubicBezTo>
                    <a:cubicBezTo>
                      <a:pt x="98807" y="-7045"/>
                      <a:pt x="110993" y="21989"/>
                      <a:pt x="117209" y="46501"/>
                    </a:cubicBezTo>
                    <a:cubicBezTo>
                      <a:pt x="129042" y="93054"/>
                      <a:pt x="141086" y="130494"/>
                      <a:pt x="88317" y="144834"/>
                    </a:cubicBezTo>
                    <a:cubicBezTo>
                      <a:pt x="54374" y="154053"/>
                      <a:pt x="23045" y="154794"/>
                      <a:pt x="15027" y="133708"/>
                    </a:cubicBezTo>
                    <a:cubicBezTo>
                      <a:pt x="9835" y="120039"/>
                      <a:pt x="3795" y="93372"/>
                      <a:pt x="3795" y="93372"/>
                    </a:cubicBezTo>
                    <a:close/>
                  </a:path>
                </a:pathLst>
              </a:custGeom>
              <a:solidFill>
                <a:srgbClr val="F5E0CD"/>
              </a:solidFill>
              <a:ln w="3527" cap="flat">
                <a:noFill/>
                <a:prstDash val="solid"/>
                <a:miter/>
              </a:ln>
            </p:spPr>
            <p:txBody>
              <a:bodyPr rtlCol="0" anchor="ctr"/>
              <a:lstStyle/>
              <a:p>
                <a:endParaRPr lang="en-US"/>
              </a:p>
            </p:txBody>
          </p:sp>
          <p:sp>
            <p:nvSpPr>
              <p:cNvPr id="1213" name="Freeform: Shape 1212">
                <a:extLst>
                  <a:ext uri="{FF2B5EF4-FFF2-40B4-BE49-F238E27FC236}">
                    <a16:creationId xmlns:a16="http://schemas.microsoft.com/office/drawing/2014/main" id="{775E6894-4391-B22E-04E1-297EA3180426}"/>
                  </a:ext>
                </a:extLst>
              </p:cNvPr>
              <p:cNvSpPr/>
              <p:nvPr/>
            </p:nvSpPr>
            <p:spPr>
              <a:xfrm>
                <a:off x="3552088" y="3604067"/>
                <a:ext cx="125417" cy="141469"/>
              </a:xfrm>
              <a:custGeom>
                <a:avLst/>
                <a:gdLst>
                  <a:gd name="connsiteX0" fmla="*/ 11577 w 125417"/>
                  <a:gd name="connsiteY0" fmla="*/ 96285 h 141469"/>
                  <a:gd name="connsiteX1" fmla="*/ 34889 w 125417"/>
                  <a:gd name="connsiteY1" fmla="*/ 5653 h 141469"/>
                  <a:gd name="connsiteX2" fmla="*/ 105600 w 125417"/>
                  <a:gd name="connsiteY2" fmla="*/ 33874 h 141469"/>
                  <a:gd name="connsiteX3" fmla="*/ 96982 w 125417"/>
                  <a:gd name="connsiteY3" fmla="*/ 127756 h 141469"/>
                  <a:gd name="connsiteX4" fmla="*/ 28849 w 125417"/>
                  <a:gd name="connsiteY4" fmla="*/ 130723 h 141469"/>
                  <a:gd name="connsiteX5" fmla="*/ 11542 w 125417"/>
                  <a:gd name="connsiteY5" fmla="*/ 96320 h 14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17" h="141469">
                    <a:moveTo>
                      <a:pt x="11577" y="96285"/>
                    </a:moveTo>
                    <a:cubicBezTo>
                      <a:pt x="-4388" y="53971"/>
                      <a:pt x="-9721" y="22465"/>
                      <a:pt x="34889" y="5653"/>
                    </a:cubicBezTo>
                    <a:cubicBezTo>
                      <a:pt x="79499" y="-11160"/>
                      <a:pt x="95640" y="12893"/>
                      <a:pt x="105600" y="33874"/>
                    </a:cubicBezTo>
                    <a:cubicBezTo>
                      <a:pt x="124568" y="73786"/>
                      <a:pt x="142051" y="105433"/>
                      <a:pt x="96982" y="127756"/>
                    </a:cubicBezTo>
                    <a:cubicBezTo>
                      <a:pt x="67984" y="142096"/>
                      <a:pt x="39869" y="148348"/>
                      <a:pt x="28849" y="130723"/>
                    </a:cubicBezTo>
                    <a:cubicBezTo>
                      <a:pt x="21750" y="119314"/>
                      <a:pt x="11542" y="96320"/>
                      <a:pt x="11542" y="96320"/>
                    </a:cubicBezTo>
                    <a:close/>
                  </a:path>
                </a:pathLst>
              </a:custGeom>
              <a:solidFill>
                <a:srgbClr val="F5E0CD"/>
              </a:solidFill>
              <a:ln w="3527" cap="flat">
                <a:noFill/>
                <a:prstDash val="solid"/>
                <a:miter/>
              </a:ln>
            </p:spPr>
            <p:txBody>
              <a:bodyPr rtlCol="0" anchor="ctr"/>
              <a:lstStyle/>
              <a:p>
                <a:endParaRPr lang="en-US"/>
              </a:p>
            </p:txBody>
          </p:sp>
          <p:sp>
            <p:nvSpPr>
              <p:cNvPr id="1214" name="Freeform: Shape 1213">
                <a:extLst>
                  <a:ext uri="{FF2B5EF4-FFF2-40B4-BE49-F238E27FC236}">
                    <a16:creationId xmlns:a16="http://schemas.microsoft.com/office/drawing/2014/main" id="{C6D0EBB1-A57A-CD95-DF5D-628343F2A3DD}"/>
                  </a:ext>
                </a:extLst>
              </p:cNvPr>
              <p:cNvSpPr/>
              <p:nvPr/>
            </p:nvSpPr>
            <p:spPr>
              <a:xfrm>
                <a:off x="3783163" y="3291116"/>
                <a:ext cx="111621" cy="117501"/>
              </a:xfrm>
              <a:custGeom>
                <a:avLst/>
                <a:gdLst>
                  <a:gd name="connsiteX0" fmla="*/ 21070 w 111621"/>
                  <a:gd name="connsiteY0" fmla="*/ 89126 h 117501"/>
                  <a:gd name="connsiteX1" fmla="*/ 19799 w 111621"/>
                  <a:gd name="connsiteY1" fmla="*/ 11810 h 117501"/>
                  <a:gd name="connsiteX2" fmla="*/ 82316 w 111621"/>
                  <a:gd name="connsiteY2" fmla="*/ 18803 h 117501"/>
                  <a:gd name="connsiteX3" fmla="*/ 96020 w 111621"/>
                  <a:gd name="connsiteY3" fmla="*/ 95449 h 117501"/>
                  <a:gd name="connsiteX4" fmla="*/ 42404 w 111621"/>
                  <a:gd name="connsiteY4" fmla="*/ 112720 h 117501"/>
                  <a:gd name="connsiteX5" fmla="*/ 21070 w 111621"/>
                  <a:gd name="connsiteY5" fmla="*/ 89091 h 11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21" h="117501">
                    <a:moveTo>
                      <a:pt x="21070" y="89126"/>
                    </a:moveTo>
                    <a:cubicBezTo>
                      <a:pt x="-899" y="58892"/>
                      <a:pt x="-12025" y="34980"/>
                      <a:pt x="19799" y="11810"/>
                    </a:cubicBezTo>
                    <a:cubicBezTo>
                      <a:pt x="51658" y="-11361"/>
                      <a:pt x="69777" y="4251"/>
                      <a:pt x="82316" y="18803"/>
                    </a:cubicBezTo>
                    <a:cubicBezTo>
                      <a:pt x="106157" y="46459"/>
                      <a:pt x="127032" y="67828"/>
                      <a:pt x="96020" y="95449"/>
                    </a:cubicBezTo>
                    <a:cubicBezTo>
                      <a:pt x="76064" y="113215"/>
                      <a:pt x="55013" y="124376"/>
                      <a:pt x="42404" y="112720"/>
                    </a:cubicBezTo>
                    <a:cubicBezTo>
                      <a:pt x="34245" y="105197"/>
                      <a:pt x="21070" y="89091"/>
                      <a:pt x="21070" y="89091"/>
                    </a:cubicBezTo>
                    <a:close/>
                  </a:path>
                </a:pathLst>
              </a:custGeom>
              <a:solidFill>
                <a:srgbClr val="F5E0CD"/>
              </a:solidFill>
              <a:ln w="3527" cap="flat">
                <a:noFill/>
                <a:prstDash val="solid"/>
                <a:miter/>
              </a:ln>
            </p:spPr>
            <p:txBody>
              <a:bodyPr rtlCol="0" anchor="ctr"/>
              <a:lstStyle/>
              <a:p>
                <a:endParaRPr lang="en-US"/>
              </a:p>
            </p:txBody>
          </p:sp>
        </p:grpSp>
        <p:sp>
          <p:nvSpPr>
            <p:cNvPr id="1215" name="Freeform: Shape 1214">
              <a:extLst>
                <a:ext uri="{FF2B5EF4-FFF2-40B4-BE49-F238E27FC236}">
                  <a16:creationId xmlns:a16="http://schemas.microsoft.com/office/drawing/2014/main" id="{5D43EDB8-8EF9-38F7-5AF8-E5C41D9CE74B}"/>
                </a:ext>
              </a:extLst>
            </p:cNvPr>
            <p:cNvSpPr/>
            <p:nvPr/>
          </p:nvSpPr>
          <p:spPr>
            <a:xfrm rot="-570601">
              <a:off x="2507018" y="1705570"/>
              <a:ext cx="724459" cy="272568"/>
            </a:xfrm>
            <a:custGeom>
              <a:avLst/>
              <a:gdLst>
                <a:gd name="connsiteX0" fmla="*/ 0 w 724459"/>
                <a:gd name="connsiteY0" fmla="*/ 0 h 272568"/>
                <a:gd name="connsiteX1" fmla="*/ 724460 w 724459"/>
                <a:gd name="connsiteY1" fmla="*/ 0 h 272568"/>
                <a:gd name="connsiteX2" fmla="*/ 724460 w 724459"/>
                <a:gd name="connsiteY2" fmla="*/ 272569 h 272568"/>
                <a:gd name="connsiteX3" fmla="*/ 0 w 724459"/>
                <a:gd name="connsiteY3" fmla="*/ 272569 h 272568"/>
              </a:gdLst>
              <a:ahLst/>
              <a:cxnLst>
                <a:cxn ang="0">
                  <a:pos x="connsiteX0" y="connsiteY0"/>
                </a:cxn>
                <a:cxn ang="0">
                  <a:pos x="connsiteX1" y="connsiteY1"/>
                </a:cxn>
                <a:cxn ang="0">
                  <a:pos x="connsiteX2" y="connsiteY2"/>
                </a:cxn>
                <a:cxn ang="0">
                  <a:pos x="connsiteX3" y="connsiteY3"/>
                </a:cxn>
              </a:cxnLst>
              <a:rect l="l" t="t" r="r" b="b"/>
              <a:pathLst>
                <a:path w="724459" h="272568">
                  <a:moveTo>
                    <a:pt x="0" y="0"/>
                  </a:moveTo>
                  <a:lnTo>
                    <a:pt x="724460" y="0"/>
                  </a:lnTo>
                  <a:lnTo>
                    <a:pt x="724460" y="272569"/>
                  </a:lnTo>
                  <a:lnTo>
                    <a:pt x="0" y="272569"/>
                  </a:lnTo>
                  <a:close/>
                </a:path>
              </a:pathLst>
            </a:custGeom>
            <a:solidFill>
              <a:srgbClr val="78A8A6"/>
            </a:solidFill>
            <a:ln w="3527" cap="flat">
              <a:noFill/>
              <a:prstDash val="solid"/>
              <a:miter/>
            </a:ln>
          </p:spPr>
          <p:txBody>
            <a:bodyPr rtlCol="0" anchor="ctr"/>
            <a:lstStyle/>
            <a:p>
              <a:endParaRPr lang="en-US"/>
            </a:p>
          </p:txBody>
        </p:sp>
        <p:sp>
          <p:nvSpPr>
            <p:cNvPr id="1216" name="Freeform: Shape 1215">
              <a:extLst>
                <a:ext uri="{FF2B5EF4-FFF2-40B4-BE49-F238E27FC236}">
                  <a16:creationId xmlns:a16="http://schemas.microsoft.com/office/drawing/2014/main" id="{37D243EB-6471-B4BF-F84D-692F8379EB2A}"/>
                </a:ext>
              </a:extLst>
            </p:cNvPr>
            <p:cNvSpPr/>
            <p:nvPr/>
          </p:nvSpPr>
          <p:spPr>
            <a:xfrm>
              <a:off x="2183126" y="254268"/>
              <a:ext cx="1123512" cy="1681893"/>
            </a:xfrm>
            <a:custGeom>
              <a:avLst/>
              <a:gdLst>
                <a:gd name="connsiteX0" fmla="*/ 0 w 1123512"/>
                <a:gd name="connsiteY0" fmla="*/ 35 h 1681893"/>
                <a:gd name="connsiteX1" fmla="*/ 249610 w 1123512"/>
                <a:gd name="connsiteY1" fmla="*/ 1347973 h 1681893"/>
                <a:gd name="connsiteX2" fmla="*/ 377223 w 1123512"/>
                <a:gd name="connsiteY2" fmla="*/ 1675677 h 1681893"/>
                <a:gd name="connsiteX3" fmla="*/ 1123511 w 1123512"/>
                <a:gd name="connsiteY3" fmla="*/ 1485194 h 1681893"/>
                <a:gd name="connsiteX4" fmla="*/ 963898 w 1123512"/>
                <a:gd name="connsiteY4" fmla="*/ 0 h 1681893"/>
                <a:gd name="connsiteX5" fmla="*/ 0 w 1123512"/>
                <a:gd name="connsiteY5" fmla="*/ 0 h 168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3512" h="1681893">
                  <a:moveTo>
                    <a:pt x="0" y="35"/>
                  </a:moveTo>
                  <a:cubicBezTo>
                    <a:pt x="134324" y="697086"/>
                    <a:pt x="240674" y="1250312"/>
                    <a:pt x="249610" y="1347973"/>
                  </a:cubicBezTo>
                  <a:cubicBezTo>
                    <a:pt x="275783" y="1634494"/>
                    <a:pt x="244030" y="1705276"/>
                    <a:pt x="377223" y="1675677"/>
                  </a:cubicBezTo>
                  <a:cubicBezTo>
                    <a:pt x="510452" y="1646079"/>
                    <a:pt x="1122416" y="1609028"/>
                    <a:pt x="1123511" y="1485194"/>
                  </a:cubicBezTo>
                  <a:cubicBezTo>
                    <a:pt x="1123900" y="1440478"/>
                    <a:pt x="1056967" y="801635"/>
                    <a:pt x="963898" y="0"/>
                  </a:cubicBezTo>
                  <a:lnTo>
                    <a:pt x="0" y="0"/>
                  </a:lnTo>
                  <a:close/>
                </a:path>
              </a:pathLst>
            </a:custGeom>
            <a:solidFill>
              <a:srgbClr val="548280"/>
            </a:solidFill>
            <a:ln w="3527" cap="flat">
              <a:noFill/>
              <a:prstDash val="solid"/>
              <a:miter/>
            </a:ln>
          </p:spPr>
          <p:txBody>
            <a:bodyPr rtlCol="0" anchor="ctr"/>
            <a:lstStyle/>
            <a:p>
              <a:endParaRPr lang="en-US"/>
            </a:p>
          </p:txBody>
        </p:sp>
      </p:grpSp>
      <p:grpSp>
        <p:nvGrpSpPr>
          <p:cNvPr id="1217" name="Graphic 1091">
            <a:extLst>
              <a:ext uri="{FF2B5EF4-FFF2-40B4-BE49-F238E27FC236}">
                <a16:creationId xmlns:a16="http://schemas.microsoft.com/office/drawing/2014/main" id="{0C1DE65D-1541-6BF5-EAA8-1DFC241A082D}"/>
              </a:ext>
            </a:extLst>
          </p:cNvPr>
          <p:cNvGrpSpPr>
            <a:grpSpLocks noChangeAspect="1"/>
          </p:cNvGrpSpPr>
          <p:nvPr/>
        </p:nvGrpSpPr>
        <p:grpSpPr>
          <a:xfrm flipH="1">
            <a:off x="356236" y="3035566"/>
            <a:ext cx="2896605" cy="3528000"/>
            <a:chOff x="2827117" y="3065571"/>
            <a:chExt cx="2902756" cy="3535492"/>
          </a:xfrm>
        </p:grpSpPr>
        <p:grpSp>
          <p:nvGrpSpPr>
            <p:cNvPr id="1218" name="Graphic 1091">
              <a:extLst>
                <a:ext uri="{FF2B5EF4-FFF2-40B4-BE49-F238E27FC236}">
                  <a16:creationId xmlns:a16="http://schemas.microsoft.com/office/drawing/2014/main" id="{F8972F36-5824-9FB9-DC93-0E4C77CF5D42}"/>
                </a:ext>
              </a:extLst>
            </p:cNvPr>
            <p:cNvGrpSpPr/>
            <p:nvPr/>
          </p:nvGrpSpPr>
          <p:grpSpPr>
            <a:xfrm>
              <a:off x="2827117" y="3065571"/>
              <a:ext cx="2902721" cy="3525945"/>
              <a:chOff x="2827117" y="3065571"/>
              <a:chExt cx="2902721" cy="3525945"/>
            </a:xfrm>
          </p:grpSpPr>
          <p:sp>
            <p:nvSpPr>
              <p:cNvPr id="1219" name="Freeform: Shape 1218">
                <a:extLst>
                  <a:ext uri="{FF2B5EF4-FFF2-40B4-BE49-F238E27FC236}">
                    <a16:creationId xmlns:a16="http://schemas.microsoft.com/office/drawing/2014/main" id="{AAC0D07D-7771-FC5D-7C38-4D1474EFAB72}"/>
                  </a:ext>
                </a:extLst>
              </p:cNvPr>
              <p:cNvSpPr/>
              <p:nvPr/>
            </p:nvSpPr>
            <p:spPr>
              <a:xfrm>
                <a:off x="2838596" y="3074892"/>
                <a:ext cx="2891242" cy="3516623"/>
              </a:xfrm>
              <a:custGeom>
                <a:avLst/>
                <a:gdLst>
                  <a:gd name="connsiteX0" fmla="*/ 51259 w 2891242"/>
                  <a:gd name="connsiteY0" fmla="*/ 943310 h 3516623"/>
                  <a:gd name="connsiteX1" fmla="*/ 541932 w 2891242"/>
                  <a:gd name="connsiteY1" fmla="*/ 1279668 h 3516623"/>
                  <a:gd name="connsiteX2" fmla="*/ 769220 w 2891242"/>
                  <a:gd name="connsiteY2" fmla="*/ 1541428 h 3516623"/>
                  <a:gd name="connsiteX3" fmla="*/ 1088658 w 2891242"/>
                  <a:gd name="connsiteY3" fmla="*/ 1784293 h 3516623"/>
                  <a:gd name="connsiteX4" fmla="*/ 1274692 w 2891242"/>
                  <a:gd name="connsiteY4" fmla="*/ 2054777 h 3516623"/>
                  <a:gd name="connsiteX5" fmla="*/ 2219269 w 2891242"/>
                  <a:gd name="connsiteY5" fmla="*/ 3516624 h 3516623"/>
                  <a:gd name="connsiteX6" fmla="*/ 2891242 w 2891242"/>
                  <a:gd name="connsiteY6" fmla="*/ 3516624 h 3516623"/>
                  <a:gd name="connsiteX7" fmla="*/ 2891242 w 2891242"/>
                  <a:gd name="connsiteY7" fmla="*/ 3380040 h 3516623"/>
                  <a:gd name="connsiteX8" fmla="*/ 1781294 w 2891242"/>
                  <a:gd name="connsiteY8" fmla="*/ 1701289 h 3516623"/>
                  <a:gd name="connsiteX9" fmla="*/ 1664454 w 2891242"/>
                  <a:gd name="connsiteY9" fmla="*/ 1358185 h 3516623"/>
                  <a:gd name="connsiteX10" fmla="*/ 1646546 w 2891242"/>
                  <a:gd name="connsiteY10" fmla="*/ 829437 h 3516623"/>
                  <a:gd name="connsiteX11" fmla="*/ 1503427 w 2891242"/>
                  <a:gd name="connsiteY11" fmla="*/ 495622 h 3516623"/>
                  <a:gd name="connsiteX12" fmla="*/ 1385846 w 2891242"/>
                  <a:gd name="connsiteY12" fmla="*/ 295638 h 3516623"/>
                  <a:gd name="connsiteX13" fmla="*/ 1293023 w 2891242"/>
                  <a:gd name="connsiteY13" fmla="*/ 530943 h 3516623"/>
                  <a:gd name="connsiteX14" fmla="*/ 1380653 w 2891242"/>
                  <a:gd name="connsiteY14" fmla="*/ 845543 h 3516623"/>
                  <a:gd name="connsiteX15" fmla="*/ 1323646 w 2891242"/>
                  <a:gd name="connsiteY15" fmla="*/ 833428 h 3516623"/>
                  <a:gd name="connsiteX16" fmla="*/ 1009682 w 2891242"/>
                  <a:gd name="connsiteY16" fmla="*/ 515402 h 3516623"/>
                  <a:gd name="connsiteX17" fmla="*/ 568705 w 2891242"/>
                  <a:gd name="connsiteY17" fmla="*/ 6574 h 3516623"/>
                  <a:gd name="connsiteX18" fmla="*/ 625995 w 2891242"/>
                  <a:gd name="connsiteY18" fmla="*/ 288679 h 3516623"/>
                  <a:gd name="connsiteX19" fmla="*/ 876135 w 2891242"/>
                  <a:gd name="connsiteY19" fmla="*/ 749507 h 3516623"/>
                  <a:gd name="connsiteX20" fmla="*/ 499583 w 2891242"/>
                  <a:gd name="connsiteY20" fmla="*/ 287867 h 3516623"/>
                  <a:gd name="connsiteX21" fmla="*/ 251739 w 2891242"/>
                  <a:gd name="connsiteY21" fmla="*/ 111088 h 3516623"/>
                  <a:gd name="connsiteX22" fmla="*/ 357276 w 2891242"/>
                  <a:gd name="connsiteY22" fmla="*/ 402800 h 3516623"/>
                  <a:gd name="connsiteX23" fmla="*/ 680141 w 2891242"/>
                  <a:gd name="connsiteY23" fmla="*/ 874753 h 3516623"/>
                  <a:gd name="connsiteX24" fmla="*/ 127763 w 2891242"/>
                  <a:gd name="connsiteY24" fmla="*/ 402411 h 3516623"/>
                  <a:gd name="connsiteX25" fmla="*/ 78209 w 2891242"/>
                  <a:gd name="connsiteY25" fmla="*/ 524656 h 3516623"/>
                  <a:gd name="connsiteX26" fmla="*/ 430460 w 2891242"/>
                  <a:gd name="connsiteY26" fmla="*/ 887433 h 3516623"/>
                  <a:gd name="connsiteX27" fmla="*/ 590427 w 2891242"/>
                  <a:gd name="connsiteY27" fmla="*/ 1086500 h 3516623"/>
                  <a:gd name="connsiteX28" fmla="*/ 63409 w 2891242"/>
                  <a:gd name="connsiteY28" fmla="*/ 804465 h 3516623"/>
                  <a:gd name="connsiteX29" fmla="*/ 51259 w 2891242"/>
                  <a:gd name="connsiteY29" fmla="*/ 943346 h 351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91242" h="3516623">
                    <a:moveTo>
                      <a:pt x="51259" y="943310"/>
                    </a:moveTo>
                    <a:cubicBezTo>
                      <a:pt x="165592" y="1018473"/>
                      <a:pt x="484148" y="1212771"/>
                      <a:pt x="541932" y="1279668"/>
                    </a:cubicBezTo>
                    <a:cubicBezTo>
                      <a:pt x="572414" y="1314953"/>
                      <a:pt x="645739" y="1439493"/>
                      <a:pt x="769220" y="1541428"/>
                    </a:cubicBezTo>
                    <a:cubicBezTo>
                      <a:pt x="892736" y="1643399"/>
                      <a:pt x="1046945" y="1729510"/>
                      <a:pt x="1088658" y="1784293"/>
                    </a:cubicBezTo>
                    <a:cubicBezTo>
                      <a:pt x="1116173" y="1820425"/>
                      <a:pt x="1212351" y="1962308"/>
                      <a:pt x="1274692" y="2054777"/>
                    </a:cubicBezTo>
                    <a:cubicBezTo>
                      <a:pt x="1288749" y="2075616"/>
                      <a:pt x="1728031" y="2755784"/>
                      <a:pt x="2219269" y="3516624"/>
                    </a:cubicBezTo>
                    <a:lnTo>
                      <a:pt x="2891242" y="3516624"/>
                    </a:lnTo>
                    <a:lnTo>
                      <a:pt x="2891242" y="3380040"/>
                    </a:lnTo>
                    <a:cubicBezTo>
                      <a:pt x="2325266" y="2524717"/>
                      <a:pt x="1788111" y="1712945"/>
                      <a:pt x="1781294" y="1701289"/>
                    </a:cubicBezTo>
                    <a:cubicBezTo>
                      <a:pt x="1721073" y="1598471"/>
                      <a:pt x="1673602" y="1505755"/>
                      <a:pt x="1664454" y="1358185"/>
                    </a:cubicBezTo>
                    <a:cubicBezTo>
                      <a:pt x="1653081" y="1175225"/>
                      <a:pt x="1689673" y="924237"/>
                      <a:pt x="1646546" y="829437"/>
                    </a:cubicBezTo>
                    <a:cubicBezTo>
                      <a:pt x="1603420" y="734672"/>
                      <a:pt x="1549627" y="576153"/>
                      <a:pt x="1503427" y="495622"/>
                    </a:cubicBezTo>
                    <a:cubicBezTo>
                      <a:pt x="1457264" y="415056"/>
                      <a:pt x="1460443" y="268688"/>
                      <a:pt x="1385846" y="295638"/>
                    </a:cubicBezTo>
                    <a:cubicBezTo>
                      <a:pt x="1311249" y="322587"/>
                      <a:pt x="1247177" y="422544"/>
                      <a:pt x="1293023" y="530943"/>
                    </a:cubicBezTo>
                    <a:cubicBezTo>
                      <a:pt x="1338834" y="639342"/>
                      <a:pt x="1380653" y="845543"/>
                      <a:pt x="1380653" y="845543"/>
                    </a:cubicBezTo>
                    <a:cubicBezTo>
                      <a:pt x="1380653" y="845543"/>
                      <a:pt x="1392380" y="877826"/>
                      <a:pt x="1323646" y="833428"/>
                    </a:cubicBezTo>
                    <a:cubicBezTo>
                      <a:pt x="1254912" y="789030"/>
                      <a:pt x="1125427" y="688896"/>
                      <a:pt x="1009682" y="515402"/>
                    </a:cubicBezTo>
                    <a:cubicBezTo>
                      <a:pt x="893936" y="341872"/>
                      <a:pt x="669898" y="-55802"/>
                      <a:pt x="568705" y="6574"/>
                    </a:cubicBezTo>
                    <a:cubicBezTo>
                      <a:pt x="463591" y="71352"/>
                      <a:pt x="564290" y="193667"/>
                      <a:pt x="625995" y="288679"/>
                    </a:cubicBezTo>
                    <a:cubicBezTo>
                      <a:pt x="687700" y="383692"/>
                      <a:pt x="936886" y="805243"/>
                      <a:pt x="876135" y="749507"/>
                    </a:cubicBezTo>
                    <a:cubicBezTo>
                      <a:pt x="815383" y="693771"/>
                      <a:pt x="620944" y="452637"/>
                      <a:pt x="499583" y="287867"/>
                    </a:cubicBezTo>
                    <a:cubicBezTo>
                      <a:pt x="378221" y="123097"/>
                      <a:pt x="331987" y="48711"/>
                      <a:pt x="251739" y="111088"/>
                    </a:cubicBezTo>
                    <a:cubicBezTo>
                      <a:pt x="171490" y="173464"/>
                      <a:pt x="263924" y="287408"/>
                      <a:pt x="357276" y="402800"/>
                    </a:cubicBezTo>
                    <a:cubicBezTo>
                      <a:pt x="450628" y="518192"/>
                      <a:pt x="748310" y="945076"/>
                      <a:pt x="680141" y="874753"/>
                    </a:cubicBezTo>
                    <a:cubicBezTo>
                      <a:pt x="611937" y="804395"/>
                      <a:pt x="189539" y="374614"/>
                      <a:pt x="127763" y="402411"/>
                    </a:cubicBezTo>
                    <a:cubicBezTo>
                      <a:pt x="66023" y="430244"/>
                      <a:pt x="34906" y="483190"/>
                      <a:pt x="78209" y="524656"/>
                    </a:cubicBezTo>
                    <a:cubicBezTo>
                      <a:pt x="121512" y="566122"/>
                      <a:pt x="352755" y="815061"/>
                      <a:pt x="430460" y="887433"/>
                    </a:cubicBezTo>
                    <a:cubicBezTo>
                      <a:pt x="508130" y="959805"/>
                      <a:pt x="629527" y="1112778"/>
                      <a:pt x="590427" y="1086500"/>
                    </a:cubicBezTo>
                    <a:cubicBezTo>
                      <a:pt x="412341" y="966728"/>
                      <a:pt x="115472" y="815520"/>
                      <a:pt x="63409" y="804465"/>
                    </a:cubicBezTo>
                    <a:cubicBezTo>
                      <a:pt x="6437" y="792350"/>
                      <a:pt x="-39267" y="883831"/>
                      <a:pt x="51259" y="943346"/>
                    </a:cubicBezTo>
                    <a:close/>
                  </a:path>
                </a:pathLst>
              </a:custGeom>
              <a:solidFill>
                <a:srgbClr val="926D5A"/>
              </a:solidFill>
              <a:ln w="3527" cap="flat">
                <a:noFill/>
                <a:prstDash val="solid"/>
                <a:miter/>
              </a:ln>
            </p:spPr>
            <p:txBody>
              <a:bodyPr rtlCol="0" anchor="ctr"/>
              <a:lstStyle/>
              <a:p>
                <a:endParaRPr lang="en-US"/>
              </a:p>
            </p:txBody>
          </p:sp>
          <p:sp>
            <p:nvSpPr>
              <p:cNvPr id="1220" name="Freeform: Shape 1219">
                <a:extLst>
                  <a:ext uri="{FF2B5EF4-FFF2-40B4-BE49-F238E27FC236}">
                    <a16:creationId xmlns:a16="http://schemas.microsoft.com/office/drawing/2014/main" id="{9D160CC3-C122-BC3B-8B91-A9C3426D9E2E}"/>
                  </a:ext>
                </a:extLst>
              </p:cNvPr>
              <p:cNvSpPr/>
              <p:nvPr/>
            </p:nvSpPr>
            <p:spPr>
              <a:xfrm>
                <a:off x="4198538" y="3359912"/>
                <a:ext cx="130734" cy="185646"/>
              </a:xfrm>
              <a:custGeom>
                <a:avLst/>
                <a:gdLst>
                  <a:gd name="connsiteX0" fmla="*/ 130735 w 130734"/>
                  <a:gd name="connsiteY0" fmla="*/ 180404 h 185646"/>
                  <a:gd name="connsiteX1" fmla="*/ 22336 w 130734"/>
                  <a:gd name="connsiteY1" fmla="*/ 129825 h 185646"/>
                  <a:gd name="connsiteX2" fmla="*/ 12976 w 130734"/>
                  <a:gd name="connsiteY2" fmla="*/ 11289 h 185646"/>
                  <a:gd name="connsiteX3" fmla="*/ 77472 w 130734"/>
                  <a:gd name="connsiteY3" fmla="*/ 12172 h 185646"/>
                  <a:gd name="connsiteX4" fmla="*/ 130735 w 130734"/>
                  <a:gd name="connsiteY4" fmla="*/ 180404 h 185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34" h="185646">
                    <a:moveTo>
                      <a:pt x="130735" y="180404"/>
                    </a:moveTo>
                    <a:cubicBezTo>
                      <a:pt x="103998" y="197781"/>
                      <a:pt x="32968" y="169666"/>
                      <a:pt x="22336" y="129825"/>
                    </a:cubicBezTo>
                    <a:cubicBezTo>
                      <a:pt x="10963" y="87051"/>
                      <a:pt x="-15987" y="28490"/>
                      <a:pt x="12976" y="11289"/>
                    </a:cubicBezTo>
                    <a:cubicBezTo>
                      <a:pt x="21524" y="4119"/>
                      <a:pt x="61154" y="-10504"/>
                      <a:pt x="77472" y="12172"/>
                    </a:cubicBezTo>
                    <a:cubicBezTo>
                      <a:pt x="86690" y="23086"/>
                      <a:pt x="130735" y="180404"/>
                      <a:pt x="130735" y="180404"/>
                    </a:cubicBezTo>
                    <a:close/>
                  </a:path>
                </a:pathLst>
              </a:custGeom>
              <a:solidFill>
                <a:srgbClr val="EFC7B0"/>
              </a:solidFill>
              <a:ln w="3527" cap="flat">
                <a:noFill/>
                <a:prstDash val="solid"/>
                <a:miter/>
              </a:ln>
            </p:spPr>
            <p:txBody>
              <a:bodyPr rtlCol="0" anchor="ctr"/>
              <a:lstStyle/>
              <a:p>
                <a:endParaRPr lang="en-US"/>
              </a:p>
            </p:txBody>
          </p:sp>
          <p:sp>
            <p:nvSpPr>
              <p:cNvPr id="1221" name="Freeform: Shape 1220">
                <a:extLst>
                  <a:ext uri="{FF2B5EF4-FFF2-40B4-BE49-F238E27FC236}">
                    <a16:creationId xmlns:a16="http://schemas.microsoft.com/office/drawing/2014/main" id="{2953179E-0DE9-521F-DFC0-68FB24EEF40E}"/>
                  </a:ext>
                </a:extLst>
              </p:cNvPr>
              <p:cNvSpPr/>
              <p:nvPr/>
            </p:nvSpPr>
            <p:spPr>
              <a:xfrm>
                <a:off x="3357794" y="3065571"/>
                <a:ext cx="145176" cy="154843"/>
              </a:xfrm>
              <a:custGeom>
                <a:avLst/>
                <a:gdLst>
                  <a:gd name="connsiteX0" fmla="*/ 120572 w 145176"/>
                  <a:gd name="connsiteY0" fmla="*/ 39666 h 154843"/>
                  <a:gd name="connsiteX1" fmla="*/ 116864 w 145176"/>
                  <a:gd name="connsiteY1" fmla="*/ 141354 h 154843"/>
                  <a:gd name="connsiteX2" fmla="*/ 35202 w 145176"/>
                  <a:gd name="connsiteY2" fmla="*/ 127862 h 154843"/>
                  <a:gd name="connsiteX3" fmla="*/ 22487 w 145176"/>
                  <a:gd name="connsiteY3" fmla="*/ 26174 h 154843"/>
                  <a:gd name="connsiteX4" fmla="*/ 94152 w 145176"/>
                  <a:gd name="connsiteY4" fmla="*/ 7171 h 154843"/>
                  <a:gd name="connsiteX5" fmla="*/ 120572 w 145176"/>
                  <a:gd name="connsiteY5" fmla="*/ 39701 h 15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76" h="154843">
                    <a:moveTo>
                      <a:pt x="120572" y="39666"/>
                    </a:moveTo>
                    <a:cubicBezTo>
                      <a:pt x="147345" y="80885"/>
                      <a:pt x="160343" y="113133"/>
                      <a:pt x="116864" y="141354"/>
                    </a:cubicBezTo>
                    <a:cubicBezTo>
                      <a:pt x="73419" y="169575"/>
                      <a:pt x="50673" y="147818"/>
                      <a:pt x="35202" y="127862"/>
                    </a:cubicBezTo>
                    <a:cubicBezTo>
                      <a:pt x="5780" y="89892"/>
                      <a:pt x="-20180" y="60329"/>
                      <a:pt x="22487" y="26174"/>
                    </a:cubicBezTo>
                    <a:cubicBezTo>
                      <a:pt x="49931" y="4204"/>
                      <a:pt x="78364" y="-8970"/>
                      <a:pt x="94152" y="7171"/>
                    </a:cubicBezTo>
                    <a:cubicBezTo>
                      <a:pt x="104360" y="17626"/>
                      <a:pt x="120572" y="39701"/>
                      <a:pt x="120572" y="39701"/>
                    </a:cubicBezTo>
                    <a:close/>
                  </a:path>
                </a:pathLst>
              </a:custGeom>
              <a:solidFill>
                <a:srgbClr val="EFC7B0"/>
              </a:solidFill>
              <a:ln w="3527" cap="flat">
                <a:noFill/>
                <a:prstDash val="solid"/>
                <a:miter/>
              </a:ln>
            </p:spPr>
            <p:txBody>
              <a:bodyPr rtlCol="0" anchor="ctr"/>
              <a:lstStyle/>
              <a:p>
                <a:endParaRPr lang="en-US"/>
              </a:p>
            </p:txBody>
          </p:sp>
          <p:sp>
            <p:nvSpPr>
              <p:cNvPr id="1222" name="Freeform: Shape 1221">
                <a:extLst>
                  <a:ext uri="{FF2B5EF4-FFF2-40B4-BE49-F238E27FC236}">
                    <a16:creationId xmlns:a16="http://schemas.microsoft.com/office/drawing/2014/main" id="{614851D1-4A96-1681-9599-4D0BEEE5CABB}"/>
                  </a:ext>
                </a:extLst>
              </p:cNvPr>
              <p:cNvSpPr/>
              <p:nvPr/>
            </p:nvSpPr>
            <p:spPr>
              <a:xfrm>
                <a:off x="3052931" y="3164503"/>
                <a:ext cx="145122" cy="154877"/>
              </a:xfrm>
              <a:custGeom>
                <a:avLst/>
                <a:gdLst>
                  <a:gd name="connsiteX0" fmla="*/ 120513 w 145122"/>
                  <a:gd name="connsiteY0" fmla="*/ 39701 h 154877"/>
                  <a:gd name="connsiteX1" fmla="*/ 116840 w 145122"/>
                  <a:gd name="connsiteY1" fmla="*/ 141389 h 154877"/>
                  <a:gd name="connsiteX2" fmla="*/ 35179 w 145122"/>
                  <a:gd name="connsiteY2" fmla="*/ 127862 h 154877"/>
                  <a:gd name="connsiteX3" fmla="*/ 22498 w 145122"/>
                  <a:gd name="connsiteY3" fmla="*/ 26174 h 154877"/>
                  <a:gd name="connsiteX4" fmla="*/ 94164 w 145122"/>
                  <a:gd name="connsiteY4" fmla="*/ 7171 h 154877"/>
                  <a:gd name="connsiteX5" fmla="*/ 120548 w 145122"/>
                  <a:gd name="connsiteY5" fmla="*/ 39666 h 15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22" h="154877">
                    <a:moveTo>
                      <a:pt x="120513" y="39701"/>
                    </a:moveTo>
                    <a:cubicBezTo>
                      <a:pt x="147286" y="80920"/>
                      <a:pt x="160284" y="113168"/>
                      <a:pt x="116840" y="141389"/>
                    </a:cubicBezTo>
                    <a:cubicBezTo>
                      <a:pt x="73395" y="169611"/>
                      <a:pt x="50649" y="147853"/>
                      <a:pt x="35179" y="127862"/>
                    </a:cubicBezTo>
                    <a:cubicBezTo>
                      <a:pt x="5756" y="89892"/>
                      <a:pt x="-20169" y="60329"/>
                      <a:pt x="22498" y="26174"/>
                    </a:cubicBezTo>
                    <a:cubicBezTo>
                      <a:pt x="49942" y="4204"/>
                      <a:pt x="78375" y="-8970"/>
                      <a:pt x="94164" y="7171"/>
                    </a:cubicBezTo>
                    <a:cubicBezTo>
                      <a:pt x="104371" y="17626"/>
                      <a:pt x="120548" y="39666"/>
                      <a:pt x="120548" y="39666"/>
                    </a:cubicBezTo>
                    <a:close/>
                  </a:path>
                </a:pathLst>
              </a:custGeom>
              <a:solidFill>
                <a:srgbClr val="EFC7B0"/>
              </a:solidFill>
              <a:ln w="3527" cap="flat">
                <a:noFill/>
                <a:prstDash val="solid"/>
                <a:miter/>
              </a:ln>
            </p:spPr>
            <p:txBody>
              <a:bodyPr rtlCol="0" anchor="ctr"/>
              <a:lstStyle/>
              <a:p>
                <a:endParaRPr lang="en-US"/>
              </a:p>
            </p:txBody>
          </p:sp>
          <p:sp>
            <p:nvSpPr>
              <p:cNvPr id="1223" name="Freeform: Shape 1222">
                <a:extLst>
                  <a:ext uri="{FF2B5EF4-FFF2-40B4-BE49-F238E27FC236}">
                    <a16:creationId xmlns:a16="http://schemas.microsoft.com/office/drawing/2014/main" id="{04AD0A2A-B968-2F88-D706-4747E79DDC85}"/>
                  </a:ext>
                </a:extLst>
              </p:cNvPr>
              <p:cNvSpPr/>
              <p:nvPr/>
            </p:nvSpPr>
            <p:spPr>
              <a:xfrm>
                <a:off x="2891733" y="3482505"/>
                <a:ext cx="138526" cy="140522"/>
              </a:xfrm>
              <a:custGeom>
                <a:avLst/>
                <a:gdLst>
                  <a:gd name="connsiteX0" fmla="*/ 105108 w 138526"/>
                  <a:gd name="connsiteY0" fmla="*/ 28423 h 140522"/>
                  <a:gd name="connsiteX1" fmla="*/ 119837 w 138526"/>
                  <a:gd name="connsiteY1" fmla="*/ 120857 h 140522"/>
                  <a:gd name="connsiteX2" fmla="*/ 43757 w 138526"/>
                  <a:gd name="connsiteY2" fmla="*/ 123188 h 140522"/>
                  <a:gd name="connsiteX3" fmla="*/ 14229 w 138526"/>
                  <a:gd name="connsiteY3" fmla="*/ 33686 h 140522"/>
                  <a:gd name="connsiteX4" fmla="*/ 75510 w 138526"/>
                  <a:gd name="connsiteY4" fmla="*/ 3840 h 140522"/>
                  <a:gd name="connsiteX5" fmla="*/ 105108 w 138526"/>
                  <a:gd name="connsiteY5" fmla="*/ 28494 h 14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526" h="140522">
                    <a:moveTo>
                      <a:pt x="105108" y="28423"/>
                    </a:moveTo>
                    <a:cubicBezTo>
                      <a:pt x="136579" y="60883"/>
                      <a:pt x="154063" y="87656"/>
                      <a:pt x="119837" y="120857"/>
                    </a:cubicBezTo>
                    <a:cubicBezTo>
                      <a:pt x="85647" y="154059"/>
                      <a:pt x="61276" y="138447"/>
                      <a:pt x="43757" y="123188"/>
                    </a:cubicBezTo>
                    <a:cubicBezTo>
                      <a:pt x="10449" y="94155"/>
                      <a:pt x="-18196" y="72080"/>
                      <a:pt x="14229" y="33686"/>
                    </a:cubicBezTo>
                    <a:cubicBezTo>
                      <a:pt x="35103" y="8962"/>
                      <a:pt x="58415" y="-7957"/>
                      <a:pt x="75510" y="3840"/>
                    </a:cubicBezTo>
                    <a:cubicBezTo>
                      <a:pt x="86600" y="11469"/>
                      <a:pt x="105108" y="28494"/>
                      <a:pt x="105108" y="28494"/>
                    </a:cubicBezTo>
                    <a:close/>
                  </a:path>
                </a:pathLst>
              </a:custGeom>
              <a:solidFill>
                <a:srgbClr val="EFC7B0"/>
              </a:solidFill>
              <a:ln w="3527" cap="flat">
                <a:noFill/>
                <a:prstDash val="solid"/>
                <a:miter/>
              </a:ln>
            </p:spPr>
            <p:txBody>
              <a:bodyPr rtlCol="0" anchor="ctr"/>
              <a:lstStyle/>
              <a:p>
                <a:endParaRPr lang="en-US"/>
              </a:p>
            </p:txBody>
          </p:sp>
          <p:sp>
            <p:nvSpPr>
              <p:cNvPr id="1224" name="Freeform: Shape 1223">
                <a:extLst>
                  <a:ext uri="{FF2B5EF4-FFF2-40B4-BE49-F238E27FC236}">
                    <a16:creationId xmlns:a16="http://schemas.microsoft.com/office/drawing/2014/main" id="{D0C28A63-6CAE-CE65-A654-118A5EEC2255}"/>
                  </a:ext>
                </a:extLst>
              </p:cNvPr>
              <p:cNvSpPr/>
              <p:nvPr/>
            </p:nvSpPr>
            <p:spPr>
              <a:xfrm>
                <a:off x="2827117" y="3886214"/>
                <a:ext cx="116665" cy="109963"/>
              </a:xfrm>
              <a:custGeom>
                <a:avLst/>
                <a:gdLst>
                  <a:gd name="connsiteX0" fmla="*/ 76655 w 116665"/>
                  <a:gd name="connsiteY0" fmla="*/ 14159 h 109963"/>
                  <a:gd name="connsiteX1" fmla="*/ 108620 w 116665"/>
                  <a:gd name="connsiteY1" fmla="*/ 84553 h 109963"/>
                  <a:gd name="connsiteX2" fmla="*/ 48504 w 116665"/>
                  <a:gd name="connsiteY2" fmla="*/ 103061 h 109963"/>
                  <a:gd name="connsiteX3" fmla="*/ 5378 w 116665"/>
                  <a:gd name="connsiteY3" fmla="*/ 38212 h 109963"/>
                  <a:gd name="connsiteX4" fmla="*/ 47656 w 116665"/>
                  <a:gd name="connsiteY4" fmla="*/ 1020 h 109963"/>
                  <a:gd name="connsiteX5" fmla="*/ 76619 w 116665"/>
                  <a:gd name="connsiteY5" fmla="*/ 14159 h 10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665" h="109963">
                    <a:moveTo>
                      <a:pt x="76655" y="14159"/>
                    </a:moveTo>
                    <a:cubicBezTo>
                      <a:pt x="108867" y="33127"/>
                      <a:pt x="128611" y="50645"/>
                      <a:pt x="108620" y="84553"/>
                    </a:cubicBezTo>
                    <a:cubicBezTo>
                      <a:pt x="88628" y="118496"/>
                      <a:pt x="65811" y="111397"/>
                      <a:pt x="48504" y="103061"/>
                    </a:cubicBezTo>
                    <a:cubicBezTo>
                      <a:pt x="15621" y="87202"/>
                      <a:pt x="-12035" y="75935"/>
                      <a:pt x="5378" y="38212"/>
                    </a:cubicBezTo>
                    <a:cubicBezTo>
                      <a:pt x="16610" y="13947"/>
                      <a:pt x="31444" y="-4631"/>
                      <a:pt x="47656" y="1020"/>
                    </a:cubicBezTo>
                    <a:cubicBezTo>
                      <a:pt x="58147" y="4658"/>
                      <a:pt x="76619" y="14159"/>
                      <a:pt x="76619" y="14159"/>
                    </a:cubicBezTo>
                    <a:close/>
                  </a:path>
                </a:pathLst>
              </a:custGeom>
              <a:solidFill>
                <a:srgbClr val="EFC7B0"/>
              </a:solidFill>
              <a:ln w="3527" cap="flat">
                <a:noFill/>
                <a:prstDash val="solid"/>
                <a:miter/>
              </a:ln>
            </p:spPr>
            <p:txBody>
              <a:bodyPr rtlCol="0" anchor="ctr"/>
              <a:lstStyle/>
              <a:p>
                <a:endParaRPr lang="en-US"/>
              </a:p>
            </p:txBody>
          </p:sp>
        </p:grpSp>
        <p:sp>
          <p:nvSpPr>
            <p:cNvPr id="1225" name="Freeform: Shape 1224">
              <a:extLst>
                <a:ext uri="{FF2B5EF4-FFF2-40B4-BE49-F238E27FC236}">
                  <a16:creationId xmlns:a16="http://schemas.microsoft.com/office/drawing/2014/main" id="{95E0A4E6-7E64-F02E-42C0-7CDC2C86420E}"/>
                </a:ext>
              </a:extLst>
            </p:cNvPr>
            <p:cNvSpPr/>
            <p:nvPr/>
          </p:nvSpPr>
          <p:spPr>
            <a:xfrm>
              <a:off x="4055626" y="4649850"/>
              <a:ext cx="1674247" cy="1951213"/>
            </a:xfrm>
            <a:custGeom>
              <a:avLst/>
              <a:gdLst>
                <a:gd name="connsiteX0" fmla="*/ 811084 w 1674247"/>
                <a:gd name="connsiteY0" fmla="*/ 1941703 h 1941702"/>
                <a:gd name="connsiteX1" fmla="*/ 1674248 w 1674247"/>
                <a:gd name="connsiteY1" fmla="*/ 1941703 h 1941702"/>
                <a:gd name="connsiteX2" fmla="*/ 1674248 w 1674247"/>
                <a:gd name="connsiteY2" fmla="*/ 1479992 h 1941702"/>
                <a:gd name="connsiteX3" fmla="*/ 859226 w 1674247"/>
                <a:gd name="connsiteY3" fmla="*/ 280012 h 1941702"/>
                <a:gd name="connsiteX4" fmla="*/ 611559 w 1674247"/>
                <a:gd name="connsiteY4" fmla="*/ 30331 h 1941702"/>
                <a:gd name="connsiteX5" fmla="*/ 3021 w 1674247"/>
                <a:gd name="connsiteY5" fmla="*/ 502461 h 1941702"/>
                <a:gd name="connsiteX6" fmla="*/ 811084 w 1674247"/>
                <a:gd name="connsiteY6" fmla="*/ 1941703 h 194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247" h="1941702">
                  <a:moveTo>
                    <a:pt x="811084" y="1941703"/>
                  </a:moveTo>
                  <a:lnTo>
                    <a:pt x="1674248" y="1941703"/>
                  </a:lnTo>
                  <a:lnTo>
                    <a:pt x="1674248" y="1479992"/>
                  </a:lnTo>
                  <a:cubicBezTo>
                    <a:pt x="1260856" y="880497"/>
                    <a:pt x="912136" y="376614"/>
                    <a:pt x="859226" y="280012"/>
                  </a:cubicBezTo>
                  <a:cubicBezTo>
                    <a:pt x="721017" y="27647"/>
                    <a:pt x="721935" y="-49917"/>
                    <a:pt x="611559" y="30331"/>
                  </a:cubicBezTo>
                  <a:cubicBezTo>
                    <a:pt x="501182" y="110580"/>
                    <a:pt x="-45333" y="388481"/>
                    <a:pt x="3021" y="502461"/>
                  </a:cubicBezTo>
                  <a:cubicBezTo>
                    <a:pt x="23083" y="549791"/>
                    <a:pt x="383670" y="1198523"/>
                    <a:pt x="811084" y="1941703"/>
                  </a:cubicBezTo>
                  <a:close/>
                </a:path>
              </a:pathLst>
            </a:custGeom>
            <a:solidFill>
              <a:srgbClr val="E58A05"/>
            </a:solidFill>
            <a:ln w="3527" cap="flat">
              <a:noFill/>
              <a:prstDash val="solid"/>
              <a:miter/>
            </a:ln>
          </p:spPr>
          <p:txBody>
            <a:bodyPr rtlCol="0" anchor="ctr"/>
            <a:lstStyle/>
            <a:p>
              <a:endParaRPr lang="en-US"/>
            </a:p>
          </p:txBody>
        </p:sp>
        <p:sp>
          <p:nvSpPr>
            <p:cNvPr id="1226" name="Freeform: Shape 1225">
              <a:extLst>
                <a:ext uri="{FF2B5EF4-FFF2-40B4-BE49-F238E27FC236}">
                  <a16:creationId xmlns:a16="http://schemas.microsoft.com/office/drawing/2014/main" id="{8135B89E-AD35-1C6E-F671-69937EF617FA}"/>
                </a:ext>
              </a:extLst>
            </p:cNvPr>
            <p:cNvSpPr/>
            <p:nvPr/>
          </p:nvSpPr>
          <p:spPr>
            <a:xfrm>
              <a:off x="4000217" y="4619338"/>
              <a:ext cx="956190" cy="831808"/>
            </a:xfrm>
            <a:custGeom>
              <a:avLst/>
              <a:gdLst>
                <a:gd name="connsiteX0" fmla="*/ 713414 w 956190"/>
                <a:gd name="connsiteY0" fmla="*/ 691 h 831808"/>
                <a:gd name="connsiteX1" fmla="*/ 257 w 956190"/>
                <a:gd name="connsiteY1" fmla="*/ 489457 h 831808"/>
                <a:gd name="connsiteX2" fmla="*/ 132427 w 956190"/>
                <a:gd name="connsiteY2" fmla="*/ 831254 h 831808"/>
                <a:gd name="connsiteX3" fmla="*/ 591240 w 956190"/>
                <a:gd name="connsiteY3" fmla="*/ 563242 h 831808"/>
                <a:gd name="connsiteX4" fmla="*/ 955360 w 956190"/>
                <a:gd name="connsiteY4" fmla="*/ 313949 h 831808"/>
                <a:gd name="connsiteX5" fmla="*/ 804365 w 956190"/>
                <a:gd name="connsiteY5" fmla="*/ 48515 h 831808"/>
                <a:gd name="connsiteX6" fmla="*/ 713414 w 956190"/>
                <a:gd name="connsiteY6" fmla="*/ 691 h 831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190" h="831808">
                  <a:moveTo>
                    <a:pt x="713414" y="691"/>
                  </a:moveTo>
                  <a:cubicBezTo>
                    <a:pt x="569200" y="81505"/>
                    <a:pt x="-14012" y="434604"/>
                    <a:pt x="257" y="489457"/>
                  </a:cubicBezTo>
                  <a:cubicBezTo>
                    <a:pt x="14527" y="544345"/>
                    <a:pt x="98731" y="818927"/>
                    <a:pt x="132427" y="831254"/>
                  </a:cubicBezTo>
                  <a:cubicBezTo>
                    <a:pt x="166087" y="843616"/>
                    <a:pt x="456952" y="646174"/>
                    <a:pt x="591240" y="563242"/>
                  </a:cubicBezTo>
                  <a:cubicBezTo>
                    <a:pt x="725565" y="480309"/>
                    <a:pt x="972314" y="392749"/>
                    <a:pt x="955360" y="313949"/>
                  </a:cubicBezTo>
                  <a:cubicBezTo>
                    <a:pt x="938406" y="235149"/>
                    <a:pt x="833504" y="106547"/>
                    <a:pt x="804365" y="48515"/>
                  </a:cubicBezTo>
                  <a:cubicBezTo>
                    <a:pt x="775225" y="-9516"/>
                    <a:pt x="713414" y="691"/>
                    <a:pt x="713414" y="691"/>
                  </a:cubicBezTo>
                  <a:close/>
                </a:path>
              </a:pathLst>
            </a:custGeom>
            <a:solidFill>
              <a:srgbClr val="F49B25"/>
            </a:solidFill>
            <a:ln w="3527" cap="flat">
              <a:noFill/>
              <a:prstDash val="solid"/>
              <a:miter/>
            </a:ln>
          </p:spPr>
          <p:txBody>
            <a:bodyPr rtlCol="0" anchor="ctr"/>
            <a:lstStyle/>
            <a:p>
              <a:endParaRPr lang="en-US"/>
            </a:p>
          </p:txBody>
        </p:sp>
      </p:grpSp>
      <p:sp>
        <p:nvSpPr>
          <p:cNvPr id="1088" name="TextBox 1087">
            <a:extLst>
              <a:ext uri="{FF2B5EF4-FFF2-40B4-BE49-F238E27FC236}">
                <a16:creationId xmlns:a16="http://schemas.microsoft.com/office/drawing/2014/main" id="{3291884F-E76E-99F0-E355-EC559ECA4C0B}"/>
              </a:ext>
            </a:extLst>
          </p:cNvPr>
          <p:cNvSpPr txBox="1"/>
          <p:nvPr/>
        </p:nvSpPr>
        <p:spPr>
          <a:xfrm>
            <a:off x="5353527" y="1732357"/>
            <a:ext cx="6143074" cy="3508653"/>
          </a:xfrm>
          <a:prstGeom prst="rect">
            <a:avLst/>
          </a:prstGeom>
          <a:noFill/>
        </p:spPr>
        <p:txBody>
          <a:bodyPr wrap="square" rtlCol="0">
            <a:spAutoFit/>
          </a:bodyPr>
          <a:lstStyle/>
          <a:p>
            <a:pPr algn="ctr"/>
            <a:r>
              <a:rPr lang="en-US" sz="5400" b="1" dirty="0">
                <a:solidFill>
                  <a:srgbClr val="404553"/>
                </a:solidFill>
              </a:rPr>
              <a:t>A </a:t>
            </a:r>
            <a:r>
              <a:rPr lang="en-US" sz="5400" b="1" dirty="0" err="1">
                <a:solidFill>
                  <a:srgbClr val="404553"/>
                </a:solidFill>
              </a:rPr>
              <a:t>Igreja</a:t>
            </a:r>
            <a:r>
              <a:rPr lang="en-US" sz="5400" b="1" dirty="0">
                <a:solidFill>
                  <a:srgbClr val="404553"/>
                </a:solidFill>
              </a:rPr>
              <a:t> é o </a:t>
            </a:r>
            <a:r>
              <a:rPr lang="en-US" sz="5400" b="1" dirty="0" err="1">
                <a:solidFill>
                  <a:srgbClr val="404553"/>
                </a:solidFill>
              </a:rPr>
              <a:t>corpo</a:t>
            </a:r>
            <a:r>
              <a:rPr lang="en-US" sz="5400" b="1" dirty="0">
                <a:solidFill>
                  <a:srgbClr val="404553"/>
                </a:solidFill>
              </a:rPr>
              <a:t> de Cristo </a:t>
            </a:r>
            <a:r>
              <a:rPr lang="en-US" sz="5400" b="1" dirty="0" err="1">
                <a:solidFill>
                  <a:srgbClr val="404553"/>
                </a:solidFill>
              </a:rPr>
              <a:t>formado</a:t>
            </a:r>
            <a:r>
              <a:rPr lang="en-US" sz="5400" b="1" dirty="0">
                <a:solidFill>
                  <a:srgbClr val="404553"/>
                </a:solidFill>
              </a:rPr>
              <a:t> </a:t>
            </a:r>
            <a:r>
              <a:rPr lang="en-US" sz="5400" b="1" dirty="0" err="1">
                <a:solidFill>
                  <a:srgbClr val="404553"/>
                </a:solidFill>
              </a:rPr>
              <a:t>unicamente</a:t>
            </a:r>
            <a:r>
              <a:rPr lang="en-US" sz="5400" b="1" dirty="0">
                <a:solidFill>
                  <a:srgbClr val="404553"/>
                </a:solidFill>
              </a:rPr>
              <a:t> </a:t>
            </a:r>
            <a:r>
              <a:rPr lang="en-US" sz="5400" b="1" dirty="0" err="1">
                <a:solidFill>
                  <a:srgbClr val="404553"/>
                </a:solidFill>
              </a:rPr>
              <a:t>por</a:t>
            </a:r>
            <a:r>
              <a:rPr lang="en-US" sz="5400" b="1" dirty="0">
                <a:solidFill>
                  <a:srgbClr val="404553"/>
                </a:solidFill>
              </a:rPr>
              <a:t> </a:t>
            </a:r>
            <a:r>
              <a:rPr lang="en-US" sz="5400" b="1" dirty="0" err="1">
                <a:solidFill>
                  <a:srgbClr val="404553"/>
                </a:solidFill>
              </a:rPr>
              <a:t>discípulos</a:t>
            </a:r>
            <a:r>
              <a:rPr lang="en-US" sz="5400" b="1" dirty="0">
                <a:solidFill>
                  <a:srgbClr val="404553"/>
                </a:solidFill>
              </a:rPr>
              <a:t>. </a:t>
            </a:r>
          </a:p>
        </p:txBody>
      </p:sp>
      <p:sp>
        <p:nvSpPr>
          <p:cNvPr id="3" name="TextBox 5829">
            <a:extLst>
              <a:ext uri="{FF2B5EF4-FFF2-40B4-BE49-F238E27FC236}">
                <a16:creationId xmlns:a16="http://schemas.microsoft.com/office/drawing/2014/main" id="{001C1DB6-DBF4-39FF-208B-C391DEC9E352}"/>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Tree>
    <p:extLst>
      <p:ext uri="{BB962C8B-B14F-4D97-AF65-F5344CB8AC3E}">
        <p14:creationId xmlns:p14="http://schemas.microsoft.com/office/powerpoint/2010/main" val="35468105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88"/>
                                        </p:tgtEl>
                                        <p:attrNameLst>
                                          <p:attrName>style.visibility</p:attrName>
                                        </p:attrNameLst>
                                      </p:cBhvr>
                                      <p:to>
                                        <p:strVal val="visible"/>
                                      </p:to>
                                    </p:set>
                                    <p:anim calcmode="lin" valueType="num">
                                      <p:cBhvr>
                                        <p:cTn id="13" dur="500" fill="hold"/>
                                        <p:tgtEl>
                                          <p:spTgt spid="1088"/>
                                        </p:tgtEl>
                                        <p:attrNameLst>
                                          <p:attrName>ppt_w</p:attrName>
                                        </p:attrNameLst>
                                      </p:cBhvr>
                                      <p:tavLst>
                                        <p:tav tm="0">
                                          <p:val>
                                            <p:fltVal val="0"/>
                                          </p:val>
                                        </p:tav>
                                        <p:tav tm="100000">
                                          <p:val>
                                            <p:strVal val="#ppt_w"/>
                                          </p:val>
                                        </p:tav>
                                      </p:tavLst>
                                    </p:anim>
                                    <p:anim calcmode="lin" valueType="num">
                                      <p:cBhvr>
                                        <p:cTn id="14" dur="500" fill="hold"/>
                                        <p:tgtEl>
                                          <p:spTgt spid="1088"/>
                                        </p:tgtEl>
                                        <p:attrNameLst>
                                          <p:attrName>ppt_h</p:attrName>
                                        </p:attrNameLst>
                                      </p:cBhvr>
                                      <p:tavLst>
                                        <p:tav tm="0">
                                          <p:val>
                                            <p:fltVal val="0"/>
                                          </p:val>
                                        </p:tav>
                                        <p:tav tm="100000">
                                          <p:val>
                                            <p:strVal val="#ppt_h"/>
                                          </p:val>
                                        </p:tav>
                                      </p:tavLst>
                                    </p:anim>
                                    <p:animEffect transition="in" filter="fade">
                                      <p:cBhvr>
                                        <p:cTn id="15" dur="500"/>
                                        <p:tgtEl>
                                          <p:spTgt spid="1088"/>
                                        </p:tgtEl>
                                      </p:cBhvr>
                                    </p:animEffect>
                                  </p:childTnLst>
                                </p:cTn>
                              </p:par>
                            </p:childTnLst>
                          </p:cTn>
                        </p:par>
                        <p:par>
                          <p:cTn id="16" fill="hold">
                            <p:stCondLst>
                              <p:cond delay="1000"/>
                            </p:stCondLst>
                            <p:childTnLst>
                              <p:par>
                                <p:cTn id="17" presetID="2" presetClass="entr" presetSubtype="12" fill="hold" nodeType="afterEffect">
                                  <p:stCondLst>
                                    <p:cond delay="0"/>
                                  </p:stCondLst>
                                  <p:childTnLst>
                                    <p:set>
                                      <p:cBhvr>
                                        <p:cTn id="18" dur="1" fill="hold">
                                          <p:stCondLst>
                                            <p:cond delay="0"/>
                                          </p:stCondLst>
                                        </p:cTn>
                                        <p:tgtEl>
                                          <p:spTgt spid="1217"/>
                                        </p:tgtEl>
                                        <p:attrNameLst>
                                          <p:attrName>style.visibility</p:attrName>
                                        </p:attrNameLst>
                                      </p:cBhvr>
                                      <p:to>
                                        <p:strVal val="visible"/>
                                      </p:to>
                                    </p:set>
                                    <p:anim calcmode="lin" valueType="num">
                                      <p:cBhvr additive="base">
                                        <p:cTn id="19" dur="500" fill="hold"/>
                                        <p:tgtEl>
                                          <p:spTgt spid="1217"/>
                                        </p:tgtEl>
                                        <p:attrNameLst>
                                          <p:attrName>ppt_x</p:attrName>
                                        </p:attrNameLst>
                                      </p:cBhvr>
                                      <p:tavLst>
                                        <p:tav tm="0">
                                          <p:val>
                                            <p:strVal val="0-#ppt_w/2"/>
                                          </p:val>
                                        </p:tav>
                                        <p:tav tm="100000">
                                          <p:val>
                                            <p:strVal val="#ppt_x"/>
                                          </p:val>
                                        </p:tav>
                                      </p:tavLst>
                                    </p:anim>
                                    <p:anim calcmode="lin" valueType="num">
                                      <p:cBhvr additive="base">
                                        <p:cTn id="20" dur="500" fill="hold"/>
                                        <p:tgtEl>
                                          <p:spTgt spid="1217"/>
                                        </p:tgtEl>
                                        <p:attrNameLst>
                                          <p:attrName>ppt_y</p:attrName>
                                        </p:attrNameLst>
                                      </p:cBhvr>
                                      <p:tavLst>
                                        <p:tav tm="0">
                                          <p:val>
                                            <p:strVal val="1+#ppt_h/2"/>
                                          </p:val>
                                        </p:tav>
                                        <p:tav tm="100000">
                                          <p:val>
                                            <p:strVal val="#ppt_y"/>
                                          </p:val>
                                        </p:tav>
                                      </p:tavLst>
                                    </p:anim>
                                  </p:childTnLst>
                                </p:cTn>
                              </p:par>
                              <p:par>
                                <p:cTn id="21" presetID="12" presetClass="entr" presetSubtype="4" fill="hold" nodeType="withEffect">
                                  <p:stCondLst>
                                    <p:cond delay="0"/>
                                  </p:stCondLst>
                                  <p:childTnLst>
                                    <p:set>
                                      <p:cBhvr>
                                        <p:cTn id="22" dur="1" fill="hold">
                                          <p:stCondLst>
                                            <p:cond delay="0"/>
                                          </p:stCondLst>
                                        </p:cTn>
                                        <p:tgtEl>
                                          <p:spTgt spid="1171"/>
                                        </p:tgtEl>
                                        <p:attrNameLst>
                                          <p:attrName>style.visibility</p:attrName>
                                        </p:attrNameLst>
                                      </p:cBhvr>
                                      <p:to>
                                        <p:strVal val="visible"/>
                                      </p:to>
                                    </p:set>
                                    <p:anim calcmode="lin" valueType="num">
                                      <p:cBhvr additive="base">
                                        <p:cTn id="23" dur="500"/>
                                        <p:tgtEl>
                                          <p:spTgt spid="1171"/>
                                        </p:tgtEl>
                                        <p:attrNameLst>
                                          <p:attrName>ppt_y</p:attrName>
                                        </p:attrNameLst>
                                      </p:cBhvr>
                                      <p:tavLst>
                                        <p:tav tm="0">
                                          <p:val>
                                            <p:strVal val="#ppt_y+#ppt_h*1.125000"/>
                                          </p:val>
                                        </p:tav>
                                        <p:tav tm="100000">
                                          <p:val>
                                            <p:strVal val="#ppt_y"/>
                                          </p:val>
                                        </p:tav>
                                      </p:tavLst>
                                    </p:anim>
                                    <p:animEffect transition="in" filter="wipe(up)">
                                      <p:cBhvr>
                                        <p:cTn id="24" dur="500"/>
                                        <p:tgtEl>
                                          <p:spTgt spid="1171"/>
                                        </p:tgtEl>
                                      </p:cBhvr>
                                    </p:animEffect>
                                  </p:childTnLst>
                                </p:cTn>
                              </p:par>
                              <p:par>
                                <p:cTn id="25" presetID="2" presetClass="entr" presetSubtype="6" fill="hold" nodeType="withEffect">
                                  <p:stCondLst>
                                    <p:cond delay="0"/>
                                  </p:stCondLst>
                                  <p:childTnLst>
                                    <p:set>
                                      <p:cBhvr>
                                        <p:cTn id="26" dur="1" fill="hold">
                                          <p:stCondLst>
                                            <p:cond delay="0"/>
                                          </p:stCondLst>
                                        </p:cTn>
                                        <p:tgtEl>
                                          <p:spTgt spid="1138"/>
                                        </p:tgtEl>
                                        <p:attrNameLst>
                                          <p:attrName>style.visibility</p:attrName>
                                        </p:attrNameLst>
                                      </p:cBhvr>
                                      <p:to>
                                        <p:strVal val="visible"/>
                                      </p:to>
                                    </p:set>
                                    <p:anim calcmode="lin" valueType="num">
                                      <p:cBhvr additive="base">
                                        <p:cTn id="27" dur="500" fill="hold"/>
                                        <p:tgtEl>
                                          <p:spTgt spid="1138"/>
                                        </p:tgtEl>
                                        <p:attrNameLst>
                                          <p:attrName>ppt_x</p:attrName>
                                        </p:attrNameLst>
                                      </p:cBhvr>
                                      <p:tavLst>
                                        <p:tav tm="0">
                                          <p:val>
                                            <p:strVal val="1+#ppt_w/2"/>
                                          </p:val>
                                        </p:tav>
                                        <p:tav tm="100000">
                                          <p:val>
                                            <p:strVal val="#ppt_x"/>
                                          </p:val>
                                        </p:tav>
                                      </p:tavLst>
                                    </p:anim>
                                    <p:anim calcmode="lin" valueType="num">
                                      <p:cBhvr additive="base">
                                        <p:cTn id="28" dur="500" fill="hold"/>
                                        <p:tgtEl>
                                          <p:spTgt spid="1138"/>
                                        </p:tgtEl>
                                        <p:attrNameLst>
                                          <p:attrName>ppt_y</p:attrName>
                                        </p:attrNameLst>
                                      </p:cBhvr>
                                      <p:tavLst>
                                        <p:tav tm="0">
                                          <p:val>
                                            <p:strVal val="1+#ppt_h/2"/>
                                          </p:val>
                                        </p:tav>
                                        <p:tav tm="100000">
                                          <p:val>
                                            <p:strVal val="#ppt_y"/>
                                          </p:val>
                                        </p:tav>
                                      </p:tavLst>
                                    </p:anim>
                                  </p:childTnLst>
                                </p:cTn>
                              </p:par>
                              <p:par>
                                <p:cTn id="29" presetID="12" presetClass="entr" presetSubtype="8" fill="hold" nodeType="withEffect">
                                  <p:stCondLst>
                                    <p:cond delay="0"/>
                                  </p:stCondLst>
                                  <p:childTnLst>
                                    <p:set>
                                      <p:cBhvr>
                                        <p:cTn id="30" dur="1" fill="hold">
                                          <p:stCondLst>
                                            <p:cond delay="0"/>
                                          </p:stCondLst>
                                        </p:cTn>
                                        <p:tgtEl>
                                          <p:spTgt spid="1129"/>
                                        </p:tgtEl>
                                        <p:attrNameLst>
                                          <p:attrName>style.visibility</p:attrName>
                                        </p:attrNameLst>
                                      </p:cBhvr>
                                      <p:to>
                                        <p:strVal val="visible"/>
                                      </p:to>
                                    </p:set>
                                    <p:anim calcmode="lin" valueType="num">
                                      <p:cBhvr additive="base">
                                        <p:cTn id="31" dur="500"/>
                                        <p:tgtEl>
                                          <p:spTgt spid="1129"/>
                                        </p:tgtEl>
                                        <p:attrNameLst>
                                          <p:attrName>ppt_x</p:attrName>
                                        </p:attrNameLst>
                                      </p:cBhvr>
                                      <p:tavLst>
                                        <p:tav tm="0">
                                          <p:val>
                                            <p:strVal val="#ppt_x-#ppt_w*1.125000"/>
                                          </p:val>
                                        </p:tav>
                                        <p:tav tm="100000">
                                          <p:val>
                                            <p:strVal val="#ppt_x"/>
                                          </p:val>
                                        </p:tav>
                                      </p:tavLst>
                                    </p:anim>
                                    <p:animEffect transition="in" filter="wipe(right)">
                                      <p:cBhvr>
                                        <p:cTn id="32" dur="500"/>
                                        <p:tgtEl>
                                          <p:spTgt spid="1129"/>
                                        </p:tgtEl>
                                      </p:cBhvr>
                                    </p:animEffect>
                                  </p:childTnLst>
                                </p:cTn>
                              </p:par>
                              <p:par>
                                <p:cTn id="33" presetID="2" presetClass="entr" presetSubtype="9" fill="hold" nodeType="withEffect">
                                  <p:stCondLst>
                                    <p:cond delay="0"/>
                                  </p:stCondLst>
                                  <p:childTnLst>
                                    <p:set>
                                      <p:cBhvr>
                                        <p:cTn id="34" dur="1" fill="hold">
                                          <p:stCondLst>
                                            <p:cond delay="0"/>
                                          </p:stCondLst>
                                        </p:cTn>
                                        <p:tgtEl>
                                          <p:spTgt spid="1094"/>
                                        </p:tgtEl>
                                        <p:attrNameLst>
                                          <p:attrName>style.visibility</p:attrName>
                                        </p:attrNameLst>
                                      </p:cBhvr>
                                      <p:to>
                                        <p:strVal val="visible"/>
                                      </p:to>
                                    </p:set>
                                    <p:anim calcmode="lin" valueType="num">
                                      <p:cBhvr additive="base">
                                        <p:cTn id="35" dur="500" fill="hold"/>
                                        <p:tgtEl>
                                          <p:spTgt spid="1094"/>
                                        </p:tgtEl>
                                        <p:attrNameLst>
                                          <p:attrName>ppt_x</p:attrName>
                                        </p:attrNameLst>
                                      </p:cBhvr>
                                      <p:tavLst>
                                        <p:tav tm="0">
                                          <p:val>
                                            <p:strVal val="0-#ppt_w/2"/>
                                          </p:val>
                                        </p:tav>
                                        <p:tav tm="100000">
                                          <p:val>
                                            <p:strVal val="#ppt_x"/>
                                          </p:val>
                                        </p:tav>
                                      </p:tavLst>
                                    </p:anim>
                                    <p:anim calcmode="lin" valueType="num">
                                      <p:cBhvr additive="base">
                                        <p:cTn id="36" dur="500" fill="hold"/>
                                        <p:tgtEl>
                                          <p:spTgt spid="1094"/>
                                        </p:tgtEl>
                                        <p:attrNameLst>
                                          <p:attrName>ppt_y</p:attrName>
                                        </p:attrNameLst>
                                      </p:cBhvr>
                                      <p:tavLst>
                                        <p:tav tm="0">
                                          <p:val>
                                            <p:strVal val="0-#ppt_h/2"/>
                                          </p:val>
                                        </p:tav>
                                        <p:tav tm="100000">
                                          <p:val>
                                            <p:strVal val="#ppt_y"/>
                                          </p:val>
                                        </p:tav>
                                      </p:tavLst>
                                    </p:anim>
                                  </p:childTnLst>
                                </p:cTn>
                              </p:par>
                              <p:par>
                                <p:cTn id="37" presetID="12" presetClass="entr" presetSubtype="1" fill="hold" nodeType="withEffect">
                                  <p:stCondLst>
                                    <p:cond delay="0"/>
                                  </p:stCondLst>
                                  <p:childTnLst>
                                    <p:set>
                                      <p:cBhvr>
                                        <p:cTn id="38" dur="1" fill="hold">
                                          <p:stCondLst>
                                            <p:cond delay="0"/>
                                          </p:stCondLst>
                                        </p:cTn>
                                        <p:tgtEl>
                                          <p:spTgt spid="1207"/>
                                        </p:tgtEl>
                                        <p:attrNameLst>
                                          <p:attrName>style.visibility</p:attrName>
                                        </p:attrNameLst>
                                      </p:cBhvr>
                                      <p:to>
                                        <p:strVal val="visible"/>
                                      </p:to>
                                    </p:set>
                                    <p:anim calcmode="lin" valueType="num">
                                      <p:cBhvr additive="base">
                                        <p:cTn id="39" dur="500"/>
                                        <p:tgtEl>
                                          <p:spTgt spid="1207"/>
                                        </p:tgtEl>
                                        <p:attrNameLst>
                                          <p:attrName>ppt_y</p:attrName>
                                        </p:attrNameLst>
                                      </p:cBhvr>
                                      <p:tavLst>
                                        <p:tav tm="0">
                                          <p:val>
                                            <p:strVal val="#ppt_y-#ppt_h*1.125000"/>
                                          </p:val>
                                        </p:tav>
                                        <p:tav tm="100000">
                                          <p:val>
                                            <p:strVal val="#ppt_y"/>
                                          </p:val>
                                        </p:tav>
                                      </p:tavLst>
                                    </p:anim>
                                    <p:animEffect transition="in" filter="wipe(down)">
                                      <p:cBhvr>
                                        <p:cTn id="40" dur="500"/>
                                        <p:tgtEl>
                                          <p:spTgt spid="1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F3F1B1D0-2E91-2C33-B7B3-2B823AC16AF0}"/>
              </a:ext>
            </a:extLst>
          </p:cNvPr>
          <p:cNvSpPr/>
          <p:nvPr/>
        </p:nvSpPr>
        <p:spPr>
          <a:xfrm>
            <a:off x="8047906" y="2734302"/>
            <a:ext cx="909612" cy="909933"/>
          </a:xfrm>
          <a:custGeom>
            <a:avLst/>
            <a:gdLst>
              <a:gd name="connsiteX0" fmla="*/ 653418 w 909612"/>
              <a:gd name="connsiteY0" fmla="*/ 44653 h 909933"/>
              <a:gd name="connsiteX1" fmla="*/ 585956 w 909612"/>
              <a:gd name="connsiteY1" fmla="*/ 18632 h 909933"/>
              <a:gd name="connsiteX2" fmla="*/ 542266 w 909612"/>
              <a:gd name="connsiteY2" fmla="*/ 79027 h 909933"/>
              <a:gd name="connsiteX3" fmla="*/ 497773 w 909612"/>
              <a:gd name="connsiteY3" fmla="*/ 71959 h 909933"/>
              <a:gd name="connsiteX4" fmla="*/ 477856 w 909612"/>
              <a:gd name="connsiteY4" fmla="*/ 0 h 909933"/>
              <a:gd name="connsiteX5" fmla="*/ 405736 w 909612"/>
              <a:gd name="connsiteY5" fmla="*/ 2249 h 909933"/>
              <a:gd name="connsiteX6" fmla="*/ 388710 w 909612"/>
              <a:gd name="connsiteY6" fmla="*/ 76457 h 909933"/>
              <a:gd name="connsiteX7" fmla="*/ 351445 w 909612"/>
              <a:gd name="connsiteY7" fmla="*/ 85291 h 909933"/>
              <a:gd name="connsiteX8" fmla="*/ 305025 w 909612"/>
              <a:gd name="connsiteY8" fmla="*/ 24897 h 909933"/>
              <a:gd name="connsiteX9" fmla="*/ 239008 w 909612"/>
              <a:gd name="connsiteY9" fmla="*/ 54130 h 909933"/>
              <a:gd name="connsiteX10" fmla="*/ 251216 w 909612"/>
              <a:gd name="connsiteY10" fmla="*/ 130426 h 909933"/>
              <a:gd name="connsiteX11" fmla="*/ 213308 w 909612"/>
              <a:gd name="connsiteY11" fmla="*/ 158054 h 909933"/>
              <a:gd name="connsiteX12" fmla="*/ 145686 w 909612"/>
              <a:gd name="connsiteY12" fmla="*/ 120468 h 909933"/>
              <a:gd name="connsiteX13" fmla="*/ 96856 w 909612"/>
              <a:gd name="connsiteY13" fmla="*/ 173634 h 909933"/>
              <a:gd name="connsiteX14" fmla="*/ 138940 w 909612"/>
              <a:gd name="connsiteY14" fmla="*/ 239329 h 909933"/>
              <a:gd name="connsiteX15" fmla="*/ 121753 w 909612"/>
              <a:gd name="connsiteY15" fmla="*/ 266957 h 909933"/>
              <a:gd name="connsiteX16" fmla="*/ 44653 w 909612"/>
              <a:gd name="connsiteY16" fmla="*/ 256837 h 909933"/>
              <a:gd name="connsiteX17" fmla="*/ 18632 w 909612"/>
              <a:gd name="connsiteY17" fmla="*/ 324139 h 909933"/>
              <a:gd name="connsiteX18" fmla="*/ 81918 w 909612"/>
              <a:gd name="connsiteY18" fmla="*/ 369917 h 909933"/>
              <a:gd name="connsiteX19" fmla="*/ 75172 w 909612"/>
              <a:gd name="connsiteY19" fmla="*/ 407663 h 909933"/>
              <a:gd name="connsiteX20" fmla="*/ 0 w 909612"/>
              <a:gd name="connsiteY20" fmla="*/ 427580 h 909933"/>
              <a:gd name="connsiteX21" fmla="*/ 1446 w 909612"/>
              <a:gd name="connsiteY21" fmla="*/ 499861 h 909933"/>
              <a:gd name="connsiteX22" fmla="*/ 76939 w 909612"/>
              <a:gd name="connsiteY22" fmla="*/ 518012 h 909933"/>
              <a:gd name="connsiteX23" fmla="*/ 85613 w 909612"/>
              <a:gd name="connsiteY23" fmla="*/ 558168 h 909933"/>
              <a:gd name="connsiteX24" fmla="*/ 24575 w 909612"/>
              <a:gd name="connsiteY24" fmla="*/ 605070 h 909933"/>
              <a:gd name="connsiteX25" fmla="*/ 53809 w 909612"/>
              <a:gd name="connsiteY25" fmla="*/ 671086 h 909933"/>
              <a:gd name="connsiteX26" fmla="*/ 129302 w 909612"/>
              <a:gd name="connsiteY26" fmla="*/ 658879 h 909933"/>
              <a:gd name="connsiteX27" fmla="*/ 150505 w 909612"/>
              <a:gd name="connsiteY27" fmla="*/ 689879 h 909933"/>
              <a:gd name="connsiteX28" fmla="*/ 111955 w 909612"/>
              <a:gd name="connsiteY28" fmla="*/ 755253 h 909933"/>
              <a:gd name="connsiteX29" fmla="*/ 163836 w 909612"/>
              <a:gd name="connsiteY29" fmla="*/ 805528 h 909933"/>
              <a:gd name="connsiteX30" fmla="*/ 228086 w 909612"/>
              <a:gd name="connsiteY30" fmla="*/ 766657 h 909933"/>
              <a:gd name="connsiteX31" fmla="*/ 266314 w 909612"/>
              <a:gd name="connsiteY31" fmla="*/ 791714 h 909933"/>
              <a:gd name="connsiteX32" fmla="*/ 256677 w 909612"/>
              <a:gd name="connsiteY32" fmla="*/ 865120 h 909933"/>
              <a:gd name="connsiteX33" fmla="*/ 323978 w 909612"/>
              <a:gd name="connsiteY33" fmla="*/ 891301 h 909933"/>
              <a:gd name="connsiteX34" fmla="*/ 367025 w 909612"/>
              <a:gd name="connsiteY34" fmla="*/ 831710 h 909933"/>
              <a:gd name="connsiteX35" fmla="*/ 412643 w 909612"/>
              <a:gd name="connsiteY35" fmla="*/ 840062 h 909933"/>
              <a:gd name="connsiteX36" fmla="*/ 431917 w 909612"/>
              <a:gd name="connsiteY36" fmla="*/ 909934 h 909933"/>
              <a:gd name="connsiteX37" fmla="*/ 504198 w 909612"/>
              <a:gd name="connsiteY37" fmla="*/ 907846 h 909933"/>
              <a:gd name="connsiteX38" fmla="*/ 520260 w 909612"/>
              <a:gd name="connsiteY38" fmla="*/ 837814 h 909933"/>
              <a:gd name="connsiteX39" fmla="*/ 561541 w 909612"/>
              <a:gd name="connsiteY39" fmla="*/ 828819 h 909933"/>
              <a:gd name="connsiteX40" fmla="*/ 604909 w 909612"/>
              <a:gd name="connsiteY40" fmla="*/ 885198 h 909933"/>
              <a:gd name="connsiteX41" fmla="*/ 671086 w 909612"/>
              <a:gd name="connsiteY41" fmla="*/ 855964 h 909933"/>
              <a:gd name="connsiteX42" fmla="*/ 659843 w 909612"/>
              <a:gd name="connsiteY42" fmla="*/ 786253 h 909933"/>
              <a:gd name="connsiteX43" fmla="*/ 703050 w 909612"/>
              <a:gd name="connsiteY43" fmla="*/ 755574 h 909933"/>
              <a:gd name="connsiteX44" fmla="*/ 764409 w 909612"/>
              <a:gd name="connsiteY44" fmla="*/ 789466 h 909933"/>
              <a:gd name="connsiteX45" fmla="*/ 813238 w 909612"/>
              <a:gd name="connsiteY45" fmla="*/ 736299 h 909933"/>
              <a:gd name="connsiteX46" fmla="*/ 775492 w 909612"/>
              <a:gd name="connsiteY46" fmla="*/ 677511 h 909933"/>
              <a:gd name="connsiteX47" fmla="*/ 796373 w 909612"/>
              <a:gd name="connsiteY47" fmla="*/ 644101 h 909933"/>
              <a:gd name="connsiteX48" fmla="*/ 865281 w 909612"/>
              <a:gd name="connsiteY48" fmla="*/ 653257 h 909933"/>
              <a:gd name="connsiteX49" fmla="*/ 891301 w 909612"/>
              <a:gd name="connsiteY49" fmla="*/ 585795 h 909933"/>
              <a:gd name="connsiteX50" fmla="*/ 834601 w 909612"/>
              <a:gd name="connsiteY50" fmla="*/ 544836 h 909933"/>
              <a:gd name="connsiteX51" fmla="*/ 842472 w 909612"/>
              <a:gd name="connsiteY51" fmla="*/ 500182 h 909933"/>
              <a:gd name="connsiteX52" fmla="*/ 909613 w 909612"/>
              <a:gd name="connsiteY52" fmla="*/ 482353 h 909933"/>
              <a:gd name="connsiteX53" fmla="*/ 908167 w 909612"/>
              <a:gd name="connsiteY53" fmla="*/ 410072 h 909933"/>
              <a:gd name="connsiteX54" fmla="*/ 839902 w 909612"/>
              <a:gd name="connsiteY54" fmla="*/ 393689 h 909933"/>
              <a:gd name="connsiteX55" fmla="*/ 829301 w 909612"/>
              <a:gd name="connsiteY55" fmla="*/ 347750 h 909933"/>
              <a:gd name="connsiteX56" fmla="*/ 885198 w 909612"/>
              <a:gd name="connsiteY56" fmla="*/ 304864 h 909933"/>
              <a:gd name="connsiteX57" fmla="*/ 855964 w 909612"/>
              <a:gd name="connsiteY57" fmla="*/ 238847 h 909933"/>
              <a:gd name="connsiteX58" fmla="*/ 785450 w 909612"/>
              <a:gd name="connsiteY58" fmla="*/ 250252 h 909933"/>
              <a:gd name="connsiteX59" fmla="*/ 761357 w 909612"/>
              <a:gd name="connsiteY59" fmla="*/ 216360 h 909933"/>
              <a:gd name="connsiteX60" fmla="*/ 797658 w 909612"/>
              <a:gd name="connsiteY60" fmla="*/ 154681 h 909933"/>
              <a:gd name="connsiteX61" fmla="*/ 745776 w 909612"/>
              <a:gd name="connsiteY61" fmla="*/ 104405 h 909933"/>
              <a:gd name="connsiteX62" fmla="*/ 683454 w 909612"/>
              <a:gd name="connsiteY62" fmla="*/ 141991 h 909933"/>
              <a:gd name="connsiteX63" fmla="*/ 643459 w 909612"/>
              <a:gd name="connsiteY63" fmla="*/ 117095 h 909933"/>
              <a:gd name="connsiteX64" fmla="*/ 653096 w 909612"/>
              <a:gd name="connsiteY64" fmla="*/ 44653 h 909933"/>
              <a:gd name="connsiteX65" fmla="*/ 541623 w 909612"/>
              <a:gd name="connsiteY65" fmla="*/ 488296 h 909933"/>
              <a:gd name="connsiteX66" fmla="*/ 426778 w 909612"/>
              <a:gd name="connsiteY66" fmla="*/ 539053 h 909933"/>
              <a:gd name="connsiteX67" fmla="*/ 375860 w 909612"/>
              <a:gd name="connsiteY67" fmla="*/ 424207 h 909933"/>
              <a:gd name="connsiteX68" fmla="*/ 490706 w 909612"/>
              <a:gd name="connsiteY68" fmla="*/ 373290 h 909933"/>
              <a:gd name="connsiteX69" fmla="*/ 541463 w 909612"/>
              <a:gd name="connsiteY69" fmla="*/ 488136 h 90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909612" h="909933">
                <a:moveTo>
                  <a:pt x="653418" y="44653"/>
                </a:moveTo>
                <a:lnTo>
                  <a:pt x="585956" y="18632"/>
                </a:lnTo>
                <a:lnTo>
                  <a:pt x="542266" y="79027"/>
                </a:lnTo>
                <a:cubicBezTo>
                  <a:pt x="527489" y="75814"/>
                  <a:pt x="512711" y="73405"/>
                  <a:pt x="497773" y="71959"/>
                </a:cubicBezTo>
                <a:lnTo>
                  <a:pt x="477856" y="0"/>
                </a:lnTo>
                <a:lnTo>
                  <a:pt x="405736" y="2249"/>
                </a:lnTo>
                <a:lnTo>
                  <a:pt x="388710" y="76457"/>
                </a:lnTo>
                <a:cubicBezTo>
                  <a:pt x="376181" y="78706"/>
                  <a:pt x="363813" y="81757"/>
                  <a:pt x="351445" y="85291"/>
                </a:cubicBezTo>
                <a:lnTo>
                  <a:pt x="305025" y="24897"/>
                </a:lnTo>
                <a:lnTo>
                  <a:pt x="239008" y="54130"/>
                </a:lnTo>
                <a:lnTo>
                  <a:pt x="251216" y="130426"/>
                </a:lnTo>
                <a:cubicBezTo>
                  <a:pt x="238045" y="138779"/>
                  <a:pt x="225355" y="148095"/>
                  <a:pt x="213308" y="158054"/>
                </a:cubicBezTo>
                <a:lnTo>
                  <a:pt x="145686" y="120468"/>
                </a:lnTo>
                <a:lnTo>
                  <a:pt x="96856" y="173634"/>
                </a:lnTo>
                <a:lnTo>
                  <a:pt x="138940" y="239329"/>
                </a:lnTo>
                <a:cubicBezTo>
                  <a:pt x="132836" y="248164"/>
                  <a:pt x="127053" y="257480"/>
                  <a:pt x="121753" y="266957"/>
                </a:cubicBezTo>
                <a:lnTo>
                  <a:pt x="44653" y="256837"/>
                </a:lnTo>
                <a:lnTo>
                  <a:pt x="18632" y="324139"/>
                </a:lnTo>
                <a:lnTo>
                  <a:pt x="81918" y="369917"/>
                </a:lnTo>
                <a:cubicBezTo>
                  <a:pt x="79027" y="382445"/>
                  <a:pt x="76778" y="395135"/>
                  <a:pt x="75172" y="407663"/>
                </a:cubicBezTo>
                <a:lnTo>
                  <a:pt x="0" y="427580"/>
                </a:lnTo>
                <a:lnTo>
                  <a:pt x="1446" y="499861"/>
                </a:lnTo>
                <a:lnTo>
                  <a:pt x="76939" y="518012"/>
                </a:lnTo>
                <a:cubicBezTo>
                  <a:pt x="79027" y="531504"/>
                  <a:pt x="82079" y="544996"/>
                  <a:pt x="85613" y="558168"/>
                </a:cubicBezTo>
                <a:lnTo>
                  <a:pt x="24575" y="605070"/>
                </a:lnTo>
                <a:lnTo>
                  <a:pt x="53809" y="671086"/>
                </a:lnTo>
                <a:lnTo>
                  <a:pt x="129302" y="658879"/>
                </a:lnTo>
                <a:cubicBezTo>
                  <a:pt x="135888" y="669641"/>
                  <a:pt x="142955" y="679920"/>
                  <a:pt x="150505" y="689879"/>
                </a:cubicBezTo>
                <a:lnTo>
                  <a:pt x="111955" y="755253"/>
                </a:lnTo>
                <a:lnTo>
                  <a:pt x="163836" y="805528"/>
                </a:lnTo>
                <a:lnTo>
                  <a:pt x="228086" y="766657"/>
                </a:lnTo>
                <a:cubicBezTo>
                  <a:pt x="240293" y="775652"/>
                  <a:pt x="252822" y="784005"/>
                  <a:pt x="266314" y="791714"/>
                </a:cubicBezTo>
                <a:lnTo>
                  <a:pt x="256677" y="865120"/>
                </a:lnTo>
                <a:lnTo>
                  <a:pt x="323978" y="891301"/>
                </a:lnTo>
                <a:lnTo>
                  <a:pt x="367025" y="831710"/>
                </a:lnTo>
                <a:cubicBezTo>
                  <a:pt x="382285" y="835404"/>
                  <a:pt x="397544" y="838295"/>
                  <a:pt x="412643" y="840062"/>
                </a:cubicBezTo>
                <a:lnTo>
                  <a:pt x="431917" y="909934"/>
                </a:lnTo>
                <a:lnTo>
                  <a:pt x="504198" y="907846"/>
                </a:lnTo>
                <a:lnTo>
                  <a:pt x="520260" y="837814"/>
                </a:lnTo>
                <a:cubicBezTo>
                  <a:pt x="534235" y="835565"/>
                  <a:pt x="548049" y="832513"/>
                  <a:pt x="561541" y="828819"/>
                </a:cubicBezTo>
                <a:lnTo>
                  <a:pt x="604909" y="885198"/>
                </a:lnTo>
                <a:lnTo>
                  <a:pt x="671086" y="855964"/>
                </a:lnTo>
                <a:lnTo>
                  <a:pt x="659843" y="786253"/>
                </a:lnTo>
                <a:cubicBezTo>
                  <a:pt x="674941" y="777098"/>
                  <a:pt x="689237" y="766818"/>
                  <a:pt x="703050" y="755574"/>
                </a:cubicBezTo>
                <a:lnTo>
                  <a:pt x="764409" y="789466"/>
                </a:lnTo>
                <a:lnTo>
                  <a:pt x="813238" y="736299"/>
                </a:lnTo>
                <a:lnTo>
                  <a:pt x="775492" y="677511"/>
                </a:lnTo>
                <a:cubicBezTo>
                  <a:pt x="782880" y="666910"/>
                  <a:pt x="789948" y="655666"/>
                  <a:pt x="796373" y="644101"/>
                </a:cubicBezTo>
                <a:lnTo>
                  <a:pt x="865281" y="653257"/>
                </a:lnTo>
                <a:lnTo>
                  <a:pt x="891301" y="585795"/>
                </a:lnTo>
                <a:lnTo>
                  <a:pt x="834601" y="544836"/>
                </a:lnTo>
                <a:cubicBezTo>
                  <a:pt x="838135" y="529898"/>
                  <a:pt x="840866" y="515121"/>
                  <a:pt x="842472" y="500182"/>
                </a:cubicBezTo>
                <a:lnTo>
                  <a:pt x="909613" y="482353"/>
                </a:lnTo>
                <a:lnTo>
                  <a:pt x="908167" y="410072"/>
                </a:lnTo>
                <a:lnTo>
                  <a:pt x="839902" y="393689"/>
                </a:lnTo>
                <a:cubicBezTo>
                  <a:pt x="837332" y="378108"/>
                  <a:pt x="833798" y="362689"/>
                  <a:pt x="829301" y="347750"/>
                </a:cubicBezTo>
                <a:lnTo>
                  <a:pt x="885198" y="304864"/>
                </a:lnTo>
                <a:lnTo>
                  <a:pt x="855964" y="238847"/>
                </a:lnTo>
                <a:lnTo>
                  <a:pt x="785450" y="250252"/>
                </a:lnTo>
                <a:cubicBezTo>
                  <a:pt x="778062" y="238526"/>
                  <a:pt x="770030" y="227283"/>
                  <a:pt x="761357" y="216360"/>
                </a:cubicBezTo>
                <a:lnTo>
                  <a:pt x="797658" y="154681"/>
                </a:lnTo>
                <a:lnTo>
                  <a:pt x="745776" y="104405"/>
                </a:lnTo>
                <a:lnTo>
                  <a:pt x="683454" y="141991"/>
                </a:lnTo>
                <a:cubicBezTo>
                  <a:pt x="670765" y="132996"/>
                  <a:pt x="657433" y="124644"/>
                  <a:pt x="643459" y="117095"/>
                </a:cubicBezTo>
                <a:lnTo>
                  <a:pt x="653096" y="44653"/>
                </a:lnTo>
                <a:close/>
                <a:moveTo>
                  <a:pt x="541623" y="488296"/>
                </a:moveTo>
                <a:cubicBezTo>
                  <a:pt x="523955" y="534074"/>
                  <a:pt x="472555" y="556722"/>
                  <a:pt x="426778" y="539053"/>
                </a:cubicBezTo>
                <a:cubicBezTo>
                  <a:pt x="381000" y="521385"/>
                  <a:pt x="358191" y="469985"/>
                  <a:pt x="375860" y="424207"/>
                </a:cubicBezTo>
                <a:cubicBezTo>
                  <a:pt x="393528" y="378430"/>
                  <a:pt x="444928" y="355621"/>
                  <a:pt x="490706" y="373290"/>
                </a:cubicBezTo>
                <a:cubicBezTo>
                  <a:pt x="536484" y="390958"/>
                  <a:pt x="559292" y="442519"/>
                  <a:pt x="541463" y="488136"/>
                </a:cubicBezTo>
                <a:close/>
              </a:path>
            </a:pathLst>
          </a:custGeom>
          <a:solidFill>
            <a:srgbClr val="FFFFFF"/>
          </a:solidFill>
          <a:ln w="16040" cap="flat">
            <a:noFill/>
            <a:prstDash val="solid"/>
            <a:miter/>
          </a:ln>
        </p:spPr>
        <p:txBody>
          <a:bodyPr rtlCol="0" anchor="ctr"/>
          <a:lstStyle/>
          <a:p>
            <a:endParaRPr lang="en-US"/>
          </a:p>
        </p:txBody>
      </p:sp>
      <p:grpSp>
        <p:nvGrpSpPr>
          <p:cNvPr id="35" name="Graphic 31">
            <a:extLst>
              <a:ext uri="{FF2B5EF4-FFF2-40B4-BE49-F238E27FC236}">
                <a16:creationId xmlns:a16="http://schemas.microsoft.com/office/drawing/2014/main" id="{DF9C3678-1F84-CE8A-6E2F-D54CF936C164}"/>
              </a:ext>
            </a:extLst>
          </p:cNvPr>
          <p:cNvGrpSpPr/>
          <p:nvPr/>
        </p:nvGrpSpPr>
        <p:grpSpPr>
          <a:xfrm>
            <a:off x="5989995" y="3365141"/>
            <a:ext cx="2856050" cy="3492858"/>
            <a:chOff x="2943922" y="3365141"/>
            <a:chExt cx="2856050" cy="3492858"/>
          </a:xfrm>
        </p:grpSpPr>
        <p:grpSp>
          <p:nvGrpSpPr>
            <p:cNvPr id="36" name="Graphic 31">
              <a:extLst>
                <a:ext uri="{FF2B5EF4-FFF2-40B4-BE49-F238E27FC236}">
                  <a16:creationId xmlns:a16="http://schemas.microsoft.com/office/drawing/2014/main" id="{1EB27EFA-2A19-8CF9-B1D3-E3DEE282735F}"/>
                </a:ext>
              </a:extLst>
            </p:cNvPr>
            <p:cNvGrpSpPr/>
            <p:nvPr/>
          </p:nvGrpSpPr>
          <p:grpSpPr>
            <a:xfrm>
              <a:off x="3885659" y="3770123"/>
              <a:ext cx="1104164" cy="1678238"/>
              <a:chOff x="3885659" y="3770123"/>
              <a:chExt cx="1104164" cy="1678238"/>
            </a:xfrm>
          </p:grpSpPr>
          <p:sp>
            <p:nvSpPr>
              <p:cNvPr id="37" name="Freeform: Shape 36">
                <a:extLst>
                  <a:ext uri="{FF2B5EF4-FFF2-40B4-BE49-F238E27FC236}">
                    <a16:creationId xmlns:a16="http://schemas.microsoft.com/office/drawing/2014/main" id="{4DD0DCD5-1CFE-E53B-2D02-7CCC76922932}"/>
                  </a:ext>
                </a:extLst>
              </p:cNvPr>
              <p:cNvSpPr/>
              <p:nvPr/>
            </p:nvSpPr>
            <p:spPr>
              <a:xfrm>
                <a:off x="4215259" y="4133844"/>
                <a:ext cx="658513" cy="719888"/>
              </a:xfrm>
              <a:custGeom>
                <a:avLst/>
                <a:gdLst>
                  <a:gd name="connsiteX0" fmla="*/ 0 w 658513"/>
                  <a:gd name="connsiteY0" fmla="*/ 646323 h 719888"/>
                  <a:gd name="connsiteX1" fmla="*/ 167049 w 658513"/>
                  <a:gd name="connsiteY1" fmla="*/ 165576 h 719888"/>
                  <a:gd name="connsiteX2" fmla="*/ 623220 w 658513"/>
                  <a:gd name="connsiteY2" fmla="*/ 776 h 719888"/>
                  <a:gd name="connsiteX3" fmla="*/ 611655 w 658513"/>
                  <a:gd name="connsiteY3" fmla="*/ 142285 h 719888"/>
                  <a:gd name="connsiteX4" fmla="*/ 246076 w 658513"/>
                  <a:gd name="connsiteY4" fmla="*/ 305640 h 719888"/>
                  <a:gd name="connsiteX5" fmla="*/ 212505 w 658513"/>
                  <a:gd name="connsiteY5" fmla="*/ 719889 h 71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8513" h="719888">
                    <a:moveTo>
                      <a:pt x="0" y="646323"/>
                    </a:moveTo>
                    <a:cubicBezTo>
                      <a:pt x="0" y="646323"/>
                      <a:pt x="81115" y="210711"/>
                      <a:pt x="167049" y="165576"/>
                    </a:cubicBezTo>
                    <a:cubicBezTo>
                      <a:pt x="252982" y="120280"/>
                      <a:pt x="612619" y="-11271"/>
                      <a:pt x="623220" y="776"/>
                    </a:cubicBezTo>
                    <a:cubicBezTo>
                      <a:pt x="633821" y="12823"/>
                      <a:pt x="703532" y="103093"/>
                      <a:pt x="611655" y="142285"/>
                    </a:cubicBezTo>
                    <a:cubicBezTo>
                      <a:pt x="519779" y="181478"/>
                      <a:pt x="247521" y="296645"/>
                      <a:pt x="246076" y="305640"/>
                    </a:cubicBezTo>
                    <a:cubicBezTo>
                      <a:pt x="244630" y="314635"/>
                      <a:pt x="212505" y="719889"/>
                      <a:pt x="212505" y="719889"/>
                    </a:cubicBezTo>
                  </a:path>
                </a:pathLst>
              </a:custGeom>
              <a:solidFill>
                <a:srgbClr val="B2916F"/>
              </a:solidFill>
              <a:ln w="1604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120404AB-A62A-B172-743C-AF57F145E103}"/>
                  </a:ext>
                </a:extLst>
              </p:cNvPr>
              <p:cNvSpPr/>
              <p:nvPr/>
            </p:nvSpPr>
            <p:spPr>
              <a:xfrm>
                <a:off x="4008215" y="3957937"/>
                <a:ext cx="965115" cy="1049030"/>
              </a:xfrm>
              <a:custGeom>
                <a:avLst/>
                <a:gdLst>
                  <a:gd name="connsiteX0" fmla="*/ 0 w 965115"/>
                  <a:gd name="connsiteY0" fmla="*/ 942376 h 1049030"/>
                  <a:gd name="connsiteX1" fmla="*/ 245594 w 965115"/>
                  <a:gd name="connsiteY1" fmla="*/ 242217 h 1049030"/>
                  <a:gd name="connsiteX2" fmla="*/ 913628 w 965115"/>
                  <a:gd name="connsiteY2" fmla="*/ 1121 h 1049030"/>
                  <a:gd name="connsiteX3" fmla="*/ 896441 w 965115"/>
                  <a:gd name="connsiteY3" fmla="*/ 207201 h 1049030"/>
                  <a:gd name="connsiteX4" fmla="*/ 361243 w 965115"/>
                  <a:gd name="connsiteY4" fmla="*/ 445888 h 1049030"/>
                  <a:gd name="connsiteX5" fmla="*/ 311128 w 965115"/>
                  <a:gd name="connsiteY5" fmla="*/ 1049030 h 1049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5115" h="1049030">
                    <a:moveTo>
                      <a:pt x="0" y="942376"/>
                    </a:moveTo>
                    <a:cubicBezTo>
                      <a:pt x="0" y="942376"/>
                      <a:pt x="119665" y="308233"/>
                      <a:pt x="245594" y="242217"/>
                    </a:cubicBezTo>
                    <a:cubicBezTo>
                      <a:pt x="371362" y="176040"/>
                      <a:pt x="897887" y="-16387"/>
                      <a:pt x="913628" y="1121"/>
                    </a:cubicBezTo>
                    <a:cubicBezTo>
                      <a:pt x="929209" y="18629"/>
                      <a:pt x="1030883" y="149858"/>
                      <a:pt x="896441" y="207201"/>
                    </a:cubicBezTo>
                    <a:cubicBezTo>
                      <a:pt x="761999" y="264544"/>
                      <a:pt x="363331" y="432717"/>
                      <a:pt x="361243" y="445888"/>
                    </a:cubicBezTo>
                    <a:cubicBezTo>
                      <a:pt x="359155" y="459059"/>
                      <a:pt x="311128" y="1049030"/>
                      <a:pt x="311128" y="1049030"/>
                    </a:cubicBezTo>
                  </a:path>
                </a:pathLst>
              </a:custGeom>
              <a:solidFill>
                <a:srgbClr val="D0A881"/>
              </a:solidFill>
              <a:ln w="1604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49E30CE-CF56-A06B-0CCF-9D1D0757B0E3}"/>
                  </a:ext>
                </a:extLst>
              </p:cNvPr>
              <p:cNvSpPr/>
              <p:nvPr/>
            </p:nvSpPr>
            <p:spPr>
              <a:xfrm>
                <a:off x="3885659" y="3770123"/>
                <a:ext cx="1104164" cy="1271699"/>
              </a:xfrm>
              <a:custGeom>
                <a:avLst/>
                <a:gdLst>
                  <a:gd name="connsiteX0" fmla="*/ 0 w 1104164"/>
                  <a:gd name="connsiteY0" fmla="*/ 1135009 h 1271699"/>
                  <a:gd name="connsiteX1" fmla="*/ 270972 w 1104164"/>
                  <a:gd name="connsiteY1" fmla="*/ 282900 h 1271699"/>
                  <a:gd name="connsiteX2" fmla="*/ 1041966 w 1104164"/>
                  <a:gd name="connsiteY2" fmla="*/ 1487 h 1271699"/>
                  <a:gd name="connsiteX3" fmla="*/ 1026065 w 1104164"/>
                  <a:gd name="connsiteY3" fmla="*/ 253345 h 1271699"/>
                  <a:gd name="connsiteX4" fmla="*/ 409109 w 1104164"/>
                  <a:gd name="connsiteY4" fmla="*/ 534597 h 1271699"/>
                  <a:gd name="connsiteX5" fmla="*/ 363170 w 1104164"/>
                  <a:gd name="connsiteY5" fmla="*/ 1271700 h 12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164" h="1271699">
                    <a:moveTo>
                      <a:pt x="0" y="1135009"/>
                    </a:moveTo>
                    <a:cubicBezTo>
                      <a:pt x="0" y="1135009"/>
                      <a:pt x="126090" y="361284"/>
                      <a:pt x="270972" y="282900"/>
                    </a:cubicBezTo>
                    <a:cubicBezTo>
                      <a:pt x="415694" y="204515"/>
                      <a:pt x="1023495" y="-20358"/>
                      <a:pt x="1041966" y="1487"/>
                    </a:cubicBezTo>
                    <a:cubicBezTo>
                      <a:pt x="1060438" y="23332"/>
                      <a:pt x="1181227" y="185883"/>
                      <a:pt x="1026065" y="253345"/>
                    </a:cubicBezTo>
                    <a:cubicBezTo>
                      <a:pt x="871063" y="320807"/>
                      <a:pt x="411357" y="518534"/>
                      <a:pt x="409109" y="534597"/>
                    </a:cubicBezTo>
                    <a:cubicBezTo>
                      <a:pt x="407021" y="550659"/>
                      <a:pt x="363170" y="1271700"/>
                      <a:pt x="363170" y="1271700"/>
                    </a:cubicBezTo>
                  </a:path>
                </a:pathLst>
              </a:custGeom>
              <a:solidFill>
                <a:srgbClr val="E5B98D"/>
              </a:solidFill>
              <a:ln w="1604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D0C8706-5BBD-F18E-E4EC-9CE9519AA158}"/>
                  </a:ext>
                </a:extLst>
              </p:cNvPr>
              <p:cNvSpPr/>
              <p:nvPr/>
            </p:nvSpPr>
            <p:spPr>
              <a:xfrm>
                <a:off x="3911037" y="4516523"/>
                <a:ext cx="684739" cy="931838"/>
              </a:xfrm>
              <a:custGeom>
                <a:avLst/>
                <a:gdLst>
                  <a:gd name="connsiteX0" fmla="*/ 0 w 684739"/>
                  <a:gd name="connsiteY0" fmla="*/ 191684 h 931838"/>
                  <a:gd name="connsiteX1" fmla="*/ 463239 w 684739"/>
                  <a:gd name="connsiteY1" fmla="*/ 53066 h 931838"/>
                  <a:gd name="connsiteX2" fmla="*/ 684739 w 684739"/>
                  <a:gd name="connsiteY2" fmla="*/ 793381 h 931838"/>
                  <a:gd name="connsiteX3" fmla="*/ 221500 w 684739"/>
                  <a:gd name="connsiteY3" fmla="*/ 931838 h 931838"/>
                  <a:gd name="connsiteX4" fmla="*/ 161 w 684739"/>
                  <a:gd name="connsiteY4" fmla="*/ 191523 h 931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739" h="931838">
                    <a:moveTo>
                      <a:pt x="0" y="191684"/>
                    </a:moveTo>
                    <a:cubicBezTo>
                      <a:pt x="0" y="191684"/>
                      <a:pt x="368792" y="-121854"/>
                      <a:pt x="463239" y="53066"/>
                    </a:cubicBezTo>
                    <a:cubicBezTo>
                      <a:pt x="557686" y="228146"/>
                      <a:pt x="684739" y="793381"/>
                      <a:pt x="684739" y="793381"/>
                    </a:cubicBezTo>
                    <a:lnTo>
                      <a:pt x="221500" y="931838"/>
                    </a:lnTo>
                    <a:lnTo>
                      <a:pt x="161" y="191523"/>
                    </a:lnTo>
                    <a:close/>
                  </a:path>
                </a:pathLst>
              </a:custGeom>
              <a:solidFill>
                <a:srgbClr val="E5B98D"/>
              </a:solidFill>
              <a:ln w="16040" cap="flat">
                <a:noFill/>
                <a:prstDash val="solid"/>
                <a:miter/>
              </a:ln>
            </p:spPr>
            <p:txBody>
              <a:bodyPr rtlCol="0" anchor="ctr"/>
              <a:lstStyle/>
              <a:p>
                <a:endParaRPr lang="en-US"/>
              </a:p>
            </p:txBody>
          </p:sp>
        </p:grpSp>
        <p:grpSp>
          <p:nvGrpSpPr>
            <p:cNvPr id="41" name="Graphic 31">
              <a:extLst>
                <a:ext uri="{FF2B5EF4-FFF2-40B4-BE49-F238E27FC236}">
                  <a16:creationId xmlns:a16="http://schemas.microsoft.com/office/drawing/2014/main" id="{999367E3-9D0E-232A-EC87-97AAB5BF7D24}"/>
                </a:ext>
              </a:extLst>
            </p:cNvPr>
            <p:cNvGrpSpPr/>
            <p:nvPr/>
          </p:nvGrpSpPr>
          <p:grpSpPr>
            <a:xfrm>
              <a:off x="4352110" y="3590266"/>
              <a:ext cx="1447862" cy="1447702"/>
              <a:chOff x="4352110" y="3590266"/>
              <a:chExt cx="1447862" cy="1447702"/>
            </a:xfrm>
            <a:solidFill>
              <a:srgbClr val="FFFFFF"/>
            </a:solidFill>
          </p:grpSpPr>
          <p:sp>
            <p:nvSpPr>
              <p:cNvPr id="42" name="Freeform: Shape 41">
                <a:extLst>
                  <a:ext uri="{FF2B5EF4-FFF2-40B4-BE49-F238E27FC236}">
                    <a16:creationId xmlns:a16="http://schemas.microsoft.com/office/drawing/2014/main" id="{95917F78-0A1F-5ADD-492C-E0744AA2D4B2}"/>
                  </a:ext>
                </a:extLst>
              </p:cNvPr>
              <p:cNvSpPr/>
              <p:nvPr/>
            </p:nvSpPr>
            <p:spPr>
              <a:xfrm>
                <a:off x="4352110" y="3590266"/>
                <a:ext cx="1447862" cy="1447702"/>
              </a:xfrm>
              <a:custGeom>
                <a:avLst/>
                <a:gdLst>
                  <a:gd name="connsiteX0" fmla="*/ 656630 w 1447862"/>
                  <a:gd name="connsiteY0" fmla="*/ 1446256 h 1447702"/>
                  <a:gd name="connsiteX1" fmla="*/ 771637 w 1447862"/>
                  <a:gd name="connsiteY1" fmla="*/ 1447702 h 1447702"/>
                  <a:gd name="connsiteX2" fmla="*/ 803279 w 1447862"/>
                  <a:gd name="connsiteY2" fmla="*/ 1333338 h 1447702"/>
                  <a:gd name="connsiteX3" fmla="*/ 873472 w 1447862"/>
                  <a:gd name="connsiteY3" fmla="*/ 1319203 h 1447702"/>
                  <a:gd name="connsiteX4" fmla="*/ 943022 w 1447862"/>
                  <a:gd name="connsiteY4" fmla="*/ 1415578 h 1447702"/>
                  <a:gd name="connsiteX5" fmla="*/ 1049516 w 1447862"/>
                  <a:gd name="connsiteY5" fmla="*/ 1372209 h 1447702"/>
                  <a:gd name="connsiteX6" fmla="*/ 1033614 w 1447862"/>
                  <a:gd name="connsiteY6" fmla="*/ 1252062 h 1447702"/>
                  <a:gd name="connsiteX7" fmla="*/ 1084211 w 1447862"/>
                  <a:gd name="connsiteY7" fmla="*/ 1218171 h 1447702"/>
                  <a:gd name="connsiteX8" fmla="*/ 1187010 w 1447862"/>
                  <a:gd name="connsiteY8" fmla="*/ 1282581 h 1447702"/>
                  <a:gd name="connsiteX9" fmla="*/ 1269410 w 1447862"/>
                  <a:gd name="connsiteY9" fmla="*/ 1202269 h 1447702"/>
                  <a:gd name="connsiteX10" fmla="*/ 1208533 w 1447862"/>
                  <a:gd name="connsiteY10" fmla="*/ 1095133 h 1447702"/>
                  <a:gd name="connsiteX11" fmla="*/ 1249814 w 1447862"/>
                  <a:gd name="connsiteY11" fmla="*/ 1032972 h 1447702"/>
                  <a:gd name="connsiteX12" fmla="*/ 1371567 w 1447862"/>
                  <a:gd name="connsiteY12" fmla="*/ 1051283 h 1447702"/>
                  <a:gd name="connsiteX13" fmla="*/ 1414935 w 1447862"/>
                  <a:gd name="connsiteY13" fmla="*/ 944789 h 1447702"/>
                  <a:gd name="connsiteX14" fmla="*/ 1315509 w 1447862"/>
                  <a:gd name="connsiteY14" fmla="*/ 870099 h 1447702"/>
                  <a:gd name="connsiteX15" fmla="*/ 1325789 w 1447862"/>
                  <a:gd name="connsiteY15" fmla="*/ 819342 h 1447702"/>
                  <a:gd name="connsiteX16" fmla="*/ 1446417 w 1447862"/>
                  <a:gd name="connsiteY16" fmla="*/ 791714 h 1447702"/>
                  <a:gd name="connsiteX17" fmla="*/ 1447863 w 1447862"/>
                  <a:gd name="connsiteY17" fmla="*/ 676547 h 1447702"/>
                  <a:gd name="connsiteX18" fmla="*/ 1328038 w 1447862"/>
                  <a:gd name="connsiteY18" fmla="*/ 643459 h 1447702"/>
                  <a:gd name="connsiteX19" fmla="*/ 1317115 w 1447862"/>
                  <a:gd name="connsiteY19" fmla="*/ 583546 h 1447702"/>
                  <a:gd name="connsiteX20" fmla="*/ 1418148 w 1447862"/>
                  <a:gd name="connsiteY20" fmla="*/ 512229 h 1447702"/>
                  <a:gd name="connsiteX21" fmla="*/ 1375743 w 1447862"/>
                  <a:gd name="connsiteY21" fmla="*/ 405254 h 1447702"/>
                  <a:gd name="connsiteX22" fmla="*/ 1253026 w 1447862"/>
                  <a:gd name="connsiteY22" fmla="*/ 420031 h 1447702"/>
                  <a:gd name="connsiteX23" fmla="*/ 1217689 w 1447862"/>
                  <a:gd name="connsiteY23" fmla="*/ 364937 h 1447702"/>
                  <a:gd name="connsiteX24" fmla="*/ 1282742 w 1447862"/>
                  <a:gd name="connsiteY24" fmla="*/ 261014 h 1447702"/>
                  <a:gd name="connsiteX25" fmla="*/ 1202430 w 1447862"/>
                  <a:gd name="connsiteY25" fmla="*/ 178614 h 1447702"/>
                  <a:gd name="connsiteX26" fmla="*/ 1096418 w 1447862"/>
                  <a:gd name="connsiteY26" fmla="*/ 238687 h 1447702"/>
                  <a:gd name="connsiteX27" fmla="*/ 1047588 w 1447862"/>
                  <a:gd name="connsiteY27" fmla="*/ 204153 h 1447702"/>
                  <a:gd name="connsiteX28" fmla="*/ 1068630 w 1447862"/>
                  <a:gd name="connsiteY28" fmla="*/ 85291 h 1447702"/>
                  <a:gd name="connsiteX29" fmla="*/ 963261 w 1447862"/>
                  <a:gd name="connsiteY29" fmla="*/ 39032 h 1447702"/>
                  <a:gd name="connsiteX30" fmla="*/ 889053 w 1447862"/>
                  <a:gd name="connsiteY30" fmla="*/ 132675 h 1447702"/>
                  <a:gd name="connsiteX31" fmla="*/ 818057 w 1447862"/>
                  <a:gd name="connsiteY31" fmla="*/ 116452 h 1447702"/>
                  <a:gd name="connsiteX32" fmla="*/ 791554 w 1447862"/>
                  <a:gd name="connsiteY32" fmla="*/ 1446 h 1447702"/>
                  <a:gd name="connsiteX33" fmla="*/ 676547 w 1447862"/>
                  <a:gd name="connsiteY33" fmla="*/ 0 h 1447702"/>
                  <a:gd name="connsiteX34" fmla="*/ 645386 w 1447862"/>
                  <a:gd name="connsiteY34" fmla="*/ 112758 h 1447702"/>
                  <a:gd name="connsiteX35" fmla="*/ 572624 w 1447862"/>
                  <a:gd name="connsiteY35" fmla="*/ 125608 h 1447702"/>
                  <a:gd name="connsiteX36" fmla="*/ 505001 w 1447862"/>
                  <a:gd name="connsiteY36" fmla="*/ 32125 h 1447702"/>
                  <a:gd name="connsiteX37" fmla="*/ 398508 w 1447862"/>
                  <a:gd name="connsiteY37" fmla="*/ 75654 h 1447702"/>
                  <a:gd name="connsiteX38" fmla="*/ 413446 w 1447862"/>
                  <a:gd name="connsiteY38" fmla="*/ 189054 h 1447702"/>
                  <a:gd name="connsiteX39" fmla="*/ 356906 w 1447862"/>
                  <a:gd name="connsiteY39" fmla="*/ 225355 h 1447702"/>
                  <a:gd name="connsiteX40" fmla="*/ 261014 w 1447862"/>
                  <a:gd name="connsiteY40" fmla="*/ 165282 h 1447702"/>
                  <a:gd name="connsiteX41" fmla="*/ 178614 w 1447862"/>
                  <a:gd name="connsiteY41" fmla="*/ 245594 h 1447702"/>
                  <a:gd name="connsiteX42" fmla="*/ 234190 w 1447862"/>
                  <a:gd name="connsiteY42" fmla="*/ 343414 h 1447702"/>
                  <a:gd name="connsiteX43" fmla="*/ 186645 w 1447862"/>
                  <a:gd name="connsiteY43" fmla="*/ 413124 h 1447702"/>
                  <a:gd name="connsiteX44" fmla="*/ 76457 w 1447862"/>
                  <a:gd name="connsiteY44" fmla="*/ 396580 h 1447702"/>
                  <a:gd name="connsiteX45" fmla="*/ 32928 w 1447862"/>
                  <a:gd name="connsiteY45" fmla="*/ 503074 h 1447702"/>
                  <a:gd name="connsiteX46" fmla="*/ 121914 w 1447862"/>
                  <a:gd name="connsiteY46" fmla="*/ 569893 h 1447702"/>
                  <a:gd name="connsiteX47" fmla="*/ 109385 w 1447862"/>
                  <a:gd name="connsiteY47" fmla="*/ 631573 h 1447702"/>
                  <a:gd name="connsiteX48" fmla="*/ 1446 w 1447862"/>
                  <a:gd name="connsiteY48" fmla="*/ 656309 h 1447702"/>
                  <a:gd name="connsiteX49" fmla="*/ 0 w 1447862"/>
                  <a:gd name="connsiteY49" fmla="*/ 771315 h 1447702"/>
                  <a:gd name="connsiteX50" fmla="*/ 107136 w 1447862"/>
                  <a:gd name="connsiteY50" fmla="*/ 800870 h 1447702"/>
                  <a:gd name="connsiteX51" fmla="*/ 120147 w 1447862"/>
                  <a:gd name="connsiteY51" fmla="*/ 871866 h 1447702"/>
                  <a:gd name="connsiteX52" fmla="*/ 29715 w 1447862"/>
                  <a:gd name="connsiteY52" fmla="*/ 935634 h 1447702"/>
                  <a:gd name="connsiteX53" fmla="*/ 72120 w 1447862"/>
                  <a:gd name="connsiteY53" fmla="*/ 1042609 h 1447702"/>
                  <a:gd name="connsiteX54" fmla="*/ 183272 w 1447862"/>
                  <a:gd name="connsiteY54" fmla="*/ 1029116 h 1447702"/>
                  <a:gd name="connsiteX55" fmla="*/ 224552 w 1447862"/>
                  <a:gd name="connsiteY55" fmla="*/ 1091920 h 1447702"/>
                  <a:gd name="connsiteX56" fmla="*/ 164961 w 1447862"/>
                  <a:gd name="connsiteY56" fmla="*/ 1186849 h 1447702"/>
                  <a:gd name="connsiteX57" fmla="*/ 245273 w 1447862"/>
                  <a:gd name="connsiteY57" fmla="*/ 1269249 h 1447702"/>
                  <a:gd name="connsiteX58" fmla="*/ 344217 w 1447862"/>
                  <a:gd name="connsiteY58" fmla="*/ 1213192 h 1447702"/>
                  <a:gd name="connsiteX59" fmla="*/ 398829 w 1447862"/>
                  <a:gd name="connsiteY59" fmla="*/ 1250296 h 1447702"/>
                  <a:gd name="connsiteX60" fmla="*/ 378912 w 1447862"/>
                  <a:gd name="connsiteY60" fmla="*/ 1362411 h 1447702"/>
                  <a:gd name="connsiteX61" fmla="*/ 484281 w 1447862"/>
                  <a:gd name="connsiteY61" fmla="*/ 1408670 h 1447702"/>
                  <a:gd name="connsiteX62" fmla="*/ 556240 w 1447862"/>
                  <a:gd name="connsiteY62" fmla="*/ 1317918 h 1447702"/>
                  <a:gd name="connsiteX63" fmla="*/ 629806 w 1447862"/>
                  <a:gd name="connsiteY63" fmla="*/ 1332856 h 1447702"/>
                  <a:gd name="connsiteX64" fmla="*/ 655827 w 1447862"/>
                  <a:gd name="connsiteY64" fmla="*/ 1446417 h 1447702"/>
                  <a:gd name="connsiteX65" fmla="*/ 152271 w 1447862"/>
                  <a:gd name="connsiteY65" fmla="*/ 716864 h 1447702"/>
                  <a:gd name="connsiteX66" fmla="*/ 725217 w 1447862"/>
                  <a:gd name="connsiteY66" fmla="*/ 157893 h 1447702"/>
                  <a:gd name="connsiteX67" fmla="*/ 1284027 w 1447862"/>
                  <a:gd name="connsiteY67" fmla="*/ 730838 h 1447702"/>
                  <a:gd name="connsiteX68" fmla="*/ 711082 w 1447862"/>
                  <a:gd name="connsiteY68" fmla="*/ 1289648 h 1447702"/>
                  <a:gd name="connsiteX69" fmla="*/ 152271 w 1447862"/>
                  <a:gd name="connsiteY69" fmla="*/ 716864 h 144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47862" h="1447702">
                    <a:moveTo>
                      <a:pt x="656630" y="1446256"/>
                    </a:moveTo>
                    <a:lnTo>
                      <a:pt x="771637" y="1447702"/>
                    </a:lnTo>
                    <a:lnTo>
                      <a:pt x="803279" y="1333338"/>
                    </a:lnTo>
                    <a:cubicBezTo>
                      <a:pt x="827052" y="1329965"/>
                      <a:pt x="850664" y="1325146"/>
                      <a:pt x="873472" y="1319203"/>
                    </a:cubicBezTo>
                    <a:lnTo>
                      <a:pt x="943022" y="1415578"/>
                    </a:lnTo>
                    <a:lnTo>
                      <a:pt x="1049516" y="1372209"/>
                    </a:lnTo>
                    <a:lnTo>
                      <a:pt x="1033614" y="1252062"/>
                    </a:lnTo>
                    <a:cubicBezTo>
                      <a:pt x="1051122" y="1241622"/>
                      <a:pt x="1067988" y="1230378"/>
                      <a:pt x="1084211" y="1218171"/>
                    </a:cubicBezTo>
                    <a:lnTo>
                      <a:pt x="1187010" y="1282581"/>
                    </a:lnTo>
                    <a:lnTo>
                      <a:pt x="1269410" y="1202269"/>
                    </a:lnTo>
                    <a:lnTo>
                      <a:pt x="1208533" y="1095133"/>
                    </a:lnTo>
                    <a:cubicBezTo>
                      <a:pt x="1223632" y="1075376"/>
                      <a:pt x="1237285" y="1054495"/>
                      <a:pt x="1249814" y="1032972"/>
                    </a:cubicBezTo>
                    <a:lnTo>
                      <a:pt x="1371567" y="1051283"/>
                    </a:lnTo>
                    <a:lnTo>
                      <a:pt x="1414935" y="944789"/>
                    </a:lnTo>
                    <a:lnTo>
                      <a:pt x="1315509" y="870099"/>
                    </a:lnTo>
                    <a:cubicBezTo>
                      <a:pt x="1319525" y="853394"/>
                      <a:pt x="1323058" y="836529"/>
                      <a:pt x="1325789" y="819342"/>
                    </a:cubicBezTo>
                    <a:lnTo>
                      <a:pt x="1446417" y="791714"/>
                    </a:lnTo>
                    <a:lnTo>
                      <a:pt x="1447863" y="676547"/>
                    </a:lnTo>
                    <a:lnTo>
                      <a:pt x="1328038" y="643459"/>
                    </a:lnTo>
                    <a:cubicBezTo>
                      <a:pt x="1325307" y="623220"/>
                      <a:pt x="1321773" y="603142"/>
                      <a:pt x="1317115" y="583546"/>
                    </a:cubicBezTo>
                    <a:lnTo>
                      <a:pt x="1418148" y="512229"/>
                    </a:lnTo>
                    <a:lnTo>
                      <a:pt x="1375743" y="405254"/>
                    </a:lnTo>
                    <a:lnTo>
                      <a:pt x="1253026" y="420031"/>
                    </a:lnTo>
                    <a:cubicBezTo>
                      <a:pt x="1242264" y="401078"/>
                      <a:pt x="1230378" y="382606"/>
                      <a:pt x="1217689" y="364937"/>
                    </a:cubicBezTo>
                    <a:lnTo>
                      <a:pt x="1282742" y="261014"/>
                    </a:lnTo>
                    <a:lnTo>
                      <a:pt x="1202430" y="178614"/>
                    </a:lnTo>
                    <a:lnTo>
                      <a:pt x="1096418" y="238687"/>
                    </a:lnTo>
                    <a:cubicBezTo>
                      <a:pt x="1080677" y="226480"/>
                      <a:pt x="1064454" y="214915"/>
                      <a:pt x="1047588" y="204153"/>
                    </a:cubicBezTo>
                    <a:lnTo>
                      <a:pt x="1068630" y="85291"/>
                    </a:lnTo>
                    <a:lnTo>
                      <a:pt x="963261" y="39032"/>
                    </a:lnTo>
                    <a:lnTo>
                      <a:pt x="889053" y="132675"/>
                    </a:lnTo>
                    <a:cubicBezTo>
                      <a:pt x="865923" y="126090"/>
                      <a:pt x="842311" y="120468"/>
                      <a:pt x="818057" y="116452"/>
                    </a:cubicBezTo>
                    <a:lnTo>
                      <a:pt x="791554" y="1446"/>
                    </a:lnTo>
                    <a:lnTo>
                      <a:pt x="676547" y="0"/>
                    </a:lnTo>
                    <a:lnTo>
                      <a:pt x="645386" y="112758"/>
                    </a:lnTo>
                    <a:cubicBezTo>
                      <a:pt x="620650" y="115649"/>
                      <a:pt x="596396" y="119825"/>
                      <a:pt x="572624" y="125608"/>
                    </a:cubicBezTo>
                    <a:lnTo>
                      <a:pt x="505001" y="32125"/>
                    </a:lnTo>
                    <a:lnTo>
                      <a:pt x="398508" y="75654"/>
                    </a:lnTo>
                    <a:lnTo>
                      <a:pt x="413446" y="189054"/>
                    </a:lnTo>
                    <a:cubicBezTo>
                      <a:pt x="393850" y="200137"/>
                      <a:pt x="375057" y="212345"/>
                      <a:pt x="356906" y="225355"/>
                    </a:cubicBezTo>
                    <a:lnTo>
                      <a:pt x="261014" y="165282"/>
                    </a:lnTo>
                    <a:lnTo>
                      <a:pt x="178614" y="245594"/>
                    </a:lnTo>
                    <a:lnTo>
                      <a:pt x="234190" y="343414"/>
                    </a:lnTo>
                    <a:cubicBezTo>
                      <a:pt x="216842" y="365419"/>
                      <a:pt x="200940" y="388710"/>
                      <a:pt x="186645" y="413124"/>
                    </a:cubicBezTo>
                    <a:lnTo>
                      <a:pt x="76457" y="396580"/>
                    </a:lnTo>
                    <a:lnTo>
                      <a:pt x="32928" y="503074"/>
                    </a:lnTo>
                    <a:lnTo>
                      <a:pt x="121914" y="569893"/>
                    </a:lnTo>
                    <a:cubicBezTo>
                      <a:pt x="116774" y="590132"/>
                      <a:pt x="112437" y="610531"/>
                      <a:pt x="109385" y="631573"/>
                    </a:cubicBezTo>
                    <a:lnTo>
                      <a:pt x="1446" y="656309"/>
                    </a:lnTo>
                    <a:lnTo>
                      <a:pt x="0" y="771315"/>
                    </a:lnTo>
                    <a:lnTo>
                      <a:pt x="107136" y="800870"/>
                    </a:lnTo>
                    <a:cubicBezTo>
                      <a:pt x="110188" y="824964"/>
                      <a:pt x="114364" y="848736"/>
                      <a:pt x="120147" y="871866"/>
                    </a:cubicBezTo>
                    <a:lnTo>
                      <a:pt x="29715" y="935634"/>
                    </a:lnTo>
                    <a:lnTo>
                      <a:pt x="72120" y="1042609"/>
                    </a:lnTo>
                    <a:lnTo>
                      <a:pt x="183272" y="1029116"/>
                    </a:lnTo>
                    <a:cubicBezTo>
                      <a:pt x="195800" y="1050961"/>
                      <a:pt x="209453" y="1071842"/>
                      <a:pt x="224552" y="1091920"/>
                    </a:cubicBezTo>
                    <a:lnTo>
                      <a:pt x="164961" y="1186849"/>
                    </a:lnTo>
                    <a:lnTo>
                      <a:pt x="245273" y="1269249"/>
                    </a:lnTo>
                    <a:lnTo>
                      <a:pt x="344217" y="1213192"/>
                    </a:lnTo>
                    <a:cubicBezTo>
                      <a:pt x="361725" y="1226523"/>
                      <a:pt x="380036" y="1238891"/>
                      <a:pt x="398829" y="1250296"/>
                    </a:cubicBezTo>
                    <a:lnTo>
                      <a:pt x="378912" y="1362411"/>
                    </a:lnTo>
                    <a:lnTo>
                      <a:pt x="484281" y="1408670"/>
                    </a:lnTo>
                    <a:lnTo>
                      <a:pt x="556240" y="1317918"/>
                    </a:lnTo>
                    <a:cubicBezTo>
                      <a:pt x="580173" y="1324343"/>
                      <a:pt x="604909" y="1329322"/>
                      <a:pt x="629806" y="1332856"/>
                    </a:cubicBezTo>
                    <a:lnTo>
                      <a:pt x="655827" y="1446417"/>
                    </a:lnTo>
                    <a:close/>
                    <a:moveTo>
                      <a:pt x="152271" y="716864"/>
                    </a:moveTo>
                    <a:cubicBezTo>
                      <a:pt x="156126" y="404290"/>
                      <a:pt x="412643" y="154038"/>
                      <a:pt x="725217" y="157893"/>
                    </a:cubicBezTo>
                    <a:cubicBezTo>
                      <a:pt x="1037790" y="161748"/>
                      <a:pt x="1288042" y="418264"/>
                      <a:pt x="1284027" y="730838"/>
                    </a:cubicBezTo>
                    <a:cubicBezTo>
                      <a:pt x="1280172" y="1043412"/>
                      <a:pt x="1023655" y="1293664"/>
                      <a:pt x="711082" y="1289648"/>
                    </a:cubicBezTo>
                    <a:cubicBezTo>
                      <a:pt x="398508" y="1285793"/>
                      <a:pt x="148416" y="1029277"/>
                      <a:pt x="152271" y="716864"/>
                    </a:cubicBezTo>
                    <a:close/>
                  </a:path>
                </a:pathLst>
              </a:custGeom>
              <a:solidFill>
                <a:srgbClr val="E58A05"/>
              </a:solidFill>
              <a:ln w="1604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E7F01F8C-4CCE-F724-231C-45AB20F7F234}"/>
                  </a:ext>
                </a:extLst>
              </p:cNvPr>
              <p:cNvSpPr/>
              <p:nvPr/>
            </p:nvSpPr>
            <p:spPr>
              <a:xfrm>
                <a:off x="4535982" y="3779759"/>
                <a:ext cx="1068876" cy="1068876"/>
              </a:xfrm>
              <a:custGeom>
                <a:avLst/>
                <a:gdLst>
                  <a:gd name="connsiteX0" fmla="*/ 1068833 w 1068876"/>
                  <a:gd name="connsiteY0" fmla="*/ 541023 h 1068876"/>
                  <a:gd name="connsiteX1" fmla="*/ 541024 w 1068876"/>
                  <a:gd name="connsiteY1" fmla="*/ 43 h 1068876"/>
                  <a:gd name="connsiteX2" fmla="*/ 43 w 1068876"/>
                  <a:gd name="connsiteY2" fmla="*/ 527853 h 1068876"/>
                  <a:gd name="connsiteX3" fmla="*/ 527852 w 1068876"/>
                  <a:gd name="connsiteY3" fmla="*/ 1068833 h 1068876"/>
                  <a:gd name="connsiteX4" fmla="*/ 1068833 w 1068876"/>
                  <a:gd name="connsiteY4" fmla="*/ 541023 h 1068876"/>
                  <a:gd name="connsiteX5" fmla="*/ 642056 w 1068876"/>
                  <a:gd name="connsiteY5" fmla="*/ 75375 h 1068876"/>
                  <a:gd name="connsiteX6" fmla="*/ 998159 w 1068876"/>
                  <a:gd name="connsiteY6" fmla="*/ 448665 h 1068876"/>
                  <a:gd name="connsiteX7" fmla="*/ 956718 w 1068876"/>
                  <a:gd name="connsiteY7" fmla="*/ 495567 h 1068876"/>
                  <a:gd name="connsiteX8" fmla="*/ 683015 w 1068876"/>
                  <a:gd name="connsiteY8" fmla="*/ 492194 h 1068876"/>
                  <a:gd name="connsiteX9" fmla="*/ 577806 w 1068876"/>
                  <a:gd name="connsiteY9" fmla="*/ 386182 h 1068876"/>
                  <a:gd name="connsiteX10" fmla="*/ 581180 w 1068876"/>
                  <a:gd name="connsiteY10" fmla="*/ 117298 h 1068876"/>
                  <a:gd name="connsiteX11" fmla="*/ 642056 w 1068876"/>
                  <a:gd name="connsiteY11" fmla="*/ 75215 h 1068876"/>
                  <a:gd name="connsiteX12" fmla="*/ 122277 w 1068876"/>
                  <a:gd name="connsiteY12" fmla="*/ 485287 h 1068876"/>
                  <a:gd name="connsiteX13" fmla="*/ 76018 w 1068876"/>
                  <a:gd name="connsiteY13" fmla="*/ 423447 h 1068876"/>
                  <a:gd name="connsiteX14" fmla="*/ 447380 w 1068876"/>
                  <a:gd name="connsiteY14" fmla="*/ 71038 h 1068876"/>
                  <a:gd name="connsiteX15" fmla="*/ 497976 w 1068876"/>
                  <a:gd name="connsiteY15" fmla="*/ 119868 h 1068876"/>
                  <a:gd name="connsiteX16" fmla="*/ 494764 w 1068876"/>
                  <a:gd name="connsiteY16" fmla="*/ 385379 h 1068876"/>
                  <a:gd name="connsiteX17" fmla="*/ 386985 w 1068876"/>
                  <a:gd name="connsiteY17" fmla="*/ 488660 h 1068876"/>
                  <a:gd name="connsiteX18" fmla="*/ 122277 w 1068876"/>
                  <a:gd name="connsiteY18" fmla="*/ 485448 h 1068876"/>
                  <a:gd name="connsiteX19" fmla="*/ 535563 w 1068876"/>
                  <a:gd name="connsiteY19" fmla="*/ 438224 h 1068876"/>
                  <a:gd name="connsiteX20" fmla="*/ 630652 w 1068876"/>
                  <a:gd name="connsiteY20" fmla="*/ 535562 h 1068876"/>
                  <a:gd name="connsiteX21" fmla="*/ 533314 w 1068876"/>
                  <a:gd name="connsiteY21" fmla="*/ 630652 h 1068876"/>
                  <a:gd name="connsiteX22" fmla="*/ 438224 w 1068876"/>
                  <a:gd name="connsiteY22" fmla="*/ 533153 h 1068876"/>
                  <a:gd name="connsiteX23" fmla="*/ 535563 w 1068876"/>
                  <a:gd name="connsiteY23" fmla="*/ 438224 h 1068876"/>
                  <a:gd name="connsiteX24" fmla="*/ 431478 w 1068876"/>
                  <a:gd name="connsiteY24" fmla="*/ 994625 h 1068876"/>
                  <a:gd name="connsiteX25" fmla="*/ 73287 w 1068876"/>
                  <a:gd name="connsiteY25" fmla="*/ 633382 h 1068876"/>
                  <a:gd name="connsiteX26" fmla="*/ 126132 w 1068876"/>
                  <a:gd name="connsiteY26" fmla="*/ 568490 h 1068876"/>
                  <a:gd name="connsiteX27" fmla="*/ 384415 w 1068876"/>
                  <a:gd name="connsiteY27" fmla="*/ 571703 h 1068876"/>
                  <a:gd name="connsiteX28" fmla="*/ 490909 w 1068876"/>
                  <a:gd name="connsiteY28" fmla="*/ 682694 h 1068876"/>
                  <a:gd name="connsiteX29" fmla="*/ 487857 w 1068876"/>
                  <a:gd name="connsiteY29" fmla="*/ 933267 h 1068876"/>
                  <a:gd name="connsiteX30" fmla="*/ 431478 w 1068876"/>
                  <a:gd name="connsiteY30" fmla="*/ 994786 h 1068876"/>
                  <a:gd name="connsiteX31" fmla="*/ 570900 w 1068876"/>
                  <a:gd name="connsiteY31" fmla="*/ 945153 h 1068876"/>
                  <a:gd name="connsiteX32" fmla="*/ 574112 w 1068876"/>
                  <a:gd name="connsiteY32" fmla="*/ 683657 h 1068876"/>
                  <a:gd name="connsiteX33" fmla="*/ 683176 w 1068876"/>
                  <a:gd name="connsiteY33" fmla="*/ 575397 h 1068876"/>
                  <a:gd name="connsiteX34" fmla="*/ 954790 w 1068876"/>
                  <a:gd name="connsiteY34" fmla="*/ 578770 h 1068876"/>
                  <a:gd name="connsiteX35" fmla="*/ 996392 w 1068876"/>
                  <a:gd name="connsiteY35" fmla="*/ 629045 h 1068876"/>
                  <a:gd name="connsiteX36" fmla="*/ 627921 w 1068876"/>
                  <a:gd name="connsiteY36" fmla="*/ 996713 h 1068876"/>
                  <a:gd name="connsiteX37" fmla="*/ 570900 w 1068876"/>
                  <a:gd name="connsiteY37" fmla="*/ 945153 h 106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68876" h="1068876">
                    <a:moveTo>
                      <a:pt x="1068833" y="541023"/>
                    </a:moveTo>
                    <a:cubicBezTo>
                      <a:pt x="1072528" y="245797"/>
                      <a:pt x="836250" y="3576"/>
                      <a:pt x="541024" y="43"/>
                    </a:cubicBezTo>
                    <a:cubicBezTo>
                      <a:pt x="245797" y="-3652"/>
                      <a:pt x="3576" y="232787"/>
                      <a:pt x="43" y="527853"/>
                    </a:cubicBezTo>
                    <a:cubicBezTo>
                      <a:pt x="-3652" y="823079"/>
                      <a:pt x="232626" y="1065300"/>
                      <a:pt x="527852" y="1068833"/>
                    </a:cubicBezTo>
                    <a:cubicBezTo>
                      <a:pt x="823079" y="1072527"/>
                      <a:pt x="1065300" y="836250"/>
                      <a:pt x="1068833" y="541023"/>
                    </a:cubicBezTo>
                    <a:close/>
                    <a:moveTo>
                      <a:pt x="642056" y="75375"/>
                    </a:moveTo>
                    <a:cubicBezTo>
                      <a:pt x="823561" y="117780"/>
                      <a:pt x="964428" y="264751"/>
                      <a:pt x="998159" y="448665"/>
                    </a:cubicBezTo>
                    <a:cubicBezTo>
                      <a:pt x="1000889" y="472116"/>
                      <a:pt x="989485" y="496049"/>
                      <a:pt x="956718" y="495567"/>
                    </a:cubicBezTo>
                    <a:cubicBezTo>
                      <a:pt x="923951" y="495085"/>
                      <a:pt x="683015" y="492194"/>
                      <a:pt x="683015" y="492194"/>
                    </a:cubicBezTo>
                    <a:cubicBezTo>
                      <a:pt x="668559" y="441276"/>
                      <a:pt x="628724" y="400960"/>
                      <a:pt x="577806" y="386182"/>
                    </a:cubicBezTo>
                    <a:cubicBezTo>
                      <a:pt x="577806" y="386182"/>
                      <a:pt x="580537" y="160345"/>
                      <a:pt x="581180" y="117298"/>
                    </a:cubicBezTo>
                    <a:cubicBezTo>
                      <a:pt x="581661" y="74412"/>
                      <a:pt x="606719" y="68790"/>
                      <a:pt x="642056" y="75215"/>
                    </a:cubicBezTo>
                    <a:close/>
                    <a:moveTo>
                      <a:pt x="122277" y="485287"/>
                    </a:moveTo>
                    <a:cubicBezTo>
                      <a:pt x="82764" y="484805"/>
                      <a:pt x="68790" y="451396"/>
                      <a:pt x="76018" y="423447"/>
                    </a:cubicBezTo>
                    <a:cubicBezTo>
                      <a:pt x="119226" y="244030"/>
                      <a:pt x="265072" y="104930"/>
                      <a:pt x="447380" y="71038"/>
                    </a:cubicBezTo>
                    <a:cubicBezTo>
                      <a:pt x="477898" y="63971"/>
                      <a:pt x="498458" y="84370"/>
                      <a:pt x="497976" y="119868"/>
                    </a:cubicBezTo>
                    <a:cubicBezTo>
                      <a:pt x="497655" y="155205"/>
                      <a:pt x="494764" y="385379"/>
                      <a:pt x="494764" y="385379"/>
                    </a:cubicBezTo>
                    <a:cubicBezTo>
                      <a:pt x="443525" y="399032"/>
                      <a:pt x="402566" y="438224"/>
                      <a:pt x="386985" y="488660"/>
                    </a:cubicBezTo>
                    <a:cubicBezTo>
                      <a:pt x="386985" y="488660"/>
                      <a:pt x="161951" y="485930"/>
                      <a:pt x="122277" y="485448"/>
                    </a:cubicBezTo>
                    <a:close/>
                    <a:moveTo>
                      <a:pt x="535563" y="438224"/>
                    </a:moveTo>
                    <a:cubicBezTo>
                      <a:pt x="588729" y="438867"/>
                      <a:pt x="631294" y="482396"/>
                      <a:pt x="630652" y="535562"/>
                    </a:cubicBezTo>
                    <a:cubicBezTo>
                      <a:pt x="630009" y="588729"/>
                      <a:pt x="586319" y="631294"/>
                      <a:pt x="533314" y="630652"/>
                    </a:cubicBezTo>
                    <a:cubicBezTo>
                      <a:pt x="480147" y="630009"/>
                      <a:pt x="437582" y="586480"/>
                      <a:pt x="438224" y="533153"/>
                    </a:cubicBezTo>
                    <a:cubicBezTo>
                      <a:pt x="438867" y="479987"/>
                      <a:pt x="482557" y="437421"/>
                      <a:pt x="535563" y="438224"/>
                    </a:cubicBezTo>
                    <a:close/>
                    <a:moveTo>
                      <a:pt x="431478" y="994625"/>
                    </a:moveTo>
                    <a:cubicBezTo>
                      <a:pt x="252061" y="954630"/>
                      <a:pt x="111676" y="812799"/>
                      <a:pt x="73287" y="633382"/>
                    </a:cubicBezTo>
                    <a:cubicBezTo>
                      <a:pt x="64453" y="593548"/>
                      <a:pt x="85013" y="567848"/>
                      <a:pt x="126132" y="568490"/>
                    </a:cubicBezTo>
                    <a:cubicBezTo>
                      <a:pt x="167413" y="568972"/>
                      <a:pt x="384415" y="571703"/>
                      <a:pt x="384415" y="571703"/>
                    </a:cubicBezTo>
                    <a:cubicBezTo>
                      <a:pt x="397587" y="624869"/>
                      <a:pt x="438385" y="667274"/>
                      <a:pt x="490909" y="682694"/>
                    </a:cubicBezTo>
                    <a:cubicBezTo>
                      <a:pt x="490909" y="682694"/>
                      <a:pt x="488500" y="873515"/>
                      <a:pt x="487857" y="933267"/>
                    </a:cubicBezTo>
                    <a:cubicBezTo>
                      <a:pt x="487054" y="993019"/>
                      <a:pt x="463603" y="998641"/>
                      <a:pt x="431478" y="994786"/>
                    </a:cubicBezTo>
                    <a:close/>
                    <a:moveTo>
                      <a:pt x="570900" y="945153"/>
                    </a:moveTo>
                    <a:cubicBezTo>
                      <a:pt x="571382" y="909013"/>
                      <a:pt x="574112" y="683657"/>
                      <a:pt x="574112" y="683657"/>
                    </a:cubicBezTo>
                    <a:cubicBezTo>
                      <a:pt x="626957" y="669522"/>
                      <a:pt x="668720" y="628243"/>
                      <a:pt x="683176" y="575397"/>
                    </a:cubicBezTo>
                    <a:cubicBezTo>
                      <a:pt x="683176" y="575397"/>
                      <a:pt x="916080" y="578288"/>
                      <a:pt x="954790" y="578770"/>
                    </a:cubicBezTo>
                    <a:cubicBezTo>
                      <a:pt x="993501" y="579252"/>
                      <a:pt x="1000889" y="600936"/>
                      <a:pt x="996392" y="629045"/>
                    </a:cubicBezTo>
                    <a:cubicBezTo>
                      <a:pt x="958646" y="814405"/>
                      <a:pt x="812639" y="959609"/>
                      <a:pt x="627921" y="996713"/>
                    </a:cubicBezTo>
                    <a:cubicBezTo>
                      <a:pt x="590817" y="1004423"/>
                      <a:pt x="570578" y="981454"/>
                      <a:pt x="570900" y="945153"/>
                    </a:cubicBezTo>
                    <a:close/>
                  </a:path>
                </a:pathLst>
              </a:custGeom>
              <a:solidFill>
                <a:srgbClr val="E58A05"/>
              </a:solidFill>
              <a:ln w="16040" cap="flat">
                <a:noFill/>
                <a:prstDash val="solid"/>
                <a:miter/>
              </a:ln>
            </p:spPr>
            <p:txBody>
              <a:bodyPr rtlCol="0" anchor="ctr"/>
              <a:lstStyle/>
              <a:p>
                <a:endParaRPr lang="en-US"/>
              </a:p>
            </p:txBody>
          </p:sp>
        </p:grpSp>
        <p:sp>
          <p:nvSpPr>
            <p:cNvPr id="44" name="Freeform: Shape 43">
              <a:extLst>
                <a:ext uri="{FF2B5EF4-FFF2-40B4-BE49-F238E27FC236}">
                  <a16:creationId xmlns:a16="http://schemas.microsoft.com/office/drawing/2014/main" id="{D65BBB67-4BE2-477C-DA72-3C148F66A17E}"/>
                </a:ext>
              </a:extLst>
            </p:cNvPr>
            <p:cNvSpPr/>
            <p:nvPr/>
          </p:nvSpPr>
          <p:spPr>
            <a:xfrm>
              <a:off x="3581116" y="3365141"/>
              <a:ext cx="1680546" cy="2614082"/>
            </a:xfrm>
            <a:custGeom>
              <a:avLst/>
              <a:gdLst>
                <a:gd name="connsiteX0" fmla="*/ 374414 w 1680546"/>
                <a:gd name="connsiteY0" fmla="*/ 1203806 h 2614082"/>
                <a:gd name="connsiteX1" fmla="*/ 571821 w 1680546"/>
                <a:gd name="connsiteY1" fmla="*/ 496579 h 2614082"/>
                <a:gd name="connsiteX2" fmla="*/ 1036184 w 1680546"/>
                <a:gd name="connsiteY2" fmla="*/ 33019 h 2614082"/>
                <a:gd name="connsiteX3" fmla="*/ 1161953 w 1680546"/>
                <a:gd name="connsiteY3" fmla="*/ 272348 h 2614082"/>
                <a:gd name="connsiteX4" fmla="*/ 851467 w 1680546"/>
                <a:gd name="connsiteY4" fmla="*/ 663949 h 2614082"/>
                <a:gd name="connsiteX5" fmla="*/ 769067 w 1680546"/>
                <a:gd name="connsiteY5" fmla="*/ 1457913 h 2614082"/>
                <a:gd name="connsiteX6" fmla="*/ 1093206 w 1680546"/>
                <a:gd name="connsiteY6" fmla="*/ 1783336 h 2614082"/>
                <a:gd name="connsiteX7" fmla="*/ 1483843 w 1680546"/>
                <a:gd name="connsiteY7" fmla="*/ 1601349 h 2614082"/>
                <a:gd name="connsiteX8" fmla="*/ 1661332 w 1680546"/>
                <a:gd name="connsiteY8" fmla="*/ 1747196 h 2614082"/>
                <a:gd name="connsiteX9" fmla="*/ 1335266 w 1680546"/>
                <a:gd name="connsiteY9" fmla="*/ 1956649 h 2614082"/>
                <a:gd name="connsiteX10" fmla="*/ 797176 w 1680546"/>
                <a:gd name="connsiteY10" fmla="*/ 2320141 h 2614082"/>
                <a:gd name="connsiteX11" fmla="*/ 688434 w 1680546"/>
                <a:gd name="connsiteY11" fmla="*/ 2614082 h 2614082"/>
                <a:gd name="connsiteX12" fmla="*/ 0 w 1680546"/>
                <a:gd name="connsiteY12" fmla="*/ 2359333 h 2614082"/>
                <a:gd name="connsiteX13" fmla="*/ 374414 w 1680546"/>
                <a:gd name="connsiteY13" fmla="*/ 1203645 h 261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0546" h="2614082">
                  <a:moveTo>
                    <a:pt x="374414" y="1203806"/>
                  </a:moveTo>
                  <a:cubicBezTo>
                    <a:pt x="413446" y="1167344"/>
                    <a:pt x="501789" y="606767"/>
                    <a:pt x="571821" y="496579"/>
                  </a:cubicBezTo>
                  <a:cubicBezTo>
                    <a:pt x="671568" y="339328"/>
                    <a:pt x="958442" y="95983"/>
                    <a:pt x="1036184" y="33019"/>
                  </a:cubicBezTo>
                  <a:cubicBezTo>
                    <a:pt x="1171269" y="-76366"/>
                    <a:pt x="1275192" y="107388"/>
                    <a:pt x="1161953" y="272348"/>
                  </a:cubicBezTo>
                  <a:cubicBezTo>
                    <a:pt x="1114087" y="342059"/>
                    <a:pt x="917322" y="554886"/>
                    <a:pt x="851467" y="663949"/>
                  </a:cubicBezTo>
                  <a:cubicBezTo>
                    <a:pt x="782559" y="778313"/>
                    <a:pt x="858855" y="1284760"/>
                    <a:pt x="769067" y="1457913"/>
                  </a:cubicBezTo>
                  <a:cubicBezTo>
                    <a:pt x="698071" y="1594603"/>
                    <a:pt x="926639" y="1809679"/>
                    <a:pt x="1093206" y="1783336"/>
                  </a:cubicBezTo>
                  <a:cubicBezTo>
                    <a:pt x="1209658" y="1764864"/>
                    <a:pt x="1284669" y="1586412"/>
                    <a:pt x="1483843" y="1601349"/>
                  </a:cubicBezTo>
                  <a:cubicBezTo>
                    <a:pt x="1583108" y="1608738"/>
                    <a:pt x="1734255" y="1713625"/>
                    <a:pt x="1661332" y="1747196"/>
                  </a:cubicBezTo>
                  <a:cubicBezTo>
                    <a:pt x="1548413" y="1799077"/>
                    <a:pt x="1453967" y="1911032"/>
                    <a:pt x="1335266" y="1956649"/>
                  </a:cubicBezTo>
                  <a:cubicBezTo>
                    <a:pt x="1092563" y="2049972"/>
                    <a:pt x="974986" y="2247378"/>
                    <a:pt x="797176" y="2320141"/>
                  </a:cubicBezTo>
                  <a:cubicBezTo>
                    <a:pt x="619365" y="2392903"/>
                    <a:pt x="688434" y="2614082"/>
                    <a:pt x="688434" y="2614082"/>
                  </a:cubicBezTo>
                  <a:lnTo>
                    <a:pt x="0" y="2359333"/>
                  </a:lnTo>
                  <a:cubicBezTo>
                    <a:pt x="0" y="2359333"/>
                    <a:pt x="287035" y="1285402"/>
                    <a:pt x="374414" y="1203645"/>
                  </a:cubicBezTo>
                  <a:close/>
                </a:path>
              </a:pathLst>
            </a:custGeom>
            <a:solidFill>
              <a:srgbClr val="F3C996"/>
            </a:solidFill>
            <a:ln w="1604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28D56E71-C1B8-2FCB-CCCB-A84F67F749D2}"/>
                </a:ext>
              </a:extLst>
            </p:cNvPr>
            <p:cNvSpPr/>
            <p:nvPr/>
          </p:nvSpPr>
          <p:spPr>
            <a:xfrm>
              <a:off x="2943922" y="5921076"/>
              <a:ext cx="1302819" cy="936923"/>
            </a:xfrm>
            <a:custGeom>
              <a:avLst/>
              <a:gdLst>
                <a:gd name="connsiteX0" fmla="*/ 0 w 1302819"/>
                <a:gd name="connsiteY0" fmla="*/ 770512 h 924390"/>
                <a:gd name="connsiteX1" fmla="*/ 0 w 1302819"/>
                <a:gd name="connsiteY1" fmla="*/ 924390 h 924390"/>
                <a:gd name="connsiteX2" fmla="*/ 1143802 w 1302819"/>
                <a:gd name="connsiteY2" fmla="*/ 924390 h 924390"/>
                <a:gd name="connsiteX3" fmla="*/ 1302820 w 1302819"/>
                <a:gd name="connsiteY3" fmla="*/ 315786 h 924390"/>
                <a:gd name="connsiteX4" fmla="*/ 438182 w 1302819"/>
                <a:gd name="connsiteY4" fmla="*/ 0 h 924390"/>
                <a:gd name="connsiteX5" fmla="*/ 0 w 1302819"/>
                <a:gd name="connsiteY5" fmla="*/ 770512 h 92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2819" h="924390">
                  <a:moveTo>
                    <a:pt x="0" y="770512"/>
                  </a:moveTo>
                  <a:lnTo>
                    <a:pt x="0" y="924390"/>
                  </a:lnTo>
                  <a:lnTo>
                    <a:pt x="1143802" y="924390"/>
                  </a:lnTo>
                  <a:lnTo>
                    <a:pt x="1302820" y="315786"/>
                  </a:lnTo>
                  <a:lnTo>
                    <a:pt x="438182" y="0"/>
                  </a:lnTo>
                  <a:lnTo>
                    <a:pt x="0" y="770512"/>
                  </a:lnTo>
                  <a:close/>
                </a:path>
              </a:pathLst>
            </a:custGeom>
            <a:solidFill>
              <a:schemeClr val="accent6"/>
            </a:solidFill>
            <a:ln w="16040"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AFFD12E5-F772-BC79-06AB-21E628D22A61}"/>
                </a:ext>
              </a:extLst>
            </p:cNvPr>
            <p:cNvSpPr/>
            <p:nvPr/>
          </p:nvSpPr>
          <p:spPr>
            <a:xfrm>
              <a:off x="2943922" y="5921076"/>
              <a:ext cx="913949" cy="936923"/>
            </a:xfrm>
            <a:custGeom>
              <a:avLst/>
              <a:gdLst>
                <a:gd name="connsiteX0" fmla="*/ 0 w 913949"/>
                <a:gd name="connsiteY0" fmla="*/ 770512 h 924390"/>
                <a:gd name="connsiteX1" fmla="*/ 0 w 913949"/>
                <a:gd name="connsiteY1" fmla="*/ 924390 h 924390"/>
                <a:gd name="connsiteX2" fmla="*/ 538732 w 913949"/>
                <a:gd name="connsiteY2" fmla="*/ 924390 h 924390"/>
                <a:gd name="connsiteX3" fmla="*/ 913949 w 913949"/>
                <a:gd name="connsiteY3" fmla="*/ 169298 h 924390"/>
                <a:gd name="connsiteX4" fmla="*/ 438182 w 913949"/>
                <a:gd name="connsiteY4" fmla="*/ 0 h 924390"/>
                <a:gd name="connsiteX5" fmla="*/ 0 w 913949"/>
                <a:gd name="connsiteY5" fmla="*/ 770512 h 92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3949" h="924390">
                  <a:moveTo>
                    <a:pt x="0" y="770512"/>
                  </a:moveTo>
                  <a:lnTo>
                    <a:pt x="0" y="924390"/>
                  </a:lnTo>
                  <a:lnTo>
                    <a:pt x="538732" y="924390"/>
                  </a:lnTo>
                  <a:lnTo>
                    <a:pt x="913949" y="169298"/>
                  </a:lnTo>
                  <a:lnTo>
                    <a:pt x="438182" y="0"/>
                  </a:lnTo>
                  <a:lnTo>
                    <a:pt x="0" y="770512"/>
                  </a:lnTo>
                  <a:close/>
                </a:path>
              </a:pathLst>
            </a:custGeom>
            <a:solidFill>
              <a:schemeClr val="tx1">
                <a:alpha val="22000"/>
              </a:schemeClr>
            </a:solidFill>
            <a:ln w="1604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0C465F7-11D7-BC06-EED3-26EC04DF64F9}"/>
                </a:ext>
              </a:extLst>
            </p:cNvPr>
            <p:cNvSpPr/>
            <p:nvPr/>
          </p:nvSpPr>
          <p:spPr>
            <a:xfrm>
              <a:off x="3311268" y="5548912"/>
              <a:ext cx="1126615" cy="770190"/>
            </a:xfrm>
            <a:custGeom>
              <a:avLst/>
              <a:gdLst>
                <a:gd name="connsiteX0" fmla="*/ 981251 w 1126615"/>
                <a:gd name="connsiteY0" fmla="*/ 770191 h 770190"/>
                <a:gd name="connsiteX1" fmla="*/ 1126615 w 1126615"/>
                <a:gd name="connsiteY1" fmla="*/ 350160 h 770190"/>
                <a:gd name="connsiteX2" fmla="*/ 180059 w 1126615"/>
                <a:gd name="connsiteY2" fmla="*/ 0 h 770190"/>
                <a:gd name="connsiteX3" fmla="*/ 0 w 1126615"/>
                <a:gd name="connsiteY3" fmla="*/ 375860 h 770190"/>
                <a:gd name="connsiteX4" fmla="*/ 981251 w 1126615"/>
                <a:gd name="connsiteY4" fmla="*/ 770191 h 770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615" h="770190">
                  <a:moveTo>
                    <a:pt x="981251" y="770191"/>
                  </a:moveTo>
                  <a:lnTo>
                    <a:pt x="1126615" y="350160"/>
                  </a:lnTo>
                  <a:lnTo>
                    <a:pt x="180059" y="0"/>
                  </a:lnTo>
                  <a:lnTo>
                    <a:pt x="0" y="375860"/>
                  </a:lnTo>
                  <a:lnTo>
                    <a:pt x="981251" y="770191"/>
                  </a:lnTo>
                  <a:close/>
                </a:path>
              </a:pathLst>
            </a:custGeom>
            <a:solidFill>
              <a:schemeClr val="accent6">
                <a:lumMod val="60000"/>
                <a:lumOff val="40000"/>
              </a:schemeClr>
            </a:solidFill>
            <a:ln w="1604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63FC9E6-771E-6C31-A93B-6DD58CE46ACD}"/>
                </a:ext>
              </a:extLst>
            </p:cNvPr>
            <p:cNvSpPr/>
            <p:nvPr/>
          </p:nvSpPr>
          <p:spPr>
            <a:xfrm>
              <a:off x="3473177" y="5731059"/>
              <a:ext cx="114685" cy="114685"/>
            </a:xfrm>
            <a:custGeom>
              <a:avLst/>
              <a:gdLst>
                <a:gd name="connsiteX0" fmla="*/ 114685 w 114685"/>
                <a:gd name="connsiteY0" fmla="*/ 57343 h 114685"/>
                <a:gd name="connsiteX1" fmla="*/ 57343 w 114685"/>
                <a:gd name="connsiteY1" fmla="*/ 114685 h 114685"/>
                <a:gd name="connsiteX2" fmla="*/ 0 w 114685"/>
                <a:gd name="connsiteY2" fmla="*/ 57343 h 114685"/>
                <a:gd name="connsiteX3" fmla="*/ 57343 w 114685"/>
                <a:gd name="connsiteY3" fmla="*/ 0 h 114685"/>
                <a:gd name="connsiteX4" fmla="*/ 114685 w 114685"/>
                <a:gd name="connsiteY4" fmla="*/ 57343 h 114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85" h="114685">
                  <a:moveTo>
                    <a:pt x="114685" y="57343"/>
                  </a:moveTo>
                  <a:cubicBezTo>
                    <a:pt x="114685" y="88985"/>
                    <a:pt x="88986" y="114685"/>
                    <a:pt x="57343" y="114685"/>
                  </a:cubicBezTo>
                  <a:cubicBezTo>
                    <a:pt x="25700" y="114685"/>
                    <a:pt x="0" y="88985"/>
                    <a:pt x="0" y="57343"/>
                  </a:cubicBezTo>
                  <a:cubicBezTo>
                    <a:pt x="0" y="25700"/>
                    <a:pt x="25700" y="0"/>
                    <a:pt x="57343" y="0"/>
                  </a:cubicBezTo>
                  <a:cubicBezTo>
                    <a:pt x="88986" y="0"/>
                    <a:pt x="114685" y="25700"/>
                    <a:pt x="114685" y="57343"/>
                  </a:cubicBezTo>
                  <a:close/>
                </a:path>
              </a:pathLst>
            </a:custGeom>
            <a:solidFill>
              <a:srgbClr val="FFFFFF"/>
            </a:solidFill>
            <a:ln w="16040" cap="flat">
              <a:noFill/>
              <a:prstDash val="solid"/>
              <a:miter/>
            </a:ln>
          </p:spPr>
          <p:txBody>
            <a:bodyPr rtlCol="0" anchor="ctr"/>
            <a:lstStyle/>
            <a:p>
              <a:endParaRPr lang="en-US"/>
            </a:p>
          </p:txBody>
        </p:sp>
      </p:grpSp>
      <p:grpSp>
        <p:nvGrpSpPr>
          <p:cNvPr id="50" name="Graphic 31">
            <a:extLst>
              <a:ext uri="{FF2B5EF4-FFF2-40B4-BE49-F238E27FC236}">
                <a16:creationId xmlns:a16="http://schemas.microsoft.com/office/drawing/2014/main" id="{EECBA701-70D1-62B4-ECC9-E1F7A729AC1B}"/>
              </a:ext>
            </a:extLst>
          </p:cNvPr>
          <p:cNvGrpSpPr/>
          <p:nvPr/>
        </p:nvGrpSpPr>
        <p:grpSpPr>
          <a:xfrm>
            <a:off x="8329456" y="-6091"/>
            <a:ext cx="3862544" cy="2931213"/>
            <a:chOff x="5283383" y="-6091"/>
            <a:chExt cx="3862544" cy="2931213"/>
          </a:xfrm>
        </p:grpSpPr>
        <p:grpSp>
          <p:nvGrpSpPr>
            <p:cNvPr id="51" name="Graphic 31">
              <a:extLst>
                <a:ext uri="{FF2B5EF4-FFF2-40B4-BE49-F238E27FC236}">
                  <a16:creationId xmlns:a16="http://schemas.microsoft.com/office/drawing/2014/main" id="{97202298-4315-C8AB-E781-40DBAB65FCB3}"/>
                </a:ext>
              </a:extLst>
            </p:cNvPr>
            <p:cNvGrpSpPr/>
            <p:nvPr/>
          </p:nvGrpSpPr>
          <p:grpSpPr>
            <a:xfrm>
              <a:off x="5679845" y="1031850"/>
              <a:ext cx="1706448" cy="1067234"/>
              <a:chOff x="5679845" y="1031850"/>
              <a:chExt cx="1706448" cy="1067234"/>
            </a:xfrm>
          </p:grpSpPr>
          <p:sp>
            <p:nvSpPr>
              <p:cNvPr id="52" name="Freeform: Shape 51">
                <a:extLst>
                  <a:ext uri="{FF2B5EF4-FFF2-40B4-BE49-F238E27FC236}">
                    <a16:creationId xmlns:a16="http://schemas.microsoft.com/office/drawing/2014/main" id="{11D87C20-11C9-20FD-0E07-EAFC28C61AE8}"/>
                  </a:ext>
                </a:extLst>
              </p:cNvPr>
              <p:cNvSpPr/>
              <p:nvPr/>
            </p:nvSpPr>
            <p:spPr>
              <a:xfrm>
                <a:off x="6046340" y="1356471"/>
                <a:ext cx="734401" cy="637398"/>
              </a:xfrm>
              <a:custGeom>
                <a:avLst/>
                <a:gdLst>
                  <a:gd name="connsiteX0" fmla="*/ 668867 w 734401"/>
                  <a:gd name="connsiteY0" fmla="*/ 0 h 637398"/>
                  <a:gd name="connsiteX1" fmla="*/ 182177 w 734401"/>
                  <a:gd name="connsiteY1" fmla="*/ 149219 h 637398"/>
                  <a:gd name="connsiteX2" fmla="*/ 672 w 734401"/>
                  <a:gd name="connsiteY2" fmla="*/ 599127 h 637398"/>
                  <a:gd name="connsiteX3" fmla="*/ 142503 w 734401"/>
                  <a:gd name="connsiteY3" fmla="*/ 592702 h 637398"/>
                  <a:gd name="connsiteX4" fmla="*/ 319189 w 734401"/>
                  <a:gd name="connsiteY4" fmla="*/ 233386 h 637398"/>
                  <a:gd name="connsiteX5" fmla="*/ 734402 w 734401"/>
                  <a:gd name="connsiteY5" fmla="*/ 215236 h 6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401" h="637398">
                    <a:moveTo>
                      <a:pt x="668867" y="0"/>
                    </a:moveTo>
                    <a:cubicBezTo>
                      <a:pt x="668867" y="0"/>
                      <a:pt x="230685" y="64892"/>
                      <a:pt x="182177" y="149219"/>
                    </a:cubicBezTo>
                    <a:cubicBezTo>
                      <a:pt x="133829" y="233386"/>
                      <a:pt x="-11053" y="587883"/>
                      <a:pt x="672" y="599127"/>
                    </a:cubicBezTo>
                    <a:cubicBezTo>
                      <a:pt x="12398" y="610210"/>
                      <a:pt x="99938" y="683133"/>
                      <a:pt x="142503" y="592702"/>
                    </a:cubicBezTo>
                    <a:cubicBezTo>
                      <a:pt x="185068" y="502431"/>
                      <a:pt x="310194" y="234511"/>
                      <a:pt x="319189" y="233386"/>
                    </a:cubicBezTo>
                    <a:cubicBezTo>
                      <a:pt x="328345" y="232262"/>
                      <a:pt x="734402" y="215236"/>
                      <a:pt x="734402" y="215236"/>
                    </a:cubicBezTo>
                  </a:path>
                </a:pathLst>
              </a:custGeom>
              <a:solidFill>
                <a:srgbClr val="B2916F"/>
              </a:solidFill>
              <a:ln w="1604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9CFDD8B-5264-79D6-BC10-849A78719D93}"/>
                  </a:ext>
                </a:extLst>
              </p:cNvPr>
              <p:cNvSpPr/>
              <p:nvPr/>
            </p:nvSpPr>
            <p:spPr>
              <a:xfrm>
                <a:off x="5867590" y="1154085"/>
                <a:ext cx="1070403" cy="933984"/>
              </a:xfrm>
              <a:custGeom>
                <a:avLst/>
                <a:gdLst>
                  <a:gd name="connsiteX0" fmla="*/ 975314 w 1070403"/>
                  <a:gd name="connsiteY0" fmla="*/ 0 h 933984"/>
                  <a:gd name="connsiteX1" fmla="*/ 266481 w 1070403"/>
                  <a:gd name="connsiteY1" fmla="*/ 219573 h 933984"/>
                  <a:gd name="connsiteX2" fmla="*/ 970 w 1070403"/>
                  <a:gd name="connsiteY2" fmla="*/ 878130 h 933984"/>
                  <a:gd name="connsiteX3" fmla="*/ 207532 w 1070403"/>
                  <a:gd name="connsiteY3" fmla="*/ 868493 h 933984"/>
                  <a:gd name="connsiteX4" fmla="*/ 465815 w 1070403"/>
                  <a:gd name="connsiteY4" fmla="*/ 342450 h 933984"/>
                  <a:gd name="connsiteX5" fmla="*/ 1070403 w 1070403"/>
                  <a:gd name="connsiteY5" fmla="*/ 314501 h 93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403" h="933984">
                    <a:moveTo>
                      <a:pt x="975314" y="0"/>
                    </a:moveTo>
                    <a:cubicBezTo>
                      <a:pt x="975314" y="0"/>
                      <a:pt x="337155" y="96374"/>
                      <a:pt x="266481" y="219573"/>
                    </a:cubicBezTo>
                    <a:cubicBezTo>
                      <a:pt x="195807" y="342932"/>
                      <a:pt x="-16056" y="861907"/>
                      <a:pt x="970" y="878130"/>
                    </a:cubicBezTo>
                    <a:cubicBezTo>
                      <a:pt x="17996" y="894353"/>
                      <a:pt x="145210" y="1000847"/>
                      <a:pt x="207532" y="868493"/>
                    </a:cubicBezTo>
                    <a:cubicBezTo>
                      <a:pt x="269854" y="736299"/>
                      <a:pt x="452644" y="344056"/>
                      <a:pt x="465815" y="342450"/>
                    </a:cubicBezTo>
                    <a:cubicBezTo>
                      <a:pt x="478986" y="340844"/>
                      <a:pt x="1070403" y="314501"/>
                      <a:pt x="1070403" y="314501"/>
                    </a:cubicBezTo>
                  </a:path>
                </a:pathLst>
              </a:custGeom>
              <a:solidFill>
                <a:srgbClr val="D0A881"/>
              </a:solidFill>
              <a:ln w="1604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E2A490B-64DB-C93B-003D-1ABA39A8B651}"/>
                  </a:ext>
                </a:extLst>
              </p:cNvPr>
              <p:cNvSpPr/>
              <p:nvPr/>
            </p:nvSpPr>
            <p:spPr>
              <a:xfrm>
                <a:off x="5679845" y="1031850"/>
                <a:ext cx="1295572" cy="1067234"/>
              </a:xfrm>
              <a:custGeom>
                <a:avLst/>
                <a:gdLst>
                  <a:gd name="connsiteX0" fmla="*/ 1172374 w 1295572"/>
                  <a:gd name="connsiteY0" fmla="*/ 0 h 1067234"/>
                  <a:gd name="connsiteX1" fmla="*/ 310949 w 1295572"/>
                  <a:gd name="connsiteY1" fmla="*/ 239330 h 1067234"/>
                  <a:gd name="connsiteX2" fmla="*/ 1266 w 1295572"/>
                  <a:gd name="connsiteY2" fmla="*/ 999562 h 1067234"/>
                  <a:gd name="connsiteX3" fmla="*/ 253606 w 1295572"/>
                  <a:gd name="connsiteY3" fmla="*/ 992976 h 1067234"/>
                  <a:gd name="connsiteX4" fmla="*/ 557346 w 1295572"/>
                  <a:gd name="connsiteY4" fmla="*/ 386943 h 1067234"/>
                  <a:gd name="connsiteX5" fmla="*/ 1295573 w 1295572"/>
                  <a:gd name="connsiteY5" fmla="*/ 368310 h 1067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5572" h="1067234">
                    <a:moveTo>
                      <a:pt x="1172374" y="0"/>
                    </a:moveTo>
                    <a:cubicBezTo>
                      <a:pt x="1172374" y="0"/>
                      <a:pt x="394473" y="97499"/>
                      <a:pt x="310949" y="239330"/>
                    </a:cubicBezTo>
                    <a:cubicBezTo>
                      <a:pt x="227264" y="381160"/>
                      <a:pt x="-19776" y="980287"/>
                      <a:pt x="1266" y="999562"/>
                    </a:cubicBezTo>
                    <a:cubicBezTo>
                      <a:pt x="22468" y="1018837"/>
                      <a:pt x="180522" y="1145569"/>
                      <a:pt x="253606" y="992976"/>
                    </a:cubicBezTo>
                    <a:cubicBezTo>
                      <a:pt x="326690" y="840544"/>
                      <a:pt x="541283" y="388388"/>
                      <a:pt x="557346" y="386943"/>
                    </a:cubicBezTo>
                    <a:cubicBezTo>
                      <a:pt x="573408" y="385336"/>
                      <a:pt x="1295573" y="368310"/>
                      <a:pt x="1295573" y="368310"/>
                    </a:cubicBezTo>
                  </a:path>
                </a:pathLst>
              </a:custGeom>
              <a:solidFill>
                <a:srgbClr val="E5B98D"/>
              </a:solidFill>
              <a:ln w="1604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ACA78241-7424-D6C7-B134-10A90AC8027A}"/>
                  </a:ext>
                </a:extLst>
              </p:cNvPr>
              <p:cNvSpPr/>
              <p:nvPr/>
            </p:nvSpPr>
            <p:spPr>
              <a:xfrm>
                <a:off x="6449405" y="1049840"/>
                <a:ext cx="936888" cy="706262"/>
              </a:xfrm>
              <a:custGeom>
                <a:avLst/>
                <a:gdLst>
                  <a:gd name="connsiteX0" fmla="*/ 205247 w 936888"/>
                  <a:gd name="connsiteY0" fmla="*/ 0 h 706262"/>
                  <a:gd name="connsiteX1" fmla="*/ 49763 w 936888"/>
                  <a:gd name="connsiteY1" fmla="*/ 457778 h 706262"/>
                  <a:gd name="connsiteX2" fmla="*/ 781405 w 936888"/>
                  <a:gd name="connsiteY2" fmla="*/ 706263 h 706262"/>
                  <a:gd name="connsiteX3" fmla="*/ 936889 w 936888"/>
                  <a:gd name="connsiteY3" fmla="*/ 248485 h 706262"/>
                  <a:gd name="connsiteX4" fmla="*/ 205247 w 936888"/>
                  <a:gd name="connsiteY4" fmla="*/ 0 h 70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88" h="706262">
                    <a:moveTo>
                      <a:pt x="205247" y="0"/>
                    </a:moveTo>
                    <a:cubicBezTo>
                      <a:pt x="205247" y="0"/>
                      <a:pt x="-121783" y="357067"/>
                      <a:pt x="49763" y="457778"/>
                    </a:cubicBezTo>
                    <a:cubicBezTo>
                      <a:pt x="221310" y="558650"/>
                      <a:pt x="781405" y="706263"/>
                      <a:pt x="781405" y="706263"/>
                    </a:cubicBezTo>
                    <a:lnTo>
                      <a:pt x="936889" y="248485"/>
                    </a:lnTo>
                    <a:lnTo>
                      <a:pt x="205247" y="0"/>
                    </a:lnTo>
                    <a:close/>
                  </a:path>
                </a:pathLst>
              </a:custGeom>
              <a:solidFill>
                <a:srgbClr val="E5B98D"/>
              </a:solidFill>
              <a:ln w="16040" cap="flat">
                <a:noFill/>
                <a:prstDash val="solid"/>
                <a:miter/>
              </a:ln>
            </p:spPr>
            <p:txBody>
              <a:bodyPr rtlCol="0" anchor="ctr"/>
              <a:lstStyle/>
              <a:p>
                <a:endParaRPr lang="en-US"/>
              </a:p>
            </p:txBody>
          </p:sp>
        </p:grpSp>
        <p:grpSp>
          <p:nvGrpSpPr>
            <p:cNvPr id="56" name="Graphic 31">
              <a:extLst>
                <a:ext uri="{FF2B5EF4-FFF2-40B4-BE49-F238E27FC236}">
                  <a16:creationId xmlns:a16="http://schemas.microsoft.com/office/drawing/2014/main" id="{99ECB2DE-7E42-0700-B745-5DD55E7BE1C7}"/>
                </a:ext>
              </a:extLst>
            </p:cNvPr>
            <p:cNvGrpSpPr/>
            <p:nvPr/>
          </p:nvGrpSpPr>
          <p:grpSpPr>
            <a:xfrm>
              <a:off x="5493824" y="1475975"/>
              <a:ext cx="1448344" cy="1449147"/>
              <a:chOff x="5493824" y="1475975"/>
              <a:chExt cx="1448344" cy="1449147"/>
            </a:xfrm>
            <a:solidFill>
              <a:srgbClr val="FFFFFF"/>
            </a:solidFill>
          </p:grpSpPr>
          <p:sp>
            <p:nvSpPr>
              <p:cNvPr id="57" name="Freeform: Shape 56">
                <a:extLst>
                  <a:ext uri="{FF2B5EF4-FFF2-40B4-BE49-F238E27FC236}">
                    <a16:creationId xmlns:a16="http://schemas.microsoft.com/office/drawing/2014/main" id="{D6224DE0-386E-4EF1-CC34-F82B6586F757}"/>
                  </a:ext>
                </a:extLst>
              </p:cNvPr>
              <p:cNvSpPr/>
              <p:nvPr/>
            </p:nvSpPr>
            <p:spPr>
              <a:xfrm>
                <a:off x="5493824" y="1475975"/>
                <a:ext cx="1448344" cy="1449147"/>
              </a:xfrm>
              <a:custGeom>
                <a:avLst/>
                <a:gdLst>
                  <a:gd name="connsiteX0" fmla="*/ 1336069 w 1448344"/>
                  <a:gd name="connsiteY0" fmla="*/ 652936 h 1449147"/>
                  <a:gd name="connsiteX1" fmla="*/ 1323861 w 1448344"/>
                  <a:gd name="connsiteY1" fmla="*/ 578727 h 1449147"/>
                  <a:gd name="connsiteX2" fmla="*/ 1417184 w 1448344"/>
                  <a:gd name="connsiteY2" fmla="*/ 510141 h 1449147"/>
                  <a:gd name="connsiteX3" fmla="*/ 1374779 w 1448344"/>
                  <a:gd name="connsiteY3" fmla="*/ 403166 h 1449147"/>
                  <a:gd name="connsiteX4" fmla="*/ 1262021 w 1448344"/>
                  <a:gd name="connsiteY4" fmla="*/ 418907 h 1449147"/>
                  <a:gd name="connsiteX5" fmla="*/ 1227005 w 1448344"/>
                  <a:gd name="connsiteY5" fmla="*/ 362849 h 1449147"/>
                  <a:gd name="connsiteX6" fmla="*/ 1286757 w 1448344"/>
                  <a:gd name="connsiteY6" fmla="*/ 266154 h 1449147"/>
                  <a:gd name="connsiteX7" fmla="*/ 1207409 w 1448344"/>
                  <a:gd name="connsiteY7" fmla="*/ 182790 h 1449147"/>
                  <a:gd name="connsiteX8" fmla="*/ 1110392 w 1448344"/>
                  <a:gd name="connsiteY8" fmla="*/ 238847 h 1449147"/>
                  <a:gd name="connsiteX9" fmla="*/ 1049195 w 1448344"/>
                  <a:gd name="connsiteY9" fmla="*/ 195318 h 1449147"/>
                  <a:gd name="connsiteX10" fmla="*/ 1066703 w 1448344"/>
                  <a:gd name="connsiteY10" fmla="*/ 84809 h 1449147"/>
                  <a:gd name="connsiteX11" fmla="*/ 961333 w 1448344"/>
                  <a:gd name="connsiteY11" fmla="*/ 38550 h 1449147"/>
                  <a:gd name="connsiteX12" fmla="*/ 894193 w 1448344"/>
                  <a:gd name="connsiteY12" fmla="*/ 126571 h 1449147"/>
                  <a:gd name="connsiteX13" fmla="*/ 823679 w 1448344"/>
                  <a:gd name="connsiteY13" fmla="*/ 110991 h 1449147"/>
                  <a:gd name="connsiteX14" fmla="*/ 798140 w 1448344"/>
                  <a:gd name="connsiteY14" fmla="*/ 2731 h 1449147"/>
                  <a:gd name="connsiteX15" fmla="*/ 683133 w 1448344"/>
                  <a:gd name="connsiteY15" fmla="*/ 0 h 1449147"/>
                  <a:gd name="connsiteX16" fmla="*/ 654381 w 1448344"/>
                  <a:gd name="connsiteY16" fmla="*/ 106975 h 1449147"/>
                  <a:gd name="connsiteX17" fmla="*/ 592381 w 1448344"/>
                  <a:gd name="connsiteY17" fmla="*/ 117255 h 1449147"/>
                  <a:gd name="connsiteX18" fmla="*/ 528934 w 1448344"/>
                  <a:gd name="connsiteY18" fmla="*/ 25860 h 1449147"/>
                  <a:gd name="connsiteX19" fmla="*/ 420834 w 1448344"/>
                  <a:gd name="connsiteY19" fmla="*/ 65374 h 1449147"/>
                  <a:gd name="connsiteX20" fmla="*/ 433363 w 1448344"/>
                  <a:gd name="connsiteY20" fmla="*/ 176204 h 1449147"/>
                  <a:gd name="connsiteX21" fmla="*/ 362046 w 1448344"/>
                  <a:gd name="connsiteY21" fmla="*/ 221018 h 1449147"/>
                  <a:gd name="connsiteX22" fmla="*/ 266314 w 1448344"/>
                  <a:gd name="connsiteY22" fmla="*/ 161909 h 1449147"/>
                  <a:gd name="connsiteX23" fmla="*/ 182950 w 1448344"/>
                  <a:gd name="connsiteY23" fmla="*/ 241257 h 1449147"/>
                  <a:gd name="connsiteX24" fmla="*/ 239490 w 1448344"/>
                  <a:gd name="connsiteY24" fmla="*/ 339398 h 1449147"/>
                  <a:gd name="connsiteX25" fmla="*/ 201101 w 1448344"/>
                  <a:gd name="connsiteY25" fmla="*/ 394653 h 1449147"/>
                  <a:gd name="connsiteX26" fmla="*/ 88343 w 1448344"/>
                  <a:gd name="connsiteY26" fmla="*/ 375538 h 1449147"/>
                  <a:gd name="connsiteX27" fmla="*/ 40959 w 1448344"/>
                  <a:gd name="connsiteY27" fmla="*/ 480426 h 1449147"/>
                  <a:gd name="connsiteX28" fmla="*/ 131872 w 1448344"/>
                  <a:gd name="connsiteY28" fmla="*/ 551421 h 1449147"/>
                  <a:gd name="connsiteX29" fmla="*/ 116452 w 1448344"/>
                  <a:gd name="connsiteY29" fmla="*/ 623702 h 1449147"/>
                  <a:gd name="connsiteX30" fmla="*/ 2731 w 1448344"/>
                  <a:gd name="connsiteY30" fmla="*/ 650687 h 1449147"/>
                  <a:gd name="connsiteX31" fmla="*/ 0 w 1448344"/>
                  <a:gd name="connsiteY31" fmla="*/ 765693 h 1449147"/>
                  <a:gd name="connsiteX32" fmla="*/ 114043 w 1448344"/>
                  <a:gd name="connsiteY32" fmla="*/ 796373 h 1449147"/>
                  <a:gd name="connsiteX33" fmla="*/ 127535 w 1448344"/>
                  <a:gd name="connsiteY33" fmla="*/ 867850 h 1449147"/>
                  <a:gd name="connsiteX34" fmla="*/ 31322 w 1448344"/>
                  <a:gd name="connsiteY34" fmla="*/ 938685 h 1449147"/>
                  <a:gd name="connsiteX35" fmla="*/ 73726 w 1448344"/>
                  <a:gd name="connsiteY35" fmla="*/ 1045661 h 1449147"/>
                  <a:gd name="connsiteX36" fmla="*/ 193230 w 1448344"/>
                  <a:gd name="connsiteY36" fmla="*/ 1028956 h 1449147"/>
                  <a:gd name="connsiteX37" fmla="*/ 225998 w 1448344"/>
                  <a:gd name="connsiteY37" fmla="*/ 1079070 h 1449147"/>
                  <a:gd name="connsiteX38" fmla="*/ 161909 w 1448344"/>
                  <a:gd name="connsiteY38" fmla="*/ 1182673 h 1449147"/>
                  <a:gd name="connsiteX39" fmla="*/ 241257 w 1448344"/>
                  <a:gd name="connsiteY39" fmla="*/ 1266036 h 1449147"/>
                  <a:gd name="connsiteX40" fmla="*/ 347429 w 1448344"/>
                  <a:gd name="connsiteY40" fmla="*/ 1204839 h 1449147"/>
                  <a:gd name="connsiteX41" fmla="*/ 401238 w 1448344"/>
                  <a:gd name="connsiteY41" fmla="*/ 1242104 h 1449147"/>
                  <a:gd name="connsiteX42" fmla="*/ 381803 w 1448344"/>
                  <a:gd name="connsiteY42" fmla="*/ 1364178 h 1449147"/>
                  <a:gd name="connsiteX43" fmla="*/ 487172 w 1448344"/>
                  <a:gd name="connsiteY43" fmla="*/ 1410437 h 1449147"/>
                  <a:gd name="connsiteX44" fmla="*/ 562183 w 1448344"/>
                  <a:gd name="connsiteY44" fmla="*/ 1312136 h 1449147"/>
                  <a:gd name="connsiteX45" fmla="*/ 621614 w 1448344"/>
                  <a:gd name="connsiteY45" fmla="*/ 1325307 h 1449147"/>
                  <a:gd name="connsiteX46" fmla="*/ 650205 w 1448344"/>
                  <a:gd name="connsiteY46" fmla="*/ 1446256 h 1449147"/>
                  <a:gd name="connsiteX47" fmla="*/ 765372 w 1448344"/>
                  <a:gd name="connsiteY47" fmla="*/ 1449148 h 1449147"/>
                  <a:gd name="connsiteX48" fmla="*/ 797336 w 1448344"/>
                  <a:gd name="connsiteY48" fmla="*/ 1329644 h 1449147"/>
                  <a:gd name="connsiteX49" fmla="*/ 848576 w 1448344"/>
                  <a:gd name="connsiteY49" fmla="*/ 1321291 h 1449147"/>
                  <a:gd name="connsiteX50" fmla="*/ 919411 w 1448344"/>
                  <a:gd name="connsiteY50" fmla="*/ 1423448 h 1449147"/>
                  <a:gd name="connsiteX51" fmla="*/ 1027510 w 1448344"/>
                  <a:gd name="connsiteY51" fmla="*/ 1384095 h 1449147"/>
                  <a:gd name="connsiteX52" fmla="*/ 1013697 w 1448344"/>
                  <a:gd name="connsiteY52" fmla="*/ 1261860 h 1449147"/>
                  <a:gd name="connsiteX53" fmla="*/ 1077304 w 1448344"/>
                  <a:gd name="connsiteY53" fmla="*/ 1222829 h 1449147"/>
                  <a:gd name="connsiteX54" fmla="*/ 1182030 w 1448344"/>
                  <a:gd name="connsiteY54" fmla="*/ 1287560 h 1449147"/>
                  <a:gd name="connsiteX55" fmla="*/ 1265394 w 1448344"/>
                  <a:gd name="connsiteY55" fmla="*/ 1208212 h 1449147"/>
                  <a:gd name="connsiteX56" fmla="*/ 1204839 w 1448344"/>
                  <a:gd name="connsiteY56" fmla="*/ 1103164 h 1449147"/>
                  <a:gd name="connsiteX57" fmla="*/ 1240497 w 1448344"/>
                  <a:gd name="connsiteY57" fmla="*/ 1053853 h 1449147"/>
                  <a:gd name="connsiteX58" fmla="*/ 1360002 w 1448344"/>
                  <a:gd name="connsiteY58" fmla="*/ 1074091 h 1449147"/>
                  <a:gd name="connsiteX59" fmla="*/ 1407225 w 1448344"/>
                  <a:gd name="connsiteY59" fmla="*/ 969204 h 1449147"/>
                  <a:gd name="connsiteX60" fmla="*/ 1313421 w 1448344"/>
                  <a:gd name="connsiteY60" fmla="*/ 896120 h 1449147"/>
                  <a:gd name="connsiteX61" fmla="*/ 1330126 w 1448344"/>
                  <a:gd name="connsiteY61" fmla="*/ 826409 h 1449147"/>
                  <a:gd name="connsiteX62" fmla="*/ 1445614 w 1448344"/>
                  <a:gd name="connsiteY62" fmla="*/ 799103 h 1449147"/>
                  <a:gd name="connsiteX63" fmla="*/ 1448345 w 1448344"/>
                  <a:gd name="connsiteY63" fmla="*/ 684097 h 1449147"/>
                  <a:gd name="connsiteX64" fmla="*/ 1335908 w 1448344"/>
                  <a:gd name="connsiteY64" fmla="*/ 653899 h 1449147"/>
                  <a:gd name="connsiteX65" fmla="*/ 1289970 w 1448344"/>
                  <a:gd name="connsiteY65" fmla="*/ 731802 h 1449147"/>
                  <a:gd name="connsiteX66" fmla="*/ 710439 w 1448344"/>
                  <a:gd name="connsiteY66" fmla="*/ 1283705 h 1449147"/>
                  <a:gd name="connsiteX67" fmla="*/ 158536 w 1448344"/>
                  <a:gd name="connsiteY67" fmla="*/ 704175 h 1449147"/>
                  <a:gd name="connsiteX68" fmla="*/ 738066 w 1448344"/>
                  <a:gd name="connsiteY68" fmla="*/ 152271 h 1449147"/>
                  <a:gd name="connsiteX69" fmla="*/ 1289970 w 1448344"/>
                  <a:gd name="connsiteY69" fmla="*/ 731802 h 144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48344" h="1449147">
                    <a:moveTo>
                      <a:pt x="1336069" y="652936"/>
                    </a:moveTo>
                    <a:cubicBezTo>
                      <a:pt x="1333338" y="627878"/>
                      <a:pt x="1329483" y="602982"/>
                      <a:pt x="1323861" y="578727"/>
                    </a:cubicBezTo>
                    <a:lnTo>
                      <a:pt x="1417184" y="510141"/>
                    </a:lnTo>
                    <a:lnTo>
                      <a:pt x="1374779" y="403166"/>
                    </a:lnTo>
                    <a:lnTo>
                      <a:pt x="1262021" y="418907"/>
                    </a:lnTo>
                    <a:cubicBezTo>
                      <a:pt x="1251259" y="399632"/>
                      <a:pt x="1239694" y="380839"/>
                      <a:pt x="1227005" y="362849"/>
                    </a:cubicBezTo>
                    <a:lnTo>
                      <a:pt x="1286757" y="266154"/>
                    </a:lnTo>
                    <a:lnTo>
                      <a:pt x="1207409" y="182790"/>
                    </a:lnTo>
                    <a:lnTo>
                      <a:pt x="1110392" y="238847"/>
                    </a:lnTo>
                    <a:cubicBezTo>
                      <a:pt x="1090957" y="223106"/>
                      <a:pt x="1070557" y="208650"/>
                      <a:pt x="1049195" y="195318"/>
                    </a:cubicBezTo>
                    <a:lnTo>
                      <a:pt x="1066703" y="84809"/>
                    </a:lnTo>
                    <a:lnTo>
                      <a:pt x="961333" y="38550"/>
                    </a:lnTo>
                    <a:lnTo>
                      <a:pt x="894193" y="126571"/>
                    </a:lnTo>
                    <a:cubicBezTo>
                      <a:pt x="871224" y="119986"/>
                      <a:pt x="847612" y="114846"/>
                      <a:pt x="823679" y="110991"/>
                    </a:cubicBezTo>
                    <a:lnTo>
                      <a:pt x="798140" y="2731"/>
                    </a:lnTo>
                    <a:lnTo>
                      <a:pt x="683133" y="0"/>
                    </a:lnTo>
                    <a:lnTo>
                      <a:pt x="654381" y="106975"/>
                    </a:lnTo>
                    <a:cubicBezTo>
                      <a:pt x="633339" y="109385"/>
                      <a:pt x="612780" y="112758"/>
                      <a:pt x="592381" y="117255"/>
                    </a:cubicBezTo>
                    <a:lnTo>
                      <a:pt x="528934" y="25860"/>
                    </a:lnTo>
                    <a:lnTo>
                      <a:pt x="420834" y="65374"/>
                    </a:lnTo>
                    <a:lnTo>
                      <a:pt x="433363" y="176204"/>
                    </a:lnTo>
                    <a:cubicBezTo>
                      <a:pt x="408627" y="189536"/>
                      <a:pt x="384694" y="204474"/>
                      <a:pt x="362046" y="221018"/>
                    </a:cubicBezTo>
                    <a:lnTo>
                      <a:pt x="266314" y="161909"/>
                    </a:lnTo>
                    <a:lnTo>
                      <a:pt x="182950" y="241257"/>
                    </a:lnTo>
                    <a:lnTo>
                      <a:pt x="239490" y="339398"/>
                    </a:lnTo>
                    <a:cubicBezTo>
                      <a:pt x="225676" y="357067"/>
                      <a:pt x="212987" y="375378"/>
                      <a:pt x="201101" y="394653"/>
                    </a:cubicBezTo>
                    <a:lnTo>
                      <a:pt x="88343" y="375538"/>
                    </a:lnTo>
                    <a:lnTo>
                      <a:pt x="40959" y="480426"/>
                    </a:lnTo>
                    <a:lnTo>
                      <a:pt x="131872" y="551421"/>
                    </a:lnTo>
                    <a:cubicBezTo>
                      <a:pt x="125287" y="575033"/>
                      <a:pt x="120147" y="599127"/>
                      <a:pt x="116452" y="623702"/>
                    </a:cubicBezTo>
                    <a:lnTo>
                      <a:pt x="2731" y="650687"/>
                    </a:lnTo>
                    <a:lnTo>
                      <a:pt x="0" y="765693"/>
                    </a:lnTo>
                    <a:lnTo>
                      <a:pt x="114043" y="796373"/>
                    </a:lnTo>
                    <a:cubicBezTo>
                      <a:pt x="117095" y="820627"/>
                      <a:pt x="121753" y="844560"/>
                      <a:pt x="127535" y="867850"/>
                    </a:cubicBezTo>
                    <a:lnTo>
                      <a:pt x="31322" y="938685"/>
                    </a:lnTo>
                    <a:lnTo>
                      <a:pt x="73726" y="1045661"/>
                    </a:lnTo>
                    <a:lnTo>
                      <a:pt x="193230" y="1028956"/>
                    </a:lnTo>
                    <a:cubicBezTo>
                      <a:pt x="203350" y="1046142"/>
                      <a:pt x="214272" y="1062847"/>
                      <a:pt x="225998" y="1079070"/>
                    </a:cubicBezTo>
                    <a:lnTo>
                      <a:pt x="161909" y="1182673"/>
                    </a:lnTo>
                    <a:lnTo>
                      <a:pt x="241257" y="1266036"/>
                    </a:lnTo>
                    <a:lnTo>
                      <a:pt x="347429" y="1204839"/>
                    </a:lnTo>
                    <a:cubicBezTo>
                      <a:pt x="364616" y="1218171"/>
                      <a:pt x="382606" y="1230539"/>
                      <a:pt x="401238" y="1242104"/>
                    </a:cubicBezTo>
                    <a:lnTo>
                      <a:pt x="381803" y="1364178"/>
                    </a:lnTo>
                    <a:lnTo>
                      <a:pt x="487172" y="1410437"/>
                    </a:lnTo>
                    <a:lnTo>
                      <a:pt x="562183" y="1312136"/>
                    </a:lnTo>
                    <a:cubicBezTo>
                      <a:pt x="581619" y="1317436"/>
                      <a:pt x="601536" y="1321773"/>
                      <a:pt x="621614" y="1325307"/>
                    </a:cubicBezTo>
                    <a:lnTo>
                      <a:pt x="650205" y="1446256"/>
                    </a:lnTo>
                    <a:lnTo>
                      <a:pt x="765372" y="1449148"/>
                    </a:lnTo>
                    <a:lnTo>
                      <a:pt x="797336" y="1329644"/>
                    </a:lnTo>
                    <a:cubicBezTo>
                      <a:pt x="814684" y="1327555"/>
                      <a:pt x="831710" y="1324664"/>
                      <a:pt x="848576" y="1321291"/>
                    </a:cubicBezTo>
                    <a:lnTo>
                      <a:pt x="919411" y="1423448"/>
                    </a:lnTo>
                    <a:lnTo>
                      <a:pt x="1027510" y="1384095"/>
                    </a:lnTo>
                    <a:lnTo>
                      <a:pt x="1013697" y="1261860"/>
                    </a:lnTo>
                    <a:cubicBezTo>
                      <a:pt x="1035702" y="1250135"/>
                      <a:pt x="1056905" y="1237124"/>
                      <a:pt x="1077304" y="1222829"/>
                    </a:cubicBezTo>
                    <a:lnTo>
                      <a:pt x="1182030" y="1287560"/>
                    </a:lnTo>
                    <a:lnTo>
                      <a:pt x="1265394" y="1208212"/>
                    </a:lnTo>
                    <a:lnTo>
                      <a:pt x="1204839" y="1103164"/>
                    </a:lnTo>
                    <a:cubicBezTo>
                      <a:pt x="1217528" y="1087262"/>
                      <a:pt x="1229414" y="1070879"/>
                      <a:pt x="1240497" y="1053853"/>
                    </a:cubicBezTo>
                    <a:lnTo>
                      <a:pt x="1360002" y="1074091"/>
                    </a:lnTo>
                    <a:lnTo>
                      <a:pt x="1407225" y="969204"/>
                    </a:lnTo>
                    <a:lnTo>
                      <a:pt x="1313421" y="896120"/>
                    </a:lnTo>
                    <a:cubicBezTo>
                      <a:pt x="1320167" y="873472"/>
                      <a:pt x="1325949" y="850182"/>
                      <a:pt x="1330126" y="826409"/>
                    </a:cubicBezTo>
                    <a:lnTo>
                      <a:pt x="1445614" y="799103"/>
                    </a:lnTo>
                    <a:lnTo>
                      <a:pt x="1448345" y="684097"/>
                    </a:lnTo>
                    <a:lnTo>
                      <a:pt x="1335908" y="653899"/>
                    </a:lnTo>
                    <a:close/>
                    <a:moveTo>
                      <a:pt x="1289970" y="731802"/>
                    </a:moveTo>
                    <a:cubicBezTo>
                      <a:pt x="1282420" y="1044376"/>
                      <a:pt x="1022852" y="1291415"/>
                      <a:pt x="710439" y="1283705"/>
                    </a:cubicBezTo>
                    <a:cubicBezTo>
                      <a:pt x="397865" y="1276156"/>
                      <a:pt x="150826" y="1016588"/>
                      <a:pt x="158536" y="704175"/>
                    </a:cubicBezTo>
                    <a:cubicBezTo>
                      <a:pt x="166085" y="391761"/>
                      <a:pt x="425653" y="144561"/>
                      <a:pt x="738066" y="152271"/>
                    </a:cubicBezTo>
                    <a:cubicBezTo>
                      <a:pt x="1050480" y="159981"/>
                      <a:pt x="1297519" y="419389"/>
                      <a:pt x="1289970" y="731802"/>
                    </a:cubicBezTo>
                    <a:close/>
                  </a:path>
                </a:pathLst>
              </a:custGeom>
              <a:solidFill>
                <a:schemeClr val="accent3"/>
              </a:solidFill>
              <a:ln w="16040"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1D2EF07F-F1E5-A063-B4F0-EA725271829A}"/>
                  </a:ext>
                </a:extLst>
              </p:cNvPr>
              <p:cNvSpPr/>
              <p:nvPr/>
            </p:nvSpPr>
            <p:spPr>
              <a:xfrm>
                <a:off x="5683518" y="1659405"/>
                <a:ext cx="1068956" cy="1068956"/>
              </a:xfrm>
              <a:custGeom>
                <a:avLst/>
                <a:gdLst>
                  <a:gd name="connsiteX0" fmla="*/ 1068794 w 1068956"/>
                  <a:gd name="connsiteY0" fmla="*/ 547569 h 1068956"/>
                  <a:gd name="connsiteX1" fmla="*/ 547569 w 1068956"/>
                  <a:gd name="connsiteY1" fmla="*/ 163 h 1068956"/>
                  <a:gd name="connsiteX2" fmla="*/ 163 w 1068956"/>
                  <a:gd name="connsiteY2" fmla="*/ 521388 h 1068956"/>
                  <a:gd name="connsiteX3" fmla="*/ 521388 w 1068956"/>
                  <a:gd name="connsiteY3" fmla="*/ 1068793 h 1068956"/>
                  <a:gd name="connsiteX4" fmla="*/ 1068794 w 1068956"/>
                  <a:gd name="connsiteY4" fmla="*/ 547569 h 1068956"/>
                  <a:gd name="connsiteX5" fmla="*/ 115973 w 1068956"/>
                  <a:gd name="connsiteY5" fmla="*/ 565720 h 1068956"/>
                  <a:gd name="connsiteX6" fmla="*/ 384697 w 1068956"/>
                  <a:gd name="connsiteY6" fmla="*/ 572306 h 1068956"/>
                  <a:gd name="connsiteX7" fmla="*/ 486693 w 1068956"/>
                  <a:gd name="connsiteY7" fmla="*/ 681369 h 1068956"/>
                  <a:gd name="connsiteX8" fmla="*/ 479947 w 1068956"/>
                  <a:gd name="connsiteY8" fmla="*/ 955072 h 1068956"/>
                  <a:gd name="connsiteX9" fmla="*/ 431438 w 1068956"/>
                  <a:gd name="connsiteY9" fmla="*/ 994746 h 1068956"/>
                  <a:gd name="connsiteX10" fmla="*/ 71480 w 1068956"/>
                  <a:gd name="connsiteY10" fmla="*/ 625151 h 1068956"/>
                  <a:gd name="connsiteX11" fmla="*/ 115813 w 1068956"/>
                  <a:gd name="connsiteY11" fmla="*/ 565720 h 1068956"/>
                  <a:gd name="connsiteX12" fmla="*/ 494082 w 1068956"/>
                  <a:gd name="connsiteY12" fmla="*/ 385339 h 1068956"/>
                  <a:gd name="connsiteX13" fmla="*/ 386785 w 1068956"/>
                  <a:gd name="connsiteY13" fmla="*/ 489263 h 1068956"/>
                  <a:gd name="connsiteX14" fmla="*/ 121274 w 1068956"/>
                  <a:gd name="connsiteY14" fmla="*/ 482838 h 1068956"/>
                  <a:gd name="connsiteX15" fmla="*/ 74372 w 1068956"/>
                  <a:gd name="connsiteY15" fmla="*/ 430475 h 1068956"/>
                  <a:gd name="connsiteX16" fmla="*/ 440273 w 1068956"/>
                  <a:gd name="connsiteY16" fmla="*/ 72444 h 1068956"/>
                  <a:gd name="connsiteX17" fmla="*/ 500346 w 1068956"/>
                  <a:gd name="connsiteY17" fmla="*/ 120953 h 1068956"/>
                  <a:gd name="connsiteX18" fmla="*/ 493921 w 1068956"/>
                  <a:gd name="connsiteY18" fmla="*/ 385500 h 1068956"/>
                  <a:gd name="connsiteX19" fmla="*/ 536807 w 1068956"/>
                  <a:gd name="connsiteY19" fmla="*/ 438185 h 1068956"/>
                  <a:gd name="connsiteX20" fmla="*/ 630612 w 1068956"/>
                  <a:gd name="connsiteY20" fmla="*/ 536808 h 1068956"/>
                  <a:gd name="connsiteX21" fmla="*/ 531989 w 1068956"/>
                  <a:gd name="connsiteY21" fmla="*/ 630612 h 1068956"/>
                  <a:gd name="connsiteX22" fmla="*/ 438184 w 1068956"/>
                  <a:gd name="connsiteY22" fmla="*/ 531989 h 1068956"/>
                  <a:gd name="connsiteX23" fmla="*/ 536647 w 1068956"/>
                  <a:gd name="connsiteY23" fmla="*/ 438185 h 1068956"/>
                  <a:gd name="connsiteX24" fmla="*/ 934673 w 1068956"/>
                  <a:gd name="connsiteY24" fmla="*/ 502595 h 1068956"/>
                  <a:gd name="connsiteX25" fmla="*/ 684099 w 1068956"/>
                  <a:gd name="connsiteY25" fmla="*/ 496491 h 1068956"/>
                  <a:gd name="connsiteX26" fmla="*/ 577124 w 1068956"/>
                  <a:gd name="connsiteY26" fmla="*/ 385982 h 1068956"/>
                  <a:gd name="connsiteX27" fmla="*/ 583388 w 1068956"/>
                  <a:gd name="connsiteY27" fmla="*/ 127699 h 1068956"/>
                  <a:gd name="connsiteX28" fmla="*/ 650208 w 1068956"/>
                  <a:gd name="connsiteY28" fmla="*/ 77263 h 1068956"/>
                  <a:gd name="connsiteX29" fmla="*/ 997958 w 1068956"/>
                  <a:gd name="connsiteY29" fmla="*/ 448464 h 1068956"/>
                  <a:gd name="connsiteX30" fmla="*/ 934512 w 1068956"/>
                  <a:gd name="connsiteY30" fmla="*/ 502595 h 1068956"/>
                  <a:gd name="connsiteX31" fmla="*/ 992979 w 1068956"/>
                  <a:gd name="connsiteY31" fmla="*/ 644747 h 1068956"/>
                  <a:gd name="connsiteX32" fmla="*/ 611979 w 1068956"/>
                  <a:gd name="connsiteY32" fmla="*/ 999404 h 1068956"/>
                  <a:gd name="connsiteX33" fmla="*/ 563310 w 1068956"/>
                  <a:gd name="connsiteY33" fmla="*/ 956036 h 1068956"/>
                  <a:gd name="connsiteX34" fmla="*/ 569896 w 1068956"/>
                  <a:gd name="connsiteY34" fmla="*/ 684421 h 1068956"/>
                  <a:gd name="connsiteX35" fmla="*/ 682172 w 1068956"/>
                  <a:gd name="connsiteY35" fmla="*/ 579373 h 1068956"/>
                  <a:gd name="connsiteX36" fmla="*/ 943667 w 1068956"/>
                  <a:gd name="connsiteY36" fmla="*/ 585798 h 1068956"/>
                  <a:gd name="connsiteX37" fmla="*/ 993140 w 1068956"/>
                  <a:gd name="connsiteY37" fmla="*/ 644586 h 1068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68956" h="1068956">
                    <a:moveTo>
                      <a:pt x="1068794" y="547569"/>
                    </a:moveTo>
                    <a:cubicBezTo>
                      <a:pt x="1076022" y="252504"/>
                      <a:pt x="842635" y="7392"/>
                      <a:pt x="547569" y="163"/>
                    </a:cubicBezTo>
                    <a:cubicBezTo>
                      <a:pt x="252503" y="-7065"/>
                      <a:pt x="7391" y="226322"/>
                      <a:pt x="163" y="521388"/>
                    </a:cubicBezTo>
                    <a:cubicBezTo>
                      <a:pt x="-7065" y="816454"/>
                      <a:pt x="226322" y="1061565"/>
                      <a:pt x="521388" y="1068793"/>
                    </a:cubicBezTo>
                    <a:cubicBezTo>
                      <a:pt x="816453" y="1076022"/>
                      <a:pt x="1061565" y="842635"/>
                      <a:pt x="1068794" y="547569"/>
                    </a:cubicBezTo>
                    <a:close/>
                    <a:moveTo>
                      <a:pt x="115973" y="565720"/>
                    </a:moveTo>
                    <a:cubicBezTo>
                      <a:pt x="158860" y="566844"/>
                      <a:pt x="384697" y="572306"/>
                      <a:pt x="384697" y="572306"/>
                    </a:cubicBezTo>
                    <a:cubicBezTo>
                      <a:pt x="397707" y="623705"/>
                      <a:pt x="436417" y="665146"/>
                      <a:pt x="486693" y="681369"/>
                    </a:cubicBezTo>
                    <a:cubicBezTo>
                      <a:pt x="486693" y="681369"/>
                      <a:pt x="480750" y="922144"/>
                      <a:pt x="479947" y="955072"/>
                    </a:cubicBezTo>
                    <a:cubicBezTo>
                      <a:pt x="479143" y="988000"/>
                      <a:pt x="454729" y="998280"/>
                      <a:pt x="431438" y="994746"/>
                    </a:cubicBezTo>
                    <a:cubicBezTo>
                      <a:pt x="248809" y="954269"/>
                      <a:pt x="107139" y="808101"/>
                      <a:pt x="71480" y="625151"/>
                    </a:cubicBezTo>
                    <a:cubicBezTo>
                      <a:pt x="66340" y="589492"/>
                      <a:pt x="72765" y="564756"/>
                      <a:pt x="115813" y="565720"/>
                    </a:cubicBezTo>
                    <a:close/>
                    <a:moveTo>
                      <a:pt x="494082" y="385339"/>
                    </a:moveTo>
                    <a:cubicBezTo>
                      <a:pt x="443003" y="399153"/>
                      <a:pt x="402365" y="438666"/>
                      <a:pt x="386785" y="489263"/>
                    </a:cubicBezTo>
                    <a:cubicBezTo>
                      <a:pt x="386785" y="489263"/>
                      <a:pt x="156772" y="483641"/>
                      <a:pt x="121274" y="482838"/>
                    </a:cubicBezTo>
                    <a:cubicBezTo>
                      <a:pt x="85937" y="482035"/>
                      <a:pt x="66180" y="460672"/>
                      <a:pt x="74372" y="430475"/>
                    </a:cubicBezTo>
                    <a:cubicBezTo>
                      <a:pt x="115009" y="249612"/>
                      <a:pt x="259249" y="109066"/>
                      <a:pt x="440273" y="72444"/>
                    </a:cubicBezTo>
                    <a:cubicBezTo>
                      <a:pt x="468382" y="66180"/>
                      <a:pt x="501310" y="81279"/>
                      <a:pt x="500346" y="120953"/>
                    </a:cubicBezTo>
                    <a:cubicBezTo>
                      <a:pt x="499543" y="160466"/>
                      <a:pt x="493921" y="385500"/>
                      <a:pt x="493921" y="385500"/>
                    </a:cubicBezTo>
                    <a:close/>
                    <a:moveTo>
                      <a:pt x="536807" y="438185"/>
                    </a:moveTo>
                    <a:cubicBezTo>
                      <a:pt x="589974" y="439470"/>
                      <a:pt x="632057" y="483641"/>
                      <a:pt x="630612" y="536808"/>
                    </a:cubicBezTo>
                    <a:cubicBezTo>
                      <a:pt x="629327" y="589974"/>
                      <a:pt x="585155" y="631897"/>
                      <a:pt x="531989" y="630612"/>
                    </a:cubicBezTo>
                    <a:cubicBezTo>
                      <a:pt x="478822" y="629327"/>
                      <a:pt x="436899" y="585155"/>
                      <a:pt x="438184" y="531989"/>
                    </a:cubicBezTo>
                    <a:cubicBezTo>
                      <a:pt x="439469" y="478822"/>
                      <a:pt x="483641" y="436900"/>
                      <a:pt x="536647" y="438185"/>
                    </a:cubicBezTo>
                    <a:close/>
                    <a:moveTo>
                      <a:pt x="934673" y="502595"/>
                    </a:moveTo>
                    <a:cubicBezTo>
                      <a:pt x="874920" y="501149"/>
                      <a:pt x="684099" y="496491"/>
                      <a:pt x="684099" y="496491"/>
                    </a:cubicBezTo>
                    <a:cubicBezTo>
                      <a:pt x="670768" y="443485"/>
                      <a:pt x="629809" y="401241"/>
                      <a:pt x="577124" y="385982"/>
                    </a:cubicBezTo>
                    <a:cubicBezTo>
                      <a:pt x="577124" y="385982"/>
                      <a:pt x="582425" y="168979"/>
                      <a:pt x="583388" y="127699"/>
                    </a:cubicBezTo>
                    <a:cubicBezTo>
                      <a:pt x="584352" y="86418"/>
                      <a:pt x="610694" y="66983"/>
                      <a:pt x="650208" y="77263"/>
                    </a:cubicBezTo>
                    <a:cubicBezTo>
                      <a:pt x="828018" y="122077"/>
                      <a:pt x="964709" y="267602"/>
                      <a:pt x="997958" y="448464"/>
                    </a:cubicBezTo>
                    <a:cubicBezTo>
                      <a:pt x="1000689" y="480750"/>
                      <a:pt x="994264" y="504040"/>
                      <a:pt x="934512" y="502595"/>
                    </a:cubicBezTo>
                    <a:close/>
                    <a:moveTo>
                      <a:pt x="992979" y="644747"/>
                    </a:moveTo>
                    <a:cubicBezTo>
                      <a:pt x="949129" y="828019"/>
                      <a:pt x="798624" y="968564"/>
                      <a:pt x="611979" y="999404"/>
                    </a:cubicBezTo>
                    <a:cubicBezTo>
                      <a:pt x="583709" y="1002938"/>
                      <a:pt x="562347" y="994746"/>
                      <a:pt x="563310" y="956036"/>
                    </a:cubicBezTo>
                    <a:cubicBezTo>
                      <a:pt x="564274" y="917325"/>
                      <a:pt x="569896" y="684421"/>
                      <a:pt x="569896" y="684421"/>
                    </a:cubicBezTo>
                    <a:cubicBezTo>
                      <a:pt x="623223" y="671892"/>
                      <a:pt x="666110" y="631736"/>
                      <a:pt x="682172" y="579373"/>
                    </a:cubicBezTo>
                    <a:cubicBezTo>
                      <a:pt x="682172" y="579373"/>
                      <a:pt x="907527" y="584834"/>
                      <a:pt x="943667" y="585798"/>
                    </a:cubicBezTo>
                    <a:cubicBezTo>
                      <a:pt x="979969" y="586762"/>
                      <a:pt x="1002134" y="607803"/>
                      <a:pt x="993140" y="644586"/>
                    </a:cubicBezTo>
                    <a:close/>
                  </a:path>
                </a:pathLst>
              </a:custGeom>
              <a:solidFill>
                <a:schemeClr val="accent3"/>
              </a:solidFill>
              <a:ln w="16040" cap="flat">
                <a:noFill/>
                <a:prstDash val="solid"/>
                <a:miter/>
              </a:ln>
            </p:spPr>
            <p:txBody>
              <a:bodyPr rtlCol="0" anchor="ctr"/>
              <a:lstStyle/>
              <a:p>
                <a:endParaRPr lang="en-US"/>
              </a:p>
            </p:txBody>
          </p:sp>
        </p:grpSp>
        <p:sp>
          <p:nvSpPr>
            <p:cNvPr id="59" name="Freeform: Shape 58">
              <a:extLst>
                <a:ext uri="{FF2B5EF4-FFF2-40B4-BE49-F238E27FC236}">
                  <a16:creationId xmlns:a16="http://schemas.microsoft.com/office/drawing/2014/main" id="{DC68776F-B31A-B7F8-382C-731C5FA892EB}"/>
                </a:ext>
              </a:extLst>
            </p:cNvPr>
            <p:cNvSpPr/>
            <p:nvPr/>
          </p:nvSpPr>
          <p:spPr>
            <a:xfrm>
              <a:off x="5283383" y="757826"/>
              <a:ext cx="2628310" cy="1655863"/>
            </a:xfrm>
            <a:custGeom>
              <a:avLst/>
              <a:gdLst>
                <a:gd name="connsiteX0" fmla="*/ 1230402 w 2628310"/>
                <a:gd name="connsiteY0" fmla="*/ 331367 h 1655863"/>
                <a:gd name="connsiteX1" fmla="*/ 516429 w 2628310"/>
                <a:gd name="connsiteY1" fmla="*/ 502592 h 1655863"/>
                <a:gd name="connsiteX2" fmla="*/ 36003 w 2628310"/>
                <a:gd name="connsiteY2" fmla="*/ 949608 h 1655863"/>
                <a:gd name="connsiteX3" fmla="*/ 270514 w 2628310"/>
                <a:gd name="connsiteY3" fmla="*/ 1084210 h 1655863"/>
                <a:gd name="connsiteX4" fmla="*/ 673198 w 2628310"/>
                <a:gd name="connsiteY4" fmla="*/ 788341 h 1655863"/>
                <a:gd name="connsiteX5" fmla="*/ 1469731 w 2628310"/>
                <a:gd name="connsiteY5" fmla="*/ 735175 h 1655863"/>
                <a:gd name="connsiteX6" fmla="*/ 1783108 w 2628310"/>
                <a:gd name="connsiteY6" fmla="*/ 1071039 h 1655863"/>
                <a:gd name="connsiteX7" fmla="*/ 1586826 w 2628310"/>
                <a:gd name="connsiteY7" fmla="*/ 1454770 h 1655863"/>
                <a:gd name="connsiteX8" fmla="*/ 1726087 w 2628310"/>
                <a:gd name="connsiteY8" fmla="*/ 1637559 h 1655863"/>
                <a:gd name="connsiteX9" fmla="*/ 1947427 w 2628310"/>
                <a:gd name="connsiteY9" fmla="*/ 1319364 h 1655863"/>
                <a:gd name="connsiteX10" fmla="*/ 2330514 w 2628310"/>
                <a:gd name="connsiteY10" fmla="*/ 795088 h 1655863"/>
                <a:gd name="connsiteX11" fmla="*/ 2628311 w 2628310"/>
                <a:gd name="connsiteY11" fmla="*/ 697268 h 1655863"/>
                <a:gd name="connsiteX12" fmla="*/ 2399101 w 2628310"/>
                <a:gd name="connsiteY12" fmla="*/ 0 h 1655863"/>
                <a:gd name="connsiteX13" fmla="*/ 1230402 w 2628310"/>
                <a:gd name="connsiteY13" fmla="*/ 331527 h 1655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28310" h="1655863">
                  <a:moveTo>
                    <a:pt x="1230402" y="331367"/>
                  </a:moveTo>
                  <a:cubicBezTo>
                    <a:pt x="1192495" y="368953"/>
                    <a:pt x="629026" y="436736"/>
                    <a:pt x="516429" y="502592"/>
                  </a:cubicBezTo>
                  <a:cubicBezTo>
                    <a:pt x="355484" y="596557"/>
                    <a:pt x="101859" y="874115"/>
                    <a:pt x="36003" y="949608"/>
                  </a:cubicBezTo>
                  <a:cubicBezTo>
                    <a:pt x="-78361" y="1080516"/>
                    <a:pt x="101538" y="1191347"/>
                    <a:pt x="270514" y="1084210"/>
                  </a:cubicBezTo>
                  <a:cubicBezTo>
                    <a:pt x="341992" y="1038914"/>
                    <a:pt x="561886" y="850182"/>
                    <a:pt x="673198" y="788341"/>
                  </a:cubicBezTo>
                  <a:cubicBezTo>
                    <a:pt x="789971" y="723610"/>
                    <a:pt x="1293366" y="818539"/>
                    <a:pt x="1469731" y="735175"/>
                  </a:cubicBezTo>
                  <a:cubicBezTo>
                    <a:pt x="1608992" y="669319"/>
                    <a:pt x="1815394" y="905597"/>
                    <a:pt x="1783108" y="1071039"/>
                  </a:cubicBezTo>
                  <a:cubicBezTo>
                    <a:pt x="1760300" y="1186849"/>
                    <a:pt x="1579277" y="1255114"/>
                    <a:pt x="1586826" y="1454770"/>
                  </a:cubicBezTo>
                  <a:cubicBezTo>
                    <a:pt x="1590681" y="1554196"/>
                    <a:pt x="1689786" y="1709198"/>
                    <a:pt x="1726087" y="1637559"/>
                  </a:cubicBezTo>
                  <a:cubicBezTo>
                    <a:pt x="1782145" y="1526568"/>
                    <a:pt x="1897472" y="1436458"/>
                    <a:pt x="1947427" y="1319364"/>
                  </a:cubicBezTo>
                  <a:cubicBezTo>
                    <a:pt x="2049744" y="1080355"/>
                    <a:pt x="2251166" y="970007"/>
                    <a:pt x="2330514" y="795088"/>
                  </a:cubicBezTo>
                  <a:cubicBezTo>
                    <a:pt x="2409862" y="620168"/>
                    <a:pt x="2628311" y="697268"/>
                    <a:pt x="2628311" y="697268"/>
                  </a:cubicBezTo>
                  <a:lnTo>
                    <a:pt x="2399101" y="0"/>
                  </a:lnTo>
                  <a:cubicBezTo>
                    <a:pt x="2399101" y="0"/>
                    <a:pt x="1315372" y="247361"/>
                    <a:pt x="1230402" y="331527"/>
                  </a:cubicBezTo>
                  <a:close/>
                </a:path>
              </a:pathLst>
            </a:custGeom>
            <a:solidFill>
              <a:srgbClr val="F3C996"/>
            </a:solidFill>
            <a:ln w="16040"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8DBEE0AF-F976-7C0C-F318-CA48D9973AF5}"/>
                </a:ext>
              </a:extLst>
            </p:cNvPr>
            <p:cNvSpPr/>
            <p:nvPr/>
          </p:nvSpPr>
          <p:spPr>
            <a:xfrm>
              <a:off x="7886155" y="-6091"/>
              <a:ext cx="1259772" cy="1447693"/>
            </a:xfrm>
            <a:custGeom>
              <a:avLst/>
              <a:gdLst>
                <a:gd name="connsiteX0" fmla="*/ 857088 w 1259772"/>
                <a:gd name="connsiteY0" fmla="*/ 0 h 1425857"/>
                <a:gd name="connsiteX1" fmla="*/ 1259772 w 1259772"/>
                <a:gd name="connsiteY1" fmla="*/ 0 h 1425857"/>
                <a:gd name="connsiteX2" fmla="*/ 1258648 w 1259772"/>
                <a:gd name="connsiteY2" fmla="*/ 1210300 h 1425857"/>
                <a:gd name="connsiteX3" fmla="*/ 283501 w 1259772"/>
                <a:gd name="connsiteY3" fmla="*/ 1425857 h 1425857"/>
                <a:gd name="connsiteX4" fmla="*/ 0 w 1259772"/>
                <a:gd name="connsiteY4" fmla="*/ 550136 h 1425857"/>
                <a:gd name="connsiteX5" fmla="*/ 857088 w 1259772"/>
                <a:gd name="connsiteY5" fmla="*/ 0 h 142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9772" h="1425857">
                  <a:moveTo>
                    <a:pt x="857088" y="0"/>
                  </a:moveTo>
                  <a:lnTo>
                    <a:pt x="1259772" y="0"/>
                  </a:lnTo>
                  <a:lnTo>
                    <a:pt x="1258648" y="1210300"/>
                  </a:lnTo>
                  <a:lnTo>
                    <a:pt x="283501" y="1425857"/>
                  </a:lnTo>
                  <a:lnTo>
                    <a:pt x="0" y="550136"/>
                  </a:lnTo>
                  <a:lnTo>
                    <a:pt x="857088" y="0"/>
                  </a:lnTo>
                  <a:close/>
                </a:path>
              </a:pathLst>
            </a:custGeom>
            <a:solidFill>
              <a:schemeClr val="accent1"/>
            </a:solidFill>
            <a:ln w="1604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494C7EEF-AF74-E147-06D0-FA2A4D3DF244}"/>
                </a:ext>
              </a:extLst>
            </p:cNvPr>
            <p:cNvSpPr/>
            <p:nvPr/>
          </p:nvSpPr>
          <p:spPr>
            <a:xfrm>
              <a:off x="7886155" y="-6091"/>
              <a:ext cx="1259772" cy="1053684"/>
            </a:xfrm>
            <a:custGeom>
              <a:avLst/>
              <a:gdLst>
                <a:gd name="connsiteX0" fmla="*/ 857088 w 1259772"/>
                <a:gd name="connsiteY0" fmla="*/ 0 h 1031847"/>
                <a:gd name="connsiteX1" fmla="*/ 1259772 w 1259772"/>
                <a:gd name="connsiteY1" fmla="*/ 0 h 1031847"/>
                <a:gd name="connsiteX2" fmla="*/ 1258648 w 1259772"/>
                <a:gd name="connsiteY2" fmla="*/ 642656 h 1031847"/>
                <a:gd name="connsiteX3" fmla="*/ 151629 w 1259772"/>
                <a:gd name="connsiteY3" fmla="*/ 1031847 h 1031847"/>
                <a:gd name="connsiteX4" fmla="*/ 0 w 1259772"/>
                <a:gd name="connsiteY4" fmla="*/ 550136 h 1031847"/>
                <a:gd name="connsiteX5" fmla="*/ 857088 w 1259772"/>
                <a:gd name="connsiteY5" fmla="*/ 0 h 103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9772" h="1031847">
                  <a:moveTo>
                    <a:pt x="857088" y="0"/>
                  </a:moveTo>
                  <a:lnTo>
                    <a:pt x="1259772" y="0"/>
                  </a:lnTo>
                  <a:lnTo>
                    <a:pt x="1258648" y="642656"/>
                  </a:lnTo>
                  <a:lnTo>
                    <a:pt x="151629" y="1031847"/>
                  </a:lnTo>
                  <a:lnTo>
                    <a:pt x="0" y="550136"/>
                  </a:lnTo>
                  <a:lnTo>
                    <a:pt x="857088" y="0"/>
                  </a:lnTo>
                  <a:close/>
                </a:path>
              </a:pathLst>
            </a:custGeom>
            <a:solidFill>
              <a:schemeClr val="tx1">
                <a:alpha val="13000"/>
              </a:schemeClr>
            </a:solidFill>
            <a:ln w="16040"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EB126E41-DDAD-3991-99E3-EE9448EB1595}"/>
                </a:ext>
              </a:extLst>
            </p:cNvPr>
            <p:cNvSpPr/>
            <p:nvPr/>
          </p:nvSpPr>
          <p:spPr>
            <a:xfrm>
              <a:off x="7510134" y="495367"/>
              <a:ext cx="740314" cy="1124848"/>
            </a:xfrm>
            <a:custGeom>
              <a:avLst/>
              <a:gdLst>
                <a:gd name="connsiteX0" fmla="*/ 740315 w 740314"/>
                <a:gd name="connsiteY0" fmla="*/ 995064 h 1124848"/>
                <a:gd name="connsiteX1" fmla="*/ 315144 w 740314"/>
                <a:gd name="connsiteY1" fmla="*/ 1124848 h 1124848"/>
                <a:gd name="connsiteX2" fmla="*/ 0 w 740314"/>
                <a:gd name="connsiteY2" fmla="*/ 165924 h 1124848"/>
                <a:gd name="connsiteX3" fmla="*/ 382124 w 740314"/>
                <a:gd name="connsiteY3" fmla="*/ 0 h 1124848"/>
                <a:gd name="connsiteX4" fmla="*/ 740315 w 740314"/>
                <a:gd name="connsiteY4" fmla="*/ 995064 h 1124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314" h="1124848">
                  <a:moveTo>
                    <a:pt x="740315" y="995064"/>
                  </a:moveTo>
                  <a:lnTo>
                    <a:pt x="315144" y="1124848"/>
                  </a:lnTo>
                  <a:lnTo>
                    <a:pt x="0" y="165924"/>
                  </a:lnTo>
                  <a:lnTo>
                    <a:pt x="382124" y="0"/>
                  </a:lnTo>
                  <a:lnTo>
                    <a:pt x="740315" y="995064"/>
                  </a:lnTo>
                  <a:close/>
                </a:path>
              </a:pathLst>
            </a:custGeom>
            <a:solidFill>
              <a:schemeClr val="accent1">
                <a:lumMod val="60000"/>
                <a:lumOff val="40000"/>
              </a:schemeClr>
            </a:solidFill>
            <a:ln w="16040" cap="flat">
              <a:noFill/>
              <a:prstDash val="solid"/>
              <a:miter/>
            </a:ln>
          </p:spPr>
          <p:txBody>
            <a:bodyPr rtlCol="0" anchor="ctr"/>
            <a:lstStyle/>
            <a:p>
              <a:endParaRPr lang="en-US"/>
            </a:p>
          </p:txBody>
        </p:sp>
        <p:sp>
          <p:nvSpPr>
            <p:cNvPr id="1344" name="Freeform: Shape 1343">
              <a:extLst>
                <a:ext uri="{FF2B5EF4-FFF2-40B4-BE49-F238E27FC236}">
                  <a16:creationId xmlns:a16="http://schemas.microsoft.com/office/drawing/2014/main" id="{E7F4BF6E-5049-5026-736D-8FA7E251BDCD}"/>
                </a:ext>
              </a:extLst>
            </p:cNvPr>
            <p:cNvSpPr/>
            <p:nvPr/>
          </p:nvSpPr>
          <p:spPr>
            <a:xfrm>
              <a:off x="7690638" y="652260"/>
              <a:ext cx="114599" cy="114598"/>
            </a:xfrm>
            <a:custGeom>
              <a:avLst/>
              <a:gdLst>
                <a:gd name="connsiteX0" fmla="*/ 55292 w 114599"/>
                <a:gd name="connsiteY0" fmla="*/ 114562 h 114598"/>
                <a:gd name="connsiteX1" fmla="*/ 114562 w 114599"/>
                <a:gd name="connsiteY1" fmla="*/ 59468 h 114598"/>
                <a:gd name="connsiteX2" fmla="*/ 59468 w 114599"/>
                <a:gd name="connsiteY2" fmla="*/ 37 h 114598"/>
                <a:gd name="connsiteX3" fmla="*/ 37 w 114599"/>
                <a:gd name="connsiteY3" fmla="*/ 55291 h 114598"/>
                <a:gd name="connsiteX4" fmla="*/ 55131 w 114599"/>
                <a:gd name="connsiteY4" fmla="*/ 114562 h 114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599" h="114598">
                  <a:moveTo>
                    <a:pt x="55292" y="114562"/>
                  </a:moveTo>
                  <a:cubicBezTo>
                    <a:pt x="86935" y="115686"/>
                    <a:pt x="113437" y="90950"/>
                    <a:pt x="114562" y="59468"/>
                  </a:cubicBezTo>
                  <a:cubicBezTo>
                    <a:pt x="115686" y="27825"/>
                    <a:pt x="91111" y="1322"/>
                    <a:pt x="59468" y="37"/>
                  </a:cubicBezTo>
                  <a:cubicBezTo>
                    <a:pt x="27825" y="-1088"/>
                    <a:pt x="1322" y="23649"/>
                    <a:pt x="37" y="55291"/>
                  </a:cubicBezTo>
                  <a:cubicBezTo>
                    <a:pt x="-1087" y="86934"/>
                    <a:pt x="23488" y="113437"/>
                    <a:pt x="55131" y="114562"/>
                  </a:cubicBezTo>
                  <a:close/>
                </a:path>
              </a:pathLst>
            </a:custGeom>
            <a:solidFill>
              <a:srgbClr val="FFFFFF"/>
            </a:solidFill>
            <a:ln w="16040" cap="flat">
              <a:noFill/>
              <a:prstDash val="solid"/>
              <a:miter/>
            </a:ln>
          </p:spPr>
          <p:txBody>
            <a:bodyPr rtlCol="0" anchor="ctr"/>
            <a:lstStyle/>
            <a:p>
              <a:endParaRPr lang="en-US"/>
            </a:p>
          </p:txBody>
        </p:sp>
      </p:grpSp>
      <p:grpSp>
        <p:nvGrpSpPr>
          <p:cNvPr id="1345" name="Graphic 31">
            <a:extLst>
              <a:ext uri="{FF2B5EF4-FFF2-40B4-BE49-F238E27FC236}">
                <a16:creationId xmlns:a16="http://schemas.microsoft.com/office/drawing/2014/main" id="{8FE5F5B2-F22B-E8C3-AE51-BB03DECAEB96}"/>
              </a:ext>
            </a:extLst>
          </p:cNvPr>
          <p:cNvGrpSpPr/>
          <p:nvPr/>
        </p:nvGrpSpPr>
        <p:grpSpPr>
          <a:xfrm>
            <a:off x="8767180" y="2807867"/>
            <a:ext cx="3424820" cy="4050132"/>
            <a:chOff x="5721107" y="2807867"/>
            <a:chExt cx="3424820" cy="4050132"/>
          </a:xfrm>
        </p:grpSpPr>
        <p:grpSp>
          <p:nvGrpSpPr>
            <p:cNvPr id="1346" name="Graphic 31">
              <a:extLst>
                <a:ext uri="{FF2B5EF4-FFF2-40B4-BE49-F238E27FC236}">
                  <a16:creationId xmlns:a16="http://schemas.microsoft.com/office/drawing/2014/main" id="{DE271076-DFDF-AA94-B0E7-AA50B54CE63E}"/>
                </a:ext>
              </a:extLst>
            </p:cNvPr>
            <p:cNvGrpSpPr/>
            <p:nvPr/>
          </p:nvGrpSpPr>
          <p:grpSpPr>
            <a:xfrm>
              <a:off x="7261807" y="3516594"/>
              <a:ext cx="1089032" cy="1690349"/>
              <a:chOff x="7261807" y="3516594"/>
              <a:chExt cx="1089032" cy="1690349"/>
            </a:xfrm>
          </p:grpSpPr>
          <p:sp>
            <p:nvSpPr>
              <p:cNvPr id="1347" name="Freeform: Shape 1346">
                <a:extLst>
                  <a:ext uri="{FF2B5EF4-FFF2-40B4-BE49-F238E27FC236}">
                    <a16:creationId xmlns:a16="http://schemas.microsoft.com/office/drawing/2014/main" id="{F42796B5-8382-2637-090B-F34F2400F77F}"/>
                  </a:ext>
                </a:extLst>
              </p:cNvPr>
              <p:cNvSpPr/>
              <p:nvPr/>
            </p:nvSpPr>
            <p:spPr>
              <a:xfrm>
                <a:off x="7373446" y="3881552"/>
                <a:ext cx="649881" cy="725943"/>
              </a:xfrm>
              <a:custGeom>
                <a:avLst/>
                <a:gdLst>
                  <a:gd name="connsiteX0" fmla="*/ 649882 w 649881"/>
                  <a:gd name="connsiteY0" fmla="*/ 655751 h 725943"/>
                  <a:gd name="connsiteX1" fmla="*/ 490222 w 649881"/>
                  <a:gd name="connsiteY1" fmla="*/ 172434 h 725943"/>
                  <a:gd name="connsiteX2" fmla="*/ 36459 w 649881"/>
                  <a:gd name="connsiteY2" fmla="*/ 728 h 725943"/>
                  <a:gd name="connsiteX3" fmla="*/ 45936 w 649881"/>
                  <a:gd name="connsiteY3" fmla="*/ 142398 h 725943"/>
                  <a:gd name="connsiteX4" fmla="*/ 408946 w 649881"/>
                  <a:gd name="connsiteY4" fmla="*/ 311213 h 725943"/>
                  <a:gd name="connsiteX5" fmla="*/ 436252 w 649881"/>
                  <a:gd name="connsiteY5" fmla="*/ 725944 h 725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9881" h="725943">
                    <a:moveTo>
                      <a:pt x="649882" y="655751"/>
                    </a:moveTo>
                    <a:cubicBezTo>
                      <a:pt x="649882" y="655751"/>
                      <a:pt x="575352" y="219015"/>
                      <a:pt x="490222" y="172434"/>
                    </a:cubicBezTo>
                    <a:cubicBezTo>
                      <a:pt x="405091" y="125853"/>
                      <a:pt x="47382" y="-11159"/>
                      <a:pt x="36459" y="728"/>
                    </a:cubicBezTo>
                    <a:cubicBezTo>
                      <a:pt x="25697" y="12614"/>
                      <a:pt x="-45298" y="101760"/>
                      <a:pt x="45936" y="142398"/>
                    </a:cubicBezTo>
                    <a:cubicBezTo>
                      <a:pt x="137170" y="183036"/>
                      <a:pt x="407661" y="302218"/>
                      <a:pt x="408946" y="311213"/>
                    </a:cubicBezTo>
                    <a:cubicBezTo>
                      <a:pt x="410231" y="320208"/>
                      <a:pt x="436252" y="725944"/>
                      <a:pt x="436252" y="725944"/>
                    </a:cubicBezTo>
                  </a:path>
                </a:pathLst>
              </a:custGeom>
              <a:solidFill>
                <a:srgbClr val="B2916F"/>
              </a:solidFill>
              <a:ln w="16040" cap="flat">
                <a:noFill/>
                <a:prstDash val="solid"/>
                <a:miter/>
              </a:ln>
            </p:spPr>
            <p:txBody>
              <a:bodyPr rtlCol="0" anchor="ctr"/>
              <a:lstStyle/>
              <a:p>
                <a:endParaRPr lang="en-US"/>
              </a:p>
            </p:txBody>
          </p:sp>
          <p:sp>
            <p:nvSpPr>
              <p:cNvPr id="1348" name="Freeform: Shape 1347">
                <a:extLst>
                  <a:ext uri="{FF2B5EF4-FFF2-40B4-BE49-F238E27FC236}">
                    <a16:creationId xmlns:a16="http://schemas.microsoft.com/office/drawing/2014/main" id="{11B0F8A5-4EB8-7A67-4B18-7C435DFC6307}"/>
                  </a:ext>
                </a:extLst>
              </p:cNvPr>
              <p:cNvSpPr/>
              <p:nvPr/>
            </p:nvSpPr>
            <p:spPr>
              <a:xfrm>
                <a:off x="7276322" y="3704535"/>
                <a:ext cx="952282" cy="1057962"/>
              </a:xfrm>
              <a:custGeom>
                <a:avLst/>
                <a:gdLst>
                  <a:gd name="connsiteX0" fmla="*/ 952283 w 952282"/>
                  <a:gd name="connsiteY0" fmla="*/ 956128 h 1057962"/>
                  <a:gd name="connsiteX1" fmla="*/ 717451 w 952282"/>
                  <a:gd name="connsiteY1" fmla="*/ 252274 h 1057962"/>
                  <a:gd name="connsiteX2" fmla="*/ 53271 w 952282"/>
                  <a:gd name="connsiteY2" fmla="*/ 1059 h 1057962"/>
                  <a:gd name="connsiteX3" fmla="*/ 67406 w 952282"/>
                  <a:gd name="connsiteY3" fmla="*/ 207300 h 1057962"/>
                  <a:gd name="connsiteX4" fmla="*/ 598910 w 952282"/>
                  <a:gd name="connsiteY4" fmla="*/ 454178 h 1057962"/>
                  <a:gd name="connsiteX5" fmla="*/ 639869 w 952282"/>
                  <a:gd name="connsiteY5" fmla="*/ 1057963 h 105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282" h="1057962">
                    <a:moveTo>
                      <a:pt x="952283" y="956128"/>
                    </a:moveTo>
                    <a:cubicBezTo>
                      <a:pt x="952283" y="956128"/>
                      <a:pt x="842095" y="320218"/>
                      <a:pt x="717451" y="252274"/>
                    </a:cubicBezTo>
                    <a:cubicBezTo>
                      <a:pt x="592646" y="184330"/>
                      <a:pt x="69012" y="-16289"/>
                      <a:pt x="53271" y="1059"/>
                    </a:cubicBezTo>
                    <a:cubicBezTo>
                      <a:pt x="37369" y="18406"/>
                      <a:pt x="-66233" y="148029"/>
                      <a:pt x="67406" y="207300"/>
                    </a:cubicBezTo>
                    <a:cubicBezTo>
                      <a:pt x="201045" y="266730"/>
                      <a:pt x="596983" y="440847"/>
                      <a:pt x="598910" y="454178"/>
                    </a:cubicBezTo>
                    <a:cubicBezTo>
                      <a:pt x="600838" y="467349"/>
                      <a:pt x="639869" y="1057963"/>
                      <a:pt x="639869" y="1057963"/>
                    </a:cubicBezTo>
                  </a:path>
                </a:pathLst>
              </a:custGeom>
              <a:solidFill>
                <a:srgbClr val="D0A881"/>
              </a:solidFill>
              <a:ln w="16040" cap="flat">
                <a:noFill/>
                <a:prstDash val="solid"/>
                <a:miter/>
              </a:ln>
            </p:spPr>
            <p:txBody>
              <a:bodyPr rtlCol="0" anchor="ctr"/>
              <a:lstStyle/>
              <a:p>
                <a:endParaRPr lang="en-US"/>
              </a:p>
            </p:txBody>
          </p:sp>
          <p:sp>
            <p:nvSpPr>
              <p:cNvPr id="1349" name="Freeform: Shape 1348">
                <a:extLst>
                  <a:ext uri="{FF2B5EF4-FFF2-40B4-BE49-F238E27FC236}">
                    <a16:creationId xmlns:a16="http://schemas.microsoft.com/office/drawing/2014/main" id="{65B62D51-5ABA-19BB-596C-631161A5C4C3}"/>
                  </a:ext>
                </a:extLst>
              </p:cNvPr>
              <p:cNvSpPr/>
              <p:nvPr/>
            </p:nvSpPr>
            <p:spPr>
              <a:xfrm>
                <a:off x="7261807" y="3516594"/>
                <a:ext cx="1089032" cy="1281723"/>
              </a:xfrm>
              <a:custGeom>
                <a:avLst/>
                <a:gdLst>
                  <a:gd name="connsiteX0" fmla="*/ 1089032 w 1089032"/>
                  <a:gd name="connsiteY0" fmla="*/ 1150654 h 1281723"/>
                  <a:gd name="connsiteX1" fmla="*/ 831070 w 1089032"/>
                  <a:gd name="connsiteY1" fmla="*/ 294529 h 1281723"/>
                  <a:gd name="connsiteX2" fmla="*/ 64413 w 1089032"/>
                  <a:gd name="connsiteY2" fmla="*/ 1391 h 1281723"/>
                  <a:gd name="connsiteX3" fmla="*/ 76460 w 1089032"/>
                  <a:gd name="connsiteY3" fmla="*/ 253410 h 1281723"/>
                  <a:gd name="connsiteX4" fmla="*/ 688918 w 1089032"/>
                  <a:gd name="connsiteY4" fmla="*/ 543978 h 1281723"/>
                  <a:gd name="connsiteX5" fmla="*/ 723613 w 1089032"/>
                  <a:gd name="connsiteY5" fmla="*/ 1281723 h 128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9032" h="1281723">
                    <a:moveTo>
                      <a:pt x="1089032" y="1150654"/>
                    </a:moveTo>
                    <a:cubicBezTo>
                      <a:pt x="1089032" y="1150654"/>
                      <a:pt x="974668" y="375002"/>
                      <a:pt x="831070" y="294529"/>
                    </a:cubicBezTo>
                    <a:cubicBezTo>
                      <a:pt x="687473" y="214057"/>
                      <a:pt x="83206" y="-20133"/>
                      <a:pt x="64413" y="1391"/>
                    </a:cubicBezTo>
                    <a:cubicBezTo>
                      <a:pt x="45620" y="22915"/>
                      <a:pt x="-77579" y="183699"/>
                      <a:pt x="76460" y="253410"/>
                    </a:cubicBezTo>
                    <a:cubicBezTo>
                      <a:pt x="230498" y="323121"/>
                      <a:pt x="687152" y="527916"/>
                      <a:pt x="688918" y="543978"/>
                    </a:cubicBezTo>
                    <a:cubicBezTo>
                      <a:pt x="690846" y="560041"/>
                      <a:pt x="723613" y="1281723"/>
                      <a:pt x="723613" y="1281723"/>
                    </a:cubicBezTo>
                  </a:path>
                </a:pathLst>
              </a:custGeom>
              <a:solidFill>
                <a:srgbClr val="E5B98D"/>
              </a:solidFill>
              <a:ln w="16040" cap="flat">
                <a:noFill/>
                <a:prstDash val="solid"/>
                <a:miter/>
              </a:ln>
            </p:spPr>
            <p:txBody>
              <a:bodyPr rtlCol="0" anchor="ctr"/>
              <a:lstStyle/>
              <a:p>
                <a:endParaRPr lang="en-US"/>
              </a:p>
            </p:txBody>
          </p:sp>
          <p:sp>
            <p:nvSpPr>
              <p:cNvPr id="1350" name="Freeform: Shape 1349">
                <a:extLst>
                  <a:ext uri="{FF2B5EF4-FFF2-40B4-BE49-F238E27FC236}">
                    <a16:creationId xmlns:a16="http://schemas.microsoft.com/office/drawing/2014/main" id="{76DEA046-B2BF-5313-A54A-745629F629DD}"/>
                  </a:ext>
                </a:extLst>
              </p:cNvPr>
              <p:cNvSpPr/>
              <p:nvPr/>
            </p:nvSpPr>
            <p:spPr>
              <a:xfrm>
                <a:off x="7634779" y="4272750"/>
                <a:ext cx="693734" cy="934193"/>
              </a:xfrm>
              <a:custGeom>
                <a:avLst/>
                <a:gdLst>
                  <a:gd name="connsiteX0" fmla="*/ 693734 w 693734"/>
                  <a:gd name="connsiteY0" fmla="*/ 197252 h 934193"/>
                  <a:gd name="connsiteX1" fmla="*/ 232583 w 693734"/>
                  <a:gd name="connsiteY1" fmla="*/ 51727 h 934193"/>
                  <a:gd name="connsiteX2" fmla="*/ 0 w 693734"/>
                  <a:gd name="connsiteY2" fmla="*/ 788669 h 934193"/>
                  <a:gd name="connsiteX3" fmla="*/ 461151 w 693734"/>
                  <a:gd name="connsiteY3" fmla="*/ 934194 h 934193"/>
                  <a:gd name="connsiteX4" fmla="*/ 693734 w 693734"/>
                  <a:gd name="connsiteY4" fmla="*/ 197252 h 934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34" h="934193">
                    <a:moveTo>
                      <a:pt x="693734" y="197252"/>
                    </a:moveTo>
                    <a:cubicBezTo>
                      <a:pt x="693734" y="197252"/>
                      <a:pt x="329761" y="-121908"/>
                      <a:pt x="232583" y="51727"/>
                    </a:cubicBezTo>
                    <a:cubicBezTo>
                      <a:pt x="135406" y="225361"/>
                      <a:pt x="0" y="788669"/>
                      <a:pt x="0" y="788669"/>
                    </a:cubicBezTo>
                    <a:lnTo>
                      <a:pt x="461151" y="934194"/>
                    </a:lnTo>
                    <a:lnTo>
                      <a:pt x="693734" y="197252"/>
                    </a:lnTo>
                    <a:close/>
                  </a:path>
                </a:pathLst>
              </a:custGeom>
              <a:solidFill>
                <a:srgbClr val="E5B98D"/>
              </a:solidFill>
              <a:ln w="16040" cap="flat">
                <a:noFill/>
                <a:prstDash val="solid"/>
                <a:miter/>
              </a:ln>
            </p:spPr>
            <p:txBody>
              <a:bodyPr rtlCol="0" anchor="ctr"/>
              <a:lstStyle/>
              <a:p>
                <a:endParaRPr lang="en-US"/>
              </a:p>
            </p:txBody>
          </p:sp>
        </p:grpSp>
        <p:sp>
          <p:nvSpPr>
            <p:cNvPr id="1351" name="Freeform: Shape 1350">
              <a:extLst>
                <a:ext uri="{FF2B5EF4-FFF2-40B4-BE49-F238E27FC236}">
                  <a16:creationId xmlns:a16="http://schemas.microsoft.com/office/drawing/2014/main" id="{9EC68CFE-F958-D26C-C8C3-C5B650557725}"/>
                </a:ext>
              </a:extLst>
            </p:cNvPr>
            <p:cNvSpPr/>
            <p:nvPr/>
          </p:nvSpPr>
          <p:spPr>
            <a:xfrm>
              <a:off x="5721107" y="2807867"/>
              <a:ext cx="2172115" cy="2171954"/>
            </a:xfrm>
            <a:custGeom>
              <a:avLst/>
              <a:gdLst>
                <a:gd name="connsiteX0" fmla="*/ 1820671 w 2172115"/>
                <a:gd name="connsiteY0" fmla="*/ 1656031 h 2171954"/>
                <a:gd name="connsiteX1" fmla="*/ 1820671 w 2172115"/>
                <a:gd name="connsiteY1" fmla="*/ 1656031 h 2171954"/>
                <a:gd name="connsiteX2" fmla="*/ 1947724 w 2172115"/>
                <a:gd name="connsiteY2" fmla="*/ 1435013 h 2171954"/>
                <a:gd name="connsiteX3" fmla="*/ 1948045 w 2172115"/>
                <a:gd name="connsiteY3" fmla="*/ 1435013 h 2171954"/>
                <a:gd name="connsiteX4" fmla="*/ 2130032 w 2172115"/>
                <a:gd name="connsiteY4" fmla="*/ 1387468 h 2171954"/>
                <a:gd name="connsiteX5" fmla="*/ 2172116 w 2172115"/>
                <a:gd name="connsiteY5" fmla="*/ 1065257 h 2171954"/>
                <a:gd name="connsiteX6" fmla="*/ 2008761 w 2172115"/>
                <a:gd name="connsiteY6" fmla="*/ 969686 h 2171954"/>
                <a:gd name="connsiteX7" fmla="*/ 2008440 w 2172115"/>
                <a:gd name="connsiteY7" fmla="*/ 969686 h 2171954"/>
                <a:gd name="connsiteX8" fmla="*/ 1942423 w 2172115"/>
                <a:gd name="connsiteY8" fmla="*/ 723449 h 2171954"/>
                <a:gd name="connsiteX9" fmla="*/ 1942423 w 2172115"/>
                <a:gd name="connsiteY9" fmla="*/ 723449 h 2171954"/>
                <a:gd name="connsiteX10" fmla="*/ 2037513 w 2172115"/>
                <a:gd name="connsiteY10" fmla="*/ 561059 h 2171954"/>
                <a:gd name="connsiteX11" fmla="*/ 1839464 w 2172115"/>
                <a:gd name="connsiteY11" fmla="*/ 303418 h 2171954"/>
                <a:gd name="connsiteX12" fmla="*/ 1656352 w 2172115"/>
                <a:gd name="connsiteY12" fmla="*/ 351284 h 2171954"/>
                <a:gd name="connsiteX13" fmla="*/ 1656352 w 2172115"/>
                <a:gd name="connsiteY13" fmla="*/ 351284 h 2171954"/>
                <a:gd name="connsiteX14" fmla="*/ 1435334 w 2172115"/>
                <a:gd name="connsiteY14" fmla="*/ 224391 h 2171954"/>
                <a:gd name="connsiteX15" fmla="*/ 1435334 w 2172115"/>
                <a:gd name="connsiteY15" fmla="*/ 224070 h 2171954"/>
                <a:gd name="connsiteX16" fmla="*/ 1387789 w 2172115"/>
                <a:gd name="connsiteY16" fmla="*/ 42083 h 2171954"/>
                <a:gd name="connsiteX17" fmla="*/ 1065578 w 2172115"/>
                <a:gd name="connsiteY17" fmla="*/ 0 h 2171954"/>
                <a:gd name="connsiteX18" fmla="*/ 970007 w 2172115"/>
                <a:gd name="connsiteY18" fmla="*/ 163354 h 2171954"/>
                <a:gd name="connsiteX19" fmla="*/ 970007 w 2172115"/>
                <a:gd name="connsiteY19" fmla="*/ 163676 h 2171954"/>
                <a:gd name="connsiteX20" fmla="*/ 723771 w 2172115"/>
                <a:gd name="connsiteY20" fmla="*/ 229692 h 2171954"/>
                <a:gd name="connsiteX21" fmla="*/ 723771 w 2172115"/>
                <a:gd name="connsiteY21" fmla="*/ 229692 h 2171954"/>
                <a:gd name="connsiteX22" fmla="*/ 566199 w 2172115"/>
                <a:gd name="connsiteY22" fmla="*/ 130908 h 2171954"/>
                <a:gd name="connsiteX23" fmla="*/ 301491 w 2172115"/>
                <a:gd name="connsiteY23" fmla="*/ 334419 h 2171954"/>
                <a:gd name="connsiteX24" fmla="*/ 351766 w 2172115"/>
                <a:gd name="connsiteY24" fmla="*/ 515602 h 2171954"/>
                <a:gd name="connsiteX25" fmla="*/ 351766 w 2172115"/>
                <a:gd name="connsiteY25" fmla="*/ 515602 h 2171954"/>
                <a:gd name="connsiteX26" fmla="*/ 224713 w 2172115"/>
                <a:gd name="connsiteY26" fmla="*/ 736621 h 2171954"/>
                <a:gd name="connsiteX27" fmla="*/ 224391 w 2172115"/>
                <a:gd name="connsiteY27" fmla="*/ 736621 h 2171954"/>
                <a:gd name="connsiteX28" fmla="*/ 43208 w 2172115"/>
                <a:gd name="connsiteY28" fmla="*/ 778222 h 2171954"/>
                <a:gd name="connsiteX29" fmla="*/ 0 w 2172115"/>
                <a:gd name="connsiteY29" fmla="*/ 1109428 h 2171954"/>
                <a:gd name="connsiteX30" fmla="*/ 163676 w 2172115"/>
                <a:gd name="connsiteY30" fmla="*/ 1202108 h 2171954"/>
                <a:gd name="connsiteX31" fmla="*/ 163997 w 2172115"/>
                <a:gd name="connsiteY31" fmla="*/ 1202108 h 2171954"/>
                <a:gd name="connsiteX32" fmla="*/ 230013 w 2172115"/>
                <a:gd name="connsiteY32" fmla="*/ 1448345 h 2171954"/>
                <a:gd name="connsiteX33" fmla="*/ 230013 w 2172115"/>
                <a:gd name="connsiteY33" fmla="*/ 1448345 h 2171954"/>
                <a:gd name="connsiteX34" fmla="*/ 131390 w 2172115"/>
                <a:gd name="connsiteY34" fmla="*/ 1605916 h 2171954"/>
                <a:gd name="connsiteX35" fmla="*/ 335061 w 2172115"/>
                <a:gd name="connsiteY35" fmla="*/ 1870625 h 2171954"/>
                <a:gd name="connsiteX36" fmla="*/ 516245 w 2172115"/>
                <a:gd name="connsiteY36" fmla="*/ 1820349 h 2171954"/>
                <a:gd name="connsiteX37" fmla="*/ 516245 w 2172115"/>
                <a:gd name="connsiteY37" fmla="*/ 1820349 h 2171954"/>
                <a:gd name="connsiteX38" fmla="*/ 737263 w 2172115"/>
                <a:gd name="connsiteY38" fmla="*/ 1947242 h 2171954"/>
                <a:gd name="connsiteX39" fmla="*/ 737263 w 2172115"/>
                <a:gd name="connsiteY39" fmla="*/ 1947563 h 2171954"/>
                <a:gd name="connsiteX40" fmla="*/ 778865 w 2172115"/>
                <a:gd name="connsiteY40" fmla="*/ 2128747 h 2171954"/>
                <a:gd name="connsiteX41" fmla="*/ 1110071 w 2172115"/>
                <a:gd name="connsiteY41" fmla="*/ 2171954 h 2171954"/>
                <a:gd name="connsiteX42" fmla="*/ 1202751 w 2172115"/>
                <a:gd name="connsiteY42" fmla="*/ 2008279 h 2171954"/>
                <a:gd name="connsiteX43" fmla="*/ 1202751 w 2172115"/>
                <a:gd name="connsiteY43" fmla="*/ 2007958 h 2171954"/>
                <a:gd name="connsiteX44" fmla="*/ 1448987 w 2172115"/>
                <a:gd name="connsiteY44" fmla="*/ 1941942 h 2171954"/>
                <a:gd name="connsiteX45" fmla="*/ 1448987 w 2172115"/>
                <a:gd name="connsiteY45" fmla="*/ 1941942 h 2171954"/>
                <a:gd name="connsiteX46" fmla="*/ 1611378 w 2172115"/>
                <a:gd name="connsiteY46" fmla="*/ 2037031 h 2171954"/>
                <a:gd name="connsiteX47" fmla="*/ 1868858 w 2172115"/>
                <a:gd name="connsiteY47" fmla="*/ 1838821 h 2171954"/>
                <a:gd name="connsiteX48" fmla="*/ 1820992 w 2172115"/>
                <a:gd name="connsiteY48" fmla="*/ 1655710 h 2171954"/>
                <a:gd name="connsiteX49" fmla="*/ 710439 w 2172115"/>
                <a:gd name="connsiteY49" fmla="*/ 1374779 h 2171954"/>
                <a:gd name="connsiteX50" fmla="*/ 797176 w 2172115"/>
                <a:gd name="connsiteY50" fmla="*/ 710278 h 2171954"/>
                <a:gd name="connsiteX51" fmla="*/ 1461676 w 2172115"/>
                <a:gd name="connsiteY51" fmla="*/ 797015 h 2171954"/>
                <a:gd name="connsiteX52" fmla="*/ 1374940 w 2172115"/>
                <a:gd name="connsiteY52" fmla="*/ 1461516 h 2171954"/>
                <a:gd name="connsiteX53" fmla="*/ 710439 w 2172115"/>
                <a:gd name="connsiteY53" fmla="*/ 1374779 h 217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72115" h="2171954">
                  <a:moveTo>
                    <a:pt x="1820671" y="1656031"/>
                  </a:moveTo>
                  <a:lnTo>
                    <a:pt x="1820671" y="1656031"/>
                  </a:lnTo>
                  <a:cubicBezTo>
                    <a:pt x="1873837" y="1587766"/>
                    <a:pt x="1916081" y="1513237"/>
                    <a:pt x="1947724" y="1435013"/>
                  </a:cubicBezTo>
                  <a:lnTo>
                    <a:pt x="1948045" y="1435013"/>
                  </a:lnTo>
                  <a:lnTo>
                    <a:pt x="2130032" y="1387468"/>
                  </a:lnTo>
                  <a:lnTo>
                    <a:pt x="2172116" y="1065257"/>
                  </a:lnTo>
                  <a:lnTo>
                    <a:pt x="2008761" y="969686"/>
                  </a:lnTo>
                  <a:lnTo>
                    <a:pt x="2008440" y="969686"/>
                  </a:lnTo>
                  <a:cubicBezTo>
                    <a:pt x="1998000" y="886001"/>
                    <a:pt x="1976154" y="802958"/>
                    <a:pt x="1942423" y="723449"/>
                  </a:cubicBezTo>
                  <a:lnTo>
                    <a:pt x="1942423" y="723449"/>
                  </a:lnTo>
                  <a:cubicBezTo>
                    <a:pt x="1942423" y="723449"/>
                    <a:pt x="2037513" y="561059"/>
                    <a:pt x="2037513" y="561059"/>
                  </a:cubicBezTo>
                  <a:lnTo>
                    <a:pt x="1839464" y="303418"/>
                  </a:lnTo>
                  <a:lnTo>
                    <a:pt x="1656352" y="351284"/>
                  </a:lnTo>
                  <a:lnTo>
                    <a:pt x="1656352" y="351284"/>
                  </a:lnTo>
                  <a:cubicBezTo>
                    <a:pt x="1588087" y="298278"/>
                    <a:pt x="1513558" y="255874"/>
                    <a:pt x="1435334" y="224391"/>
                  </a:cubicBezTo>
                  <a:lnTo>
                    <a:pt x="1435334" y="224070"/>
                  </a:lnTo>
                  <a:cubicBezTo>
                    <a:pt x="1435334" y="224070"/>
                    <a:pt x="1387789" y="42083"/>
                    <a:pt x="1387789" y="42083"/>
                  </a:cubicBezTo>
                  <a:lnTo>
                    <a:pt x="1065578" y="0"/>
                  </a:lnTo>
                  <a:lnTo>
                    <a:pt x="970007" y="163354"/>
                  </a:lnTo>
                  <a:lnTo>
                    <a:pt x="970007" y="163676"/>
                  </a:lnTo>
                  <a:cubicBezTo>
                    <a:pt x="886162" y="174116"/>
                    <a:pt x="803280" y="195961"/>
                    <a:pt x="723771" y="229692"/>
                  </a:cubicBezTo>
                  <a:lnTo>
                    <a:pt x="723771" y="229692"/>
                  </a:lnTo>
                  <a:cubicBezTo>
                    <a:pt x="723771" y="229692"/>
                    <a:pt x="566199" y="130908"/>
                    <a:pt x="566199" y="130908"/>
                  </a:cubicBezTo>
                  <a:lnTo>
                    <a:pt x="301491" y="334419"/>
                  </a:lnTo>
                  <a:lnTo>
                    <a:pt x="351766" y="515602"/>
                  </a:lnTo>
                  <a:lnTo>
                    <a:pt x="351766" y="515602"/>
                  </a:lnTo>
                  <a:cubicBezTo>
                    <a:pt x="298600" y="583867"/>
                    <a:pt x="256356" y="658397"/>
                    <a:pt x="224713" y="736621"/>
                  </a:cubicBezTo>
                  <a:lnTo>
                    <a:pt x="224391" y="736621"/>
                  </a:lnTo>
                  <a:cubicBezTo>
                    <a:pt x="224391" y="736621"/>
                    <a:pt x="43208" y="778222"/>
                    <a:pt x="43208" y="778222"/>
                  </a:cubicBezTo>
                  <a:lnTo>
                    <a:pt x="0" y="1109428"/>
                  </a:lnTo>
                  <a:lnTo>
                    <a:pt x="163676" y="1202108"/>
                  </a:lnTo>
                  <a:lnTo>
                    <a:pt x="163997" y="1202108"/>
                  </a:lnTo>
                  <a:cubicBezTo>
                    <a:pt x="174437" y="1285793"/>
                    <a:pt x="196282" y="1368836"/>
                    <a:pt x="230013" y="1448345"/>
                  </a:cubicBezTo>
                  <a:lnTo>
                    <a:pt x="230013" y="1448345"/>
                  </a:lnTo>
                  <a:cubicBezTo>
                    <a:pt x="230013" y="1448345"/>
                    <a:pt x="131390" y="1605916"/>
                    <a:pt x="131390" y="1605916"/>
                  </a:cubicBezTo>
                  <a:lnTo>
                    <a:pt x="335061" y="1870625"/>
                  </a:lnTo>
                  <a:lnTo>
                    <a:pt x="516245" y="1820349"/>
                  </a:lnTo>
                  <a:lnTo>
                    <a:pt x="516245" y="1820349"/>
                  </a:lnTo>
                  <a:cubicBezTo>
                    <a:pt x="584510" y="1873355"/>
                    <a:pt x="659039" y="1915760"/>
                    <a:pt x="737263" y="1947242"/>
                  </a:cubicBezTo>
                  <a:lnTo>
                    <a:pt x="737263" y="1947563"/>
                  </a:lnTo>
                  <a:cubicBezTo>
                    <a:pt x="737263" y="1947563"/>
                    <a:pt x="778865" y="2128747"/>
                    <a:pt x="778865" y="2128747"/>
                  </a:cubicBezTo>
                  <a:lnTo>
                    <a:pt x="1110071" y="2171954"/>
                  </a:lnTo>
                  <a:lnTo>
                    <a:pt x="1202751" y="2008279"/>
                  </a:lnTo>
                  <a:lnTo>
                    <a:pt x="1202751" y="2007958"/>
                  </a:lnTo>
                  <a:cubicBezTo>
                    <a:pt x="1286436" y="1997517"/>
                    <a:pt x="1369479" y="1975672"/>
                    <a:pt x="1448987" y="1941942"/>
                  </a:cubicBezTo>
                  <a:lnTo>
                    <a:pt x="1448987" y="1941942"/>
                  </a:lnTo>
                  <a:cubicBezTo>
                    <a:pt x="1448987" y="1941942"/>
                    <a:pt x="1611378" y="2037031"/>
                    <a:pt x="1611378" y="2037031"/>
                  </a:cubicBezTo>
                  <a:lnTo>
                    <a:pt x="1868858" y="1838821"/>
                  </a:lnTo>
                  <a:lnTo>
                    <a:pt x="1820992" y="1655710"/>
                  </a:lnTo>
                  <a:close/>
                  <a:moveTo>
                    <a:pt x="710439" y="1374779"/>
                  </a:moveTo>
                  <a:cubicBezTo>
                    <a:pt x="550940" y="1167413"/>
                    <a:pt x="589650" y="869778"/>
                    <a:pt x="797176" y="710278"/>
                  </a:cubicBezTo>
                  <a:cubicBezTo>
                    <a:pt x="1004541" y="550779"/>
                    <a:pt x="1302177" y="589650"/>
                    <a:pt x="1461676" y="797015"/>
                  </a:cubicBezTo>
                  <a:cubicBezTo>
                    <a:pt x="1621176" y="1004541"/>
                    <a:pt x="1582466" y="1302016"/>
                    <a:pt x="1374940" y="1461516"/>
                  </a:cubicBezTo>
                  <a:cubicBezTo>
                    <a:pt x="1167414" y="1621015"/>
                    <a:pt x="869938" y="1582305"/>
                    <a:pt x="710439" y="1374779"/>
                  </a:cubicBezTo>
                  <a:close/>
                </a:path>
              </a:pathLst>
            </a:custGeom>
            <a:solidFill>
              <a:schemeClr val="accent6"/>
            </a:solidFill>
            <a:ln w="16040" cap="flat">
              <a:noFill/>
              <a:prstDash val="solid"/>
              <a:miter/>
            </a:ln>
          </p:spPr>
          <p:txBody>
            <a:bodyPr rtlCol="0" anchor="ctr"/>
            <a:lstStyle/>
            <a:p>
              <a:endParaRPr lang="en-US"/>
            </a:p>
          </p:txBody>
        </p:sp>
        <p:sp>
          <p:nvSpPr>
            <p:cNvPr id="1352" name="Freeform: Shape 1351">
              <a:extLst>
                <a:ext uri="{FF2B5EF4-FFF2-40B4-BE49-F238E27FC236}">
                  <a16:creationId xmlns:a16="http://schemas.microsoft.com/office/drawing/2014/main" id="{0739C98F-822C-25FF-D971-CDE6A72B092F}"/>
                </a:ext>
              </a:extLst>
            </p:cNvPr>
            <p:cNvSpPr/>
            <p:nvPr/>
          </p:nvSpPr>
          <p:spPr>
            <a:xfrm>
              <a:off x="5806398" y="2904242"/>
              <a:ext cx="1979848" cy="1979687"/>
            </a:xfrm>
            <a:custGeom>
              <a:avLst/>
              <a:gdLst>
                <a:gd name="connsiteX0" fmla="*/ 1830790 w 1979848"/>
                <a:gd name="connsiteY0" fmla="*/ 883591 h 1979687"/>
                <a:gd name="connsiteX1" fmla="*/ 1830469 w 1979848"/>
                <a:gd name="connsiteY1" fmla="*/ 883591 h 1979687"/>
                <a:gd name="connsiteX2" fmla="*/ 1770235 w 1979848"/>
                <a:gd name="connsiteY2" fmla="*/ 659200 h 1979687"/>
                <a:gd name="connsiteX3" fmla="*/ 1770235 w 1979848"/>
                <a:gd name="connsiteY3" fmla="*/ 659200 h 1979687"/>
                <a:gd name="connsiteX4" fmla="*/ 1856811 w 1979848"/>
                <a:gd name="connsiteY4" fmla="*/ 511265 h 1979687"/>
                <a:gd name="connsiteX5" fmla="*/ 1676270 w 1979848"/>
                <a:gd name="connsiteY5" fmla="*/ 276594 h 1979687"/>
                <a:gd name="connsiteX6" fmla="*/ 1509382 w 1979848"/>
                <a:gd name="connsiteY6" fmla="*/ 320284 h 1979687"/>
                <a:gd name="connsiteX7" fmla="*/ 1509382 w 1979848"/>
                <a:gd name="connsiteY7" fmla="*/ 320284 h 1979687"/>
                <a:gd name="connsiteX8" fmla="*/ 1307960 w 1979848"/>
                <a:gd name="connsiteY8" fmla="*/ 204635 h 1979687"/>
                <a:gd name="connsiteX9" fmla="*/ 1307960 w 1979848"/>
                <a:gd name="connsiteY9" fmla="*/ 204313 h 1979687"/>
                <a:gd name="connsiteX10" fmla="*/ 1264591 w 1979848"/>
                <a:gd name="connsiteY10" fmla="*/ 38389 h 1979687"/>
                <a:gd name="connsiteX11" fmla="*/ 970971 w 1979848"/>
                <a:gd name="connsiteY11" fmla="*/ 0 h 1979687"/>
                <a:gd name="connsiteX12" fmla="*/ 883913 w 1979848"/>
                <a:gd name="connsiteY12" fmla="*/ 148898 h 1979687"/>
                <a:gd name="connsiteX13" fmla="*/ 883913 w 1979848"/>
                <a:gd name="connsiteY13" fmla="*/ 149219 h 1979687"/>
                <a:gd name="connsiteX14" fmla="*/ 659521 w 1979848"/>
                <a:gd name="connsiteY14" fmla="*/ 209453 h 1979687"/>
                <a:gd name="connsiteX15" fmla="*/ 659521 w 1979848"/>
                <a:gd name="connsiteY15" fmla="*/ 209453 h 1979687"/>
                <a:gd name="connsiteX16" fmla="*/ 515924 w 1979848"/>
                <a:gd name="connsiteY16" fmla="*/ 119504 h 1979687"/>
                <a:gd name="connsiteX17" fmla="*/ 274667 w 1979848"/>
                <a:gd name="connsiteY17" fmla="*/ 305025 h 1979687"/>
                <a:gd name="connsiteX18" fmla="*/ 320444 w 1979848"/>
                <a:gd name="connsiteY18" fmla="*/ 470146 h 1979687"/>
                <a:gd name="connsiteX19" fmla="*/ 320444 w 1979848"/>
                <a:gd name="connsiteY19" fmla="*/ 470146 h 1979687"/>
                <a:gd name="connsiteX20" fmla="*/ 204795 w 1979848"/>
                <a:gd name="connsiteY20" fmla="*/ 671568 h 1979687"/>
                <a:gd name="connsiteX21" fmla="*/ 204474 w 1979848"/>
                <a:gd name="connsiteY21" fmla="*/ 671568 h 1979687"/>
                <a:gd name="connsiteX22" fmla="*/ 39353 w 1979848"/>
                <a:gd name="connsiteY22" fmla="*/ 709475 h 1979687"/>
                <a:gd name="connsiteX23" fmla="*/ 0 w 1979848"/>
                <a:gd name="connsiteY23" fmla="*/ 1011287 h 1979687"/>
                <a:gd name="connsiteX24" fmla="*/ 149219 w 1979848"/>
                <a:gd name="connsiteY24" fmla="*/ 1095775 h 1979687"/>
                <a:gd name="connsiteX25" fmla="*/ 149541 w 1979848"/>
                <a:gd name="connsiteY25" fmla="*/ 1095775 h 1979687"/>
                <a:gd name="connsiteX26" fmla="*/ 209775 w 1979848"/>
                <a:gd name="connsiteY26" fmla="*/ 1320167 h 1979687"/>
                <a:gd name="connsiteX27" fmla="*/ 209775 w 1979848"/>
                <a:gd name="connsiteY27" fmla="*/ 1320167 h 1979687"/>
                <a:gd name="connsiteX28" fmla="*/ 119825 w 1979848"/>
                <a:gd name="connsiteY28" fmla="*/ 1463764 h 1979687"/>
                <a:gd name="connsiteX29" fmla="*/ 305346 w 1979848"/>
                <a:gd name="connsiteY29" fmla="*/ 1705021 h 1979687"/>
                <a:gd name="connsiteX30" fmla="*/ 470467 w 1979848"/>
                <a:gd name="connsiteY30" fmla="*/ 1659244 h 1979687"/>
                <a:gd name="connsiteX31" fmla="*/ 470467 w 1979848"/>
                <a:gd name="connsiteY31" fmla="*/ 1659244 h 1979687"/>
                <a:gd name="connsiteX32" fmla="*/ 671889 w 1979848"/>
                <a:gd name="connsiteY32" fmla="*/ 1774892 h 1979687"/>
                <a:gd name="connsiteX33" fmla="*/ 671889 w 1979848"/>
                <a:gd name="connsiteY33" fmla="*/ 1775214 h 1979687"/>
                <a:gd name="connsiteX34" fmla="*/ 709796 w 1979848"/>
                <a:gd name="connsiteY34" fmla="*/ 1940335 h 1979687"/>
                <a:gd name="connsiteX35" fmla="*/ 1011609 w 1979848"/>
                <a:gd name="connsiteY35" fmla="*/ 1979688 h 1979687"/>
                <a:gd name="connsiteX36" fmla="*/ 1096097 w 1979848"/>
                <a:gd name="connsiteY36" fmla="*/ 1830469 h 1979687"/>
                <a:gd name="connsiteX37" fmla="*/ 1096097 w 1979848"/>
                <a:gd name="connsiteY37" fmla="*/ 1830147 h 1979687"/>
                <a:gd name="connsiteX38" fmla="*/ 1320488 w 1979848"/>
                <a:gd name="connsiteY38" fmla="*/ 1769913 h 1979687"/>
                <a:gd name="connsiteX39" fmla="*/ 1320488 w 1979848"/>
                <a:gd name="connsiteY39" fmla="*/ 1769913 h 1979687"/>
                <a:gd name="connsiteX40" fmla="*/ 1468423 w 1979848"/>
                <a:gd name="connsiteY40" fmla="*/ 1856650 h 1979687"/>
                <a:gd name="connsiteX41" fmla="*/ 1703094 w 1979848"/>
                <a:gd name="connsiteY41" fmla="*/ 1676109 h 1979687"/>
                <a:gd name="connsiteX42" fmla="*/ 1659565 w 1979848"/>
                <a:gd name="connsiteY42" fmla="*/ 1509381 h 1979687"/>
                <a:gd name="connsiteX43" fmla="*/ 1659565 w 1979848"/>
                <a:gd name="connsiteY43" fmla="*/ 1509381 h 1979687"/>
                <a:gd name="connsiteX44" fmla="*/ 1775374 w 1979848"/>
                <a:gd name="connsiteY44" fmla="*/ 1307960 h 1979687"/>
                <a:gd name="connsiteX45" fmla="*/ 1775696 w 1979848"/>
                <a:gd name="connsiteY45" fmla="*/ 1307960 h 1979687"/>
                <a:gd name="connsiteX46" fmla="*/ 1941459 w 1979848"/>
                <a:gd name="connsiteY46" fmla="*/ 1264591 h 1979687"/>
                <a:gd name="connsiteX47" fmla="*/ 1979849 w 1979848"/>
                <a:gd name="connsiteY47" fmla="*/ 970971 h 1979687"/>
                <a:gd name="connsiteX48" fmla="*/ 1830951 w 1979848"/>
                <a:gd name="connsiteY48" fmla="*/ 883913 h 1979687"/>
                <a:gd name="connsiteX49" fmla="*/ 1886847 w 1979848"/>
                <a:gd name="connsiteY49" fmla="*/ 1248689 h 1979687"/>
                <a:gd name="connsiteX50" fmla="*/ 1730561 w 1979848"/>
                <a:gd name="connsiteY50" fmla="*/ 1289648 h 1979687"/>
                <a:gd name="connsiteX51" fmla="*/ 1730400 w 1979848"/>
                <a:gd name="connsiteY51" fmla="*/ 1289648 h 1979687"/>
                <a:gd name="connsiteX52" fmla="*/ 1621176 w 1979848"/>
                <a:gd name="connsiteY52" fmla="*/ 1479506 h 1979687"/>
                <a:gd name="connsiteX53" fmla="*/ 1621176 w 1979848"/>
                <a:gd name="connsiteY53" fmla="*/ 1479506 h 1979687"/>
                <a:gd name="connsiteX54" fmla="*/ 1662296 w 1979848"/>
                <a:gd name="connsiteY54" fmla="*/ 1636756 h 1979687"/>
                <a:gd name="connsiteX55" fmla="*/ 1440956 w 1979848"/>
                <a:gd name="connsiteY55" fmla="*/ 1807017 h 1979687"/>
                <a:gd name="connsiteX56" fmla="*/ 1301534 w 1979848"/>
                <a:gd name="connsiteY56" fmla="*/ 1725260 h 1979687"/>
                <a:gd name="connsiteX57" fmla="*/ 1301534 w 1979848"/>
                <a:gd name="connsiteY57" fmla="*/ 1725260 h 1979687"/>
                <a:gd name="connsiteX58" fmla="*/ 1089993 w 1979848"/>
                <a:gd name="connsiteY58" fmla="*/ 1781960 h 1979687"/>
                <a:gd name="connsiteX59" fmla="*/ 1089993 w 1979848"/>
                <a:gd name="connsiteY59" fmla="*/ 1781960 h 1979687"/>
                <a:gd name="connsiteX60" fmla="*/ 1010324 w 1979848"/>
                <a:gd name="connsiteY60" fmla="*/ 1922827 h 1979687"/>
                <a:gd name="connsiteX61" fmla="*/ 725859 w 1979848"/>
                <a:gd name="connsiteY61" fmla="*/ 1885723 h 1979687"/>
                <a:gd name="connsiteX62" fmla="*/ 690040 w 1979848"/>
                <a:gd name="connsiteY62" fmla="*/ 1730079 h 1979687"/>
                <a:gd name="connsiteX63" fmla="*/ 690040 w 1979848"/>
                <a:gd name="connsiteY63" fmla="*/ 1729757 h 1979687"/>
                <a:gd name="connsiteX64" fmla="*/ 500182 w 1979848"/>
                <a:gd name="connsiteY64" fmla="*/ 1620694 h 1979687"/>
                <a:gd name="connsiteX65" fmla="*/ 500182 w 1979848"/>
                <a:gd name="connsiteY65" fmla="*/ 1620694 h 1979687"/>
                <a:gd name="connsiteX66" fmla="*/ 344538 w 1979848"/>
                <a:gd name="connsiteY66" fmla="*/ 1663902 h 1979687"/>
                <a:gd name="connsiteX67" fmla="*/ 169619 w 1979848"/>
                <a:gd name="connsiteY67" fmla="*/ 1436459 h 1979687"/>
                <a:gd name="connsiteX68" fmla="*/ 254428 w 1979848"/>
                <a:gd name="connsiteY68" fmla="*/ 1301052 h 1979687"/>
                <a:gd name="connsiteX69" fmla="*/ 254428 w 1979848"/>
                <a:gd name="connsiteY69" fmla="*/ 1301052 h 1979687"/>
                <a:gd name="connsiteX70" fmla="*/ 197728 w 1979848"/>
                <a:gd name="connsiteY70" fmla="*/ 1089511 h 1979687"/>
                <a:gd name="connsiteX71" fmla="*/ 197407 w 1979848"/>
                <a:gd name="connsiteY71" fmla="*/ 1089511 h 1979687"/>
                <a:gd name="connsiteX72" fmla="*/ 56700 w 1979848"/>
                <a:gd name="connsiteY72" fmla="*/ 1009842 h 1979687"/>
                <a:gd name="connsiteX73" fmla="*/ 93804 w 1979848"/>
                <a:gd name="connsiteY73" fmla="*/ 725377 h 1979687"/>
                <a:gd name="connsiteX74" fmla="*/ 249449 w 1979848"/>
                <a:gd name="connsiteY74" fmla="*/ 689558 h 1979687"/>
                <a:gd name="connsiteX75" fmla="*/ 249770 w 1979848"/>
                <a:gd name="connsiteY75" fmla="*/ 689558 h 1979687"/>
                <a:gd name="connsiteX76" fmla="*/ 358833 w 1979848"/>
                <a:gd name="connsiteY76" fmla="*/ 499701 h 1979687"/>
                <a:gd name="connsiteX77" fmla="*/ 358833 w 1979848"/>
                <a:gd name="connsiteY77" fmla="*/ 499701 h 1979687"/>
                <a:gd name="connsiteX78" fmla="*/ 315626 w 1979848"/>
                <a:gd name="connsiteY78" fmla="*/ 343896 h 1979687"/>
                <a:gd name="connsiteX79" fmla="*/ 543069 w 1979848"/>
                <a:gd name="connsiteY79" fmla="*/ 168976 h 1979687"/>
                <a:gd name="connsiteX80" fmla="*/ 678475 w 1979848"/>
                <a:gd name="connsiteY80" fmla="*/ 253786 h 1979687"/>
                <a:gd name="connsiteX81" fmla="*/ 678475 w 1979848"/>
                <a:gd name="connsiteY81" fmla="*/ 253786 h 1979687"/>
                <a:gd name="connsiteX82" fmla="*/ 890016 w 1979848"/>
                <a:gd name="connsiteY82" fmla="*/ 197085 h 1979687"/>
                <a:gd name="connsiteX83" fmla="*/ 890016 w 1979848"/>
                <a:gd name="connsiteY83" fmla="*/ 197085 h 1979687"/>
                <a:gd name="connsiteX84" fmla="*/ 972095 w 1979848"/>
                <a:gd name="connsiteY84" fmla="*/ 56540 h 1979687"/>
                <a:gd name="connsiteX85" fmla="*/ 1249011 w 1979848"/>
                <a:gd name="connsiteY85" fmla="*/ 92680 h 1979687"/>
                <a:gd name="connsiteX86" fmla="*/ 1289969 w 1979848"/>
                <a:gd name="connsiteY86" fmla="*/ 249127 h 1979687"/>
                <a:gd name="connsiteX87" fmla="*/ 1289969 w 1979848"/>
                <a:gd name="connsiteY87" fmla="*/ 249449 h 1979687"/>
                <a:gd name="connsiteX88" fmla="*/ 1479827 w 1979848"/>
                <a:gd name="connsiteY88" fmla="*/ 358512 h 1979687"/>
                <a:gd name="connsiteX89" fmla="*/ 1479827 w 1979848"/>
                <a:gd name="connsiteY89" fmla="*/ 358512 h 1979687"/>
                <a:gd name="connsiteX90" fmla="*/ 1637078 w 1979848"/>
                <a:gd name="connsiteY90" fmla="*/ 317392 h 1979687"/>
                <a:gd name="connsiteX91" fmla="*/ 1807339 w 1979848"/>
                <a:gd name="connsiteY91" fmla="*/ 538732 h 1979687"/>
                <a:gd name="connsiteX92" fmla="*/ 1725581 w 1979848"/>
                <a:gd name="connsiteY92" fmla="*/ 678154 h 1979687"/>
                <a:gd name="connsiteX93" fmla="*/ 1725581 w 1979848"/>
                <a:gd name="connsiteY93" fmla="*/ 678154 h 1979687"/>
                <a:gd name="connsiteX94" fmla="*/ 1782282 w 1979848"/>
                <a:gd name="connsiteY94" fmla="*/ 889695 h 1979687"/>
                <a:gd name="connsiteX95" fmla="*/ 1782603 w 1979848"/>
                <a:gd name="connsiteY95" fmla="*/ 889695 h 1979687"/>
                <a:gd name="connsiteX96" fmla="*/ 1922988 w 1979848"/>
                <a:gd name="connsiteY96" fmla="*/ 971934 h 1979687"/>
                <a:gd name="connsiteX97" fmla="*/ 1886847 w 1979848"/>
                <a:gd name="connsiteY97" fmla="*/ 1248850 h 197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979848" h="1979687">
                  <a:moveTo>
                    <a:pt x="1830790" y="883591"/>
                  </a:moveTo>
                  <a:lnTo>
                    <a:pt x="1830469" y="883591"/>
                  </a:lnTo>
                  <a:cubicBezTo>
                    <a:pt x="1820992" y="807295"/>
                    <a:pt x="1801074" y="731641"/>
                    <a:pt x="1770235" y="659200"/>
                  </a:cubicBezTo>
                  <a:lnTo>
                    <a:pt x="1770235" y="659200"/>
                  </a:lnTo>
                  <a:cubicBezTo>
                    <a:pt x="1770235" y="659200"/>
                    <a:pt x="1856811" y="511265"/>
                    <a:pt x="1856811" y="511265"/>
                  </a:cubicBezTo>
                  <a:lnTo>
                    <a:pt x="1676270" y="276594"/>
                  </a:lnTo>
                  <a:lnTo>
                    <a:pt x="1509382" y="320284"/>
                  </a:lnTo>
                  <a:lnTo>
                    <a:pt x="1509382" y="320284"/>
                  </a:lnTo>
                  <a:cubicBezTo>
                    <a:pt x="1447059" y="271936"/>
                    <a:pt x="1379276" y="233386"/>
                    <a:pt x="1307960" y="204635"/>
                  </a:cubicBezTo>
                  <a:lnTo>
                    <a:pt x="1307960" y="204313"/>
                  </a:lnTo>
                  <a:cubicBezTo>
                    <a:pt x="1307960" y="204313"/>
                    <a:pt x="1264591" y="38389"/>
                    <a:pt x="1264591" y="38389"/>
                  </a:cubicBezTo>
                  <a:lnTo>
                    <a:pt x="970971" y="0"/>
                  </a:lnTo>
                  <a:lnTo>
                    <a:pt x="883913" y="148898"/>
                  </a:lnTo>
                  <a:lnTo>
                    <a:pt x="883913" y="149219"/>
                  </a:lnTo>
                  <a:cubicBezTo>
                    <a:pt x="807616" y="158696"/>
                    <a:pt x="731962" y="178614"/>
                    <a:pt x="659521" y="209453"/>
                  </a:cubicBezTo>
                  <a:lnTo>
                    <a:pt x="659521" y="209453"/>
                  </a:lnTo>
                  <a:cubicBezTo>
                    <a:pt x="659521" y="209453"/>
                    <a:pt x="515924" y="119504"/>
                    <a:pt x="515924" y="119504"/>
                  </a:cubicBezTo>
                  <a:lnTo>
                    <a:pt x="274667" y="305025"/>
                  </a:lnTo>
                  <a:lnTo>
                    <a:pt x="320444" y="470146"/>
                  </a:lnTo>
                  <a:lnTo>
                    <a:pt x="320444" y="470146"/>
                  </a:lnTo>
                  <a:cubicBezTo>
                    <a:pt x="272096" y="532307"/>
                    <a:pt x="233547" y="600251"/>
                    <a:pt x="204795" y="671568"/>
                  </a:cubicBezTo>
                  <a:lnTo>
                    <a:pt x="204474" y="671568"/>
                  </a:lnTo>
                  <a:cubicBezTo>
                    <a:pt x="204474" y="671568"/>
                    <a:pt x="39353" y="709475"/>
                    <a:pt x="39353" y="709475"/>
                  </a:cubicBezTo>
                  <a:lnTo>
                    <a:pt x="0" y="1011287"/>
                  </a:lnTo>
                  <a:lnTo>
                    <a:pt x="149219" y="1095775"/>
                  </a:lnTo>
                  <a:lnTo>
                    <a:pt x="149541" y="1095775"/>
                  </a:lnTo>
                  <a:cubicBezTo>
                    <a:pt x="159178" y="1172072"/>
                    <a:pt x="178935" y="1247565"/>
                    <a:pt x="209775" y="1320167"/>
                  </a:cubicBezTo>
                  <a:lnTo>
                    <a:pt x="209775" y="1320167"/>
                  </a:lnTo>
                  <a:cubicBezTo>
                    <a:pt x="209775" y="1320167"/>
                    <a:pt x="119825" y="1463764"/>
                    <a:pt x="119825" y="1463764"/>
                  </a:cubicBezTo>
                  <a:lnTo>
                    <a:pt x="305346" y="1705021"/>
                  </a:lnTo>
                  <a:lnTo>
                    <a:pt x="470467" y="1659244"/>
                  </a:lnTo>
                  <a:lnTo>
                    <a:pt x="470467" y="1659244"/>
                  </a:lnTo>
                  <a:cubicBezTo>
                    <a:pt x="532628" y="1707592"/>
                    <a:pt x="600572" y="1746141"/>
                    <a:pt x="671889" y="1774892"/>
                  </a:cubicBezTo>
                  <a:lnTo>
                    <a:pt x="671889" y="1775214"/>
                  </a:lnTo>
                  <a:cubicBezTo>
                    <a:pt x="671889" y="1775214"/>
                    <a:pt x="709796" y="1940335"/>
                    <a:pt x="709796" y="1940335"/>
                  </a:cubicBezTo>
                  <a:lnTo>
                    <a:pt x="1011609" y="1979688"/>
                  </a:lnTo>
                  <a:lnTo>
                    <a:pt x="1096097" y="1830469"/>
                  </a:lnTo>
                  <a:lnTo>
                    <a:pt x="1096097" y="1830147"/>
                  </a:lnTo>
                  <a:cubicBezTo>
                    <a:pt x="1172393" y="1820670"/>
                    <a:pt x="1247886" y="1800753"/>
                    <a:pt x="1320488" y="1769913"/>
                  </a:cubicBezTo>
                  <a:lnTo>
                    <a:pt x="1320488" y="1769913"/>
                  </a:lnTo>
                  <a:cubicBezTo>
                    <a:pt x="1320488" y="1769913"/>
                    <a:pt x="1468423" y="1856650"/>
                    <a:pt x="1468423" y="1856650"/>
                  </a:cubicBezTo>
                  <a:lnTo>
                    <a:pt x="1703094" y="1676109"/>
                  </a:lnTo>
                  <a:lnTo>
                    <a:pt x="1659565" y="1509381"/>
                  </a:lnTo>
                  <a:lnTo>
                    <a:pt x="1659565" y="1509381"/>
                  </a:lnTo>
                  <a:cubicBezTo>
                    <a:pt x="1707913" y="1447060"/>
                    <a:pt x="1746462" y="1379276"/>
                    <a:pt x="1775374" y="1307960"/>
                  </a:cubicBezTo>
                  <a:lnTo>
                    <a:pt x="1775696" y="1307960"/>
                  </a:lnTo>
                  <a:lnTo>
                    <a:pt x="1941459" y="1264591"/>
                  </a:lnTo>
                  <a:lnTo>
                    <a:pt x="1979849" y="970971"/>
                  </a:lnTo>
                  <a:lnTo>
                    <a:pt x="1830951" y="883913"/>
                  </a:lnTo>
                  <a:close/>
                  <a:moveTo>
                    <a:pt x="1886847" y="1248689"/>
                  </a:moveTo>
                  <a:lnTo>
                    <a:pt x="1730561" y="1289648"/>
                  </a:lnTo>
                  <a:lnTo>
                    <a:pt x="1730400" y="1289648"/>
                  </a:lnTo>
                  <a:cubicBezTo>
                    <a:pt x="1703255" y="1356789"/>
                    <a:pt x="1666793" y="1420878"/>
                    <a:pt x="1621176" y="1479506"/>
                  </a:cubicBezTo>
                  <a:lnTo>
                    <a:pt x="1621176" y="1479506"/>
                  </a:lnTo>
                  <a:cubicBezTo>
                    <a:pt x="1621176" y="1479506"/>
                    <a:pt x="1662296" y="1636756"/>
                    <a:pt x="1662296" y="1636756"/>
                  </a:cubicBezTo>
                  <a:lnTo>
                    <a:pt x="1440956" y="1807017"/>
                  </a:lnTo>
                  <a:lnTo>
                    <a:pt x="1301534" y="1725260"/>
                  </a:lnTo>
                  <a:lnTo>
                    <a:pt x="1301534" y="1725260"/>
                  </a:lnTo>
                  <a:cubicBezTo>
                    <a:pt x="1233109" y="1754172"/>
                    <a:pt x="1161952" y="1772965"/>
                    <a:pt x="1089993" y="1781960"/>
                  </a:cubicBezTo>
                  <a:lnTo>
                    <a:pt x="1089993" y="1781960"/>
                  </a:lnTo>
                  <a:cubicBezTo>
                    <a:pt x="1089993" y="1781960"/>
                    <a:pt x="1010324" y="1922827"/>
                    <a:pt x="1010324" y="1922827"/>
                  </a:cubicBezTo>
                  <a:lnTo>
                    <a:pt x="725859" y="1885723"/>
                  </a:lnTo>
                  <a:lnTo>
                    <a:pt x="690040" y="1730079"/>
                  </a:lnTo>
                  <a:lnTo>
                    <a:pt x="690040" y="1729757"/>
                  </a:lnTo>
                  <a:cubicBezTo>
                    <a:pt x="622899" y="1702612"/>
                    <a:pt x="558810" y="1666311"/>
                    <a:pt x="500182" y="1620694"/>
                  </a:cubicBezTo>
                  <a:lnTo>
                    <a:pt x="500182" y="1620694"/>
                  </a:lnTo>
                  <a:cubicBezTo>
                    <a:pt x="500182" y="1620694"/>
                    <a:pt x="344538" y="1663902"/>
                    <a:pt x="344538" y="1663902"/>
                  </a:cubicBezTo>
                  <a:lnTo>
                    <a:pt x="169619" y="1436459"/>
                  </a:lnTo>
                  <a:lnTo>
                    <a:pt x="254428" y="1301052"/>
                  </a:lnTo>
                  <a:lnTo>
                    <a:pt x="254428" y="1301052"/>
                  </a:lnTo>
                  <a:cubicBezTo>
                    <a:pt x="225516" y="1232627"/>
                    <a:pt x="206723" y="1161470"/>
                    <a:pt x="197728" y="1089511"/>
                  </a:cubicBezTo>
                  <a:lnTo>
                    <a:pt x="197407" y="1089511"/>
                  </a:lnTo>
                  <a:cubicBezTo>
                    <a:pt x="197407" y="1089511"/>
                    <a:pt x="56700" y="1009842"/>
                    <a:pt x="56700" y="1009842"/>
                  </a:cubicBezTo>
                  <a:lnTo>
                    <a:pt x="93804" y="725377"/>
                  </a:lnTo>
                  <a:lnTo>
                    <a:pt x="249449" y="689558"/>
                  </a:lnTo>
                  <a:lnTo>
                    <a:pt x="249770" y="689558"/>
                  </a:lnTo>
                  <a:cubicBezTo>
                    <a:pt x="276915" y="622417"/>
                    <a:pt x="313216" y="558328"/>
                    <a:pt x="358833" y="499701"/>
                  </a:cubicBezTo>
                  <a:lnTo>
                    <a:pt x="358833" y="499701"/>
                  </a:lnTo>
                  <a:cubicBezTo>
                    <a:pt x="358833" y="499701"/>
                    <a:pt x="315626" y="343896"/>
                    <a:pt x="315626" y="343896"/>
                  </a:cubicBezTo>
                  <a:lnTo>
                    <a:pt x="543069" y="168976"/>
                  </a:lnTo>
                  <a:lnTo>
                    <a:pt x="678475" y="253786"/>
                  </a:lnTo>
                  <a:lnTo>
                    <a:pt x="678475" y="253786"/>
                  </a:lnTo>
                  <a:cubicBezTo>
                    <a:pt x="746740" y="224713"/>
                    <a:pt x="818057" y="206080"/>
                    <a:pt x="890016" y="197085"/>
                  </a:cubicBezTo>
                  <a:lnTo>
                    <a:pt x="890016" y="197085"/>
                  </a:lnTo>
                  <a:cubicBezTo>
                    <a:pt x="890016" y="197085"/>
                    <a:pt x="972095" y="56540"/>
                    <a:pt x="972095" y="56540"/>
                  </a:cubicBezTo>
                  <a:lnTo>
                    <a:pt x="1249011" y="92680"/>
                  </a:lnTo>
                  <a:lnTo>
                    <a:pt x="1289969" y="249127"/>
                  </a:lnTo>
                  <a:lnTo>
                    <a:pt x="1289969" y="249449"/>
                  </a:lnTo>
                  <a:cubicBezTo>
                    <a:pt x="1357110" y="276594"/>
                    <a:pt x="1421199" y="313056"/>
                    <a:pt x="1479827" y="358512"/>
                  </a:cubicBezTo>
                  <a:lnTo>
                    <a:pt x="1479827" y="358512"/>
                  </a:lnTo>
                  <a:cubicBezTo>
                    <a:pt x="1479827" y="358512"/>
                    <a:pt x="1637078" y="317392"/>
                    <a:pt x="1637078" y="317392"/>
                  </a:cubicBezTo>
                  <a:lnTo>
                    <a:pt x="1807339" y="538732"/>
                  </a:lnTo>
                  <a:lnTo>
                    <a:pt x="1725581" y="678154"/>
                  </a:lnTo>
                  <a:lnTo>
                    <a:pt x="1725581" y="678154"/>
                  </a:lnTo>
                  <a:cubicBezTo>
                    <a:pt x="1754654" y="746579"/>
                    <a:pt x="1773286" y="817736"/>
                    <a:pt x="1782282" y="889695"/>
                  </a:cubicBezTo>
                  <a:lnTo>
                    <a:pt x="1782603" y="889695"/>
                  </a:lnTo>
                  <a:cubicBezTo>
                    <a:pt x="1782603" y="889695"/>
                    <a:pt x="1922988" y="971934"/>
                    <a:pt x="1922988" y="971934"/>
                  </a:cubicBezTo>
                  <a:lnTo>
                    <a:pt x="1886847" y="1248850"/>
                  </a:lnTo>
                  <a:close/>
                </a:path>
              </a:pathLst>
            </a:custGeom>
            <a:solidFill>
              <a:schemeClr val="accent6">
                <a:lumMod val="50000"/>
              </a:schemeClr>
            </a:solidFill>
            <a:ln w="16040" cap="flat">
              <a:noFill/>
              <a:prstDash val="solid"/>
              <a:miter/>
            </a:ln>
          </p:spPr>
          <p:txBody>
            <a:bodyPr rtlCol="0" anchor="ctr"/>
            <a:lstStyle/>
            <a:p>
              <a:endParaRPr lang="en-US"/>
            </a:p>
          </p:txBody>
        </p:sp>
        <p:sp>
          <p:nvSpPr>
            <p:cNvPr id="1353" name="Freeform: Shape 1352">
              <a:extLst>
                <a:ext uri="{FF2B5EF4-FFF2-40B4-BE49-F238E27FC236}">
                  <a16:creationId xmlns:a16="http://schemas.microsoft.com/office/drawing/2014/main" id="{06BC9EE9-6DDB-B201-1C0D-13C935C1C4C4}"/>
                </a:ext>
              </a:extLst>
            </p:cNvPr>
            <p:cNvSpPr/>
            <p:nvPr/>
          </p:nvSpPr>
          <p:spPr>
            <a:xfrm>
              <a:off x="6972305" y="3115116"/>
              <a:ext cx="1670548" cy="2620279"/>
            </a:xfrm>
            <a:custGeom>
              <a:avLst/>
              <a:gdLst>
                <a:gd name="connsiteX0" fmla="*/ 1313964 w 1670548"/>
                <a:gd name="connsiteY0" fmla="*/ 1214983 h 2620279"/>
                <a:gd name="connsiteX1" fmla="*/ 1127319 w 1670548"/>
                <a:gd name="connsiteY1" fmla="*/ 504865 h 2620279"/>
                <a:gd name="connsiteX2" fmla="*/ 670023 w 1670548"/>
                <a:gd name="connsiteY2" fmla="*/ 34237 h 2620279"/>
                <a:gd name="connsiteX3" fmla="*/ 540561 w 1670548"/>
                <a:gd name="connsiteY3" fmla="*/ 271639 h 2620279"/>
                <a:gd name="connsiteX4" fmla="*/ 845103 w 1670548"/>
                <a:gd name="connsiteY4" fmla="*/ 667898 h 2620279"/>
                <a:gd name="connsiteX5" fmla="*/ 915456 w 1670548"/>
                <a:gd name="connsiteY5" fmla="*/ 1462986 h 2620279"/>
                <a:gd name="connsiteX6" fmla="*/ 586499 w 1670548"/>
                <a:gd name="connsiteY6" fmla="*/ 1783591 h 2620279"/>
                <a:gd name="connsiteX7" fmla="*/ 198592 w 1670548"/>
                <a:gd name="connsiteY7" fmla="*/ 1595661 h 2620279"/>
                <a:gd name="connsiteX8" fmla="*/ 18854 w 1670548"/>
                <a:gd name="connsiteY8" fmla="*/ 1738776 h 2620279"/>
                <a:gd name="connsiteX9" fmla="*/ 341708 w 1670548"/>
                <a:gd name="connsiteY9" fmla="*/ 1953209 h 2620279"/>
                <a:gd name="connsiteX10" fmla="*/ 874176 w 1670548"/>
                <a:gd name="connsiteY10" fmla="*/ 2324732 h 2620279"/>
                <a:gd name="connsiteX11" fmla="*/ 978421 w 1670548"/>
                <a:gd name="connsiteY11" fmla="*/ 2620280 h 2620279"/>
                <a:gd name="connsiteX12" fmla="*/ 1670549 w 1670548"/>
                <a:gd name="connsiteY12" fmla="*/ 2375971 h 2620279"/>
                <a:gd name="connsiteX13" fmla="*/ 1313643 w 1670548"/>
                <a:gd name="connsiteY13" fmla="*/ 1214661 h 262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0548" h="2620279">
                  <a:moveTo>
                    <a:pt x="1313964" y="1214983"/>
                  </a:moveTo>
                  <a:cubicBezTo>
                    <a:pt x="1275575" y="1177879"/>
                    <a:pt x="1195584" y="616016"/>
                    <a:pt x="1127319" y="504865"/>
                  </a:cubicBezTo>
                  <a:cubicBezTo>
                    <a:pt x="1029821" y="346008"/>
                    <a:pt x="746802" y="98487"/>
                    <a:pt x="670023" y="34237"/>
                  </a:cubicBezTo>
                  <a:cubicBezTo>
                    <a:pt x="536705" y="-77236"/>
                    <a:pt x="429891" y="105072"/>
                    <a:pt x="540561" y="271639"/>
                  </a:cubicBezTo>
                  <a:cubicBezTo>
                    <a:pt x="587302" y="341992"/>
                    <a:pt x="780854" y="557871"/>
                    <a:pt x="845103" y="667898"/>
                  </a:cubicBezTo>
                  <a:cubicBezTo>
                    <a:pt x="912405" y="783226"/>
                    <a:pt x="828237" y="1288548"/>
                    <a:pt x="915456" y="1462986"/>
                  </a:cubicBezTo>
                  <a:cubicBezTo>
                    <a:pt x="984364" y="1600801"/>
                    <a:pt x="752584" y="1812342"/>
                    <a:pt x="586499" y="1783591"/>
                  </a:cubicBezTo>
                  <a:cubicBezTo>
                    <a:pt x="470368" y="1763352"/>
                    <a:pt x="398087" y="1583935"/>
                    <a:pt x="198592" y="1595661"/>
                  </a:cubicBezTo>
                  <a:cubicBezTo>
                    <a:pt x="99166" y="1601604"/>
                    <a:pt x="-53587" y="1704242"/>
                    <a:pt x="18854" y="1738776"/>
                  </a:cubicBezTo>
                  <a:cubicBezTo>
                    <a:pt x="130970" y="1792425"/>
                    <a:pt x="223650" y="1905665"/>
                    <a:pt x="341708" y="1953209"/>
                  </a:cubicBezTo>
                  <a:cubicBezTo>
                    <a:pt x="582965" y="2050226"/>
                    <a:pt x="697490" y="2249239"/>
                    <a:pt x="874176" y="2324732"/>
                  </a:cubicBezTo>
                  <a:cubicBezTo>
                    <a:pt x="1050862" y="2400226"/>
                    <a:pt x="978421" y="2620280"/>
                    <a:pt x="978421" y="2620280"/>
                  </a:cubicBezTo>
                  <a:lnTo>
                    <a:pt x="1670549" y="2375971"/>
                  </a:lnTo>
                  <a:cubicBezTo>
                    <a:pt x="1670549" y="2375971"/>
                    <a:pt x="1399737" y="1297865"/>
                    <a:pt x="1313643" y="1214661"/>
                  </a:cubicBezTo>
                  <a:close/>
                </a:path>
              </a:pathLst>
            </a:custGeom>
            <a:solidFill>
              <a:srgbClr val="F3C996"/>
            </a:solidFill>
            <a:ln w="16040" cap="flat">
              <a:noFill/>
              <a:prstDash val="solid"/>
              <a:miter/>
            </a:ln>
          </p:spPr>
          <p:txBody>
            <a:bodyPr rtlCol="0" anchor="ctr"/>
            <a:lstStyle/>
            <a:p>
              <a:endParaRPr lang="en-US"/>
            </a:p>
          </p:txBody>
        </p:sp>
        <p:sp>
          <p:nvSpPr>
            <p:cNvPr id="1354" name="Freeform: Shape 1353">
              <a:extLst>
                <a:ext uri="{FF2B5EF4-FFF2-40B4-BE49-F238E27FC236}">
                  <a16:creationId xmlns:a16="http://schemas.microsoft.com/office/drawing/2014/main" id="{63204F61-45E4-7FE5-1E60-70F847D434EE}"/>
                </a:ext>
              </a:extLst>
            </p:cNvPr>
            <p:cNvSpPr/>
            <p:nvPr/>
          </p:nvSpPr>
          <p:spPr>
            <a:xfrm>
              <a:off x="7909606" y="5422500"/>
              <a:ext cx="1236321" cy="1435499"/>
            </a:xfrm>
            <a:custGeom>
              <a:avLst/>
              <a:gdLst>
                <a:gd name="connsiteX0" fmla="*/ 1236321 w 1236321"/>
                <a:gd name="connsiteY0" fmla="*/ 1422966 h 1422966"/>
                <a:gd name="connsiteX1" fmla="*/ 308880 w 1236321"/>
                <a:gd name="connsiteY1" fmla="*/ 1422966 h 1422966"/>
                <a:gd name="connsiteX2" fmla="*/ 0 w 1236321"/>
                <a:gd name="connsiteY2" fmla="*/ 287677 h 1422966"/>
                <a:gd name="connsiteX3" fmla="*/ 762160 w 1236321"/>
                <a:gd name="connsiteY3" fmla="*/ 0 h 1422966"/>
                <a:gd name="connsiteX4" fmla="*/ 1235839 w 1236321"/>
                <a:gd name="connsiteY4" fmla="*/ 818378 h 1422966"/>
                <a:gd name="connsiteX5" fmla="*/ 1236321 w 1236321"/>
                <a:gd name="connsiteY5" fmla="*/ 1422966 h 142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321" h="1422966">
                  <a:moveTo>
                    <a:pt x="1236321" y="1422966"/>
                  </a:moveTo>
                  <a:lnTo>
                    <a:pt x="308880" y="1422966"/>
                  </a:lnTo>
                  <a:lnTo>
                    <a:pt x="0" y="287677"/>
                  </a:lnTo>
                  <a:lnTo>
                    <a:pt x="762160" y="0"/>
                  </a:lnTo>
                  <a:lnTo>
                    <a:pt x="1235839" y="818378"/>
                  </a:lnTo>
                  <a:lnTo>
                    <a:pt x="1236321" y="1422966"/>
                  </a:lnTo>
                  <a:close/>
                </a:path>
              </a:pathLst>
            </a:custGeom>
            <a:solidFill>
              <a:schemeClr val="accent3"/>
            </a:solidFill>
            <a:ln w="16040" cap="flat">
              <a:noFill/>
              <a:prstDash val="solid"/>
              <a:miter/>
            </a:ln>
          </p:spPr>
          <p:txBody>
            <a:bodyPr rtlCol="0" anchor="ctr"/>
            <a:lstStyle/>
            <a:p>
              <a:endParaRPr lang="en-US"/>
            </a:p>
          </p:txBody>
        </p:sp>
        <p:sp>
          <p:nvSpPr>
            <p:cNvPr id="1355" name="Freeform: Shape 1354">
              <a:extLst>
                <a:ext uri="{FF2B5EF4-FFF2-40B4-BE49-F238E27FC236}">
                  <a16:creationId xmlns:a16="http://schemas.microsoft.com/office/drawing/2014/main" id="{724454EE-7F1E-5E69-3432-14CE6069FAB6}"/>
                </a:ext>
              </a:extLst>
            </p:cNvPr>
            <p:cNvSpPr/>
            <p:nvPr/>
          </p:nvSpPr>
          <p:spPr>
            <a:xfrm>
              <a:off x="8260087" y="5422500"/>
              <a:ext cx="885840" cy="1435499"/>
            </a:xfrm>
            <a:custGeom>
              <a:avLst/>
              <a:gdLst>
                <a:gd name="connsiteX0" fmla="*/ 885840 w 885840"/>
                <a:gd name="connsiteY0" fmla="*/ 1422966 h 1422966"/>
                <a:gd name="connsiteX1" fmla="*/ 528613 w 885840"/>
                <a:gd name="connsiteY1" fmla="*/ 1422966 h 1422966"/>
                <a:gd name="connsiteX2" fmla="*/ 0 w 885840"/>
                <a:gd name="connsiteY2" fmla="*/ 161266 h 1422966"/>
                <a:gd name="connsiteX3" fmla="*/ 411679 w 885840"/>
                <a:gd name="connsiteY3" fmla="*/ 0 h 1422966"/>
                <a:gd name="connsiteX4" fmla="*/ 885358 w 885840"/>
                <a:gd name="connsiteY4" fmla="*/ 818378 h 1422966"/>
                <a:gd name="connsiteX5" fmla="*/ 885840 w 885840"/>
                <a:gd name="connsiteY5" fmla="*/ 1422966 h 142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840" h="1422966">
                  <a:moveTo>
                    <a:pt x="885840" y="1422966"/>
                  </a:moveTo>
                  <a:lnTo>
                    <a:pt x="528613" y="1422966"/>
                  </a:lnTo>
                  <a:lnTo>
                    <a:pt x="0" y="161266"/>
                  </a:lnTo>
                  <a:lnTo>
                    <a:pt x="411679" y="0"/>
                  </a:lnTo>
                  <a:lnTo>
                    <a:pt x="885358" y="818378"/>
                  </a:lnTo>
                  <a:lnTo>
                    <a:pt x="885840" y="1422966"/>
                  </a:lnTo>
                  <a:close/>
                </a:path>
              </a:pathLst>
            </a:custGeom>
            <a:solidFill>
              <a:schemeClr val="tx1">
                <a:alpha val="15000"/>
              </a:schemeClr>
            </a:solidFill>
            <a:ln w="16040" cap="flat">
              <a:noFill/>
              <a:prstDash val="solid"/>
              <a:miter/>
            </a:ln>
          </p:spPr>
          <p:txBody>
            <a:bodyPr rtlCol="0" anchor="ctr"/>
            <a:lstStyle/>
            <a:p>
              <a:endParaRPr lang="en-US"/>
            </a:p>
          </p:txBody>
        </p:sp>
        <p:sp>
          <p:nvSpPr>
            <p:cNvPr id="1356" name="Freeform: Shape 1355">
              <a:extLst>
                <a:ext uri="{FF2B5EF4-FFF2-40B4-BE49-F238E27FC236}">
                  <a16:creationId xmlns:a16="http://schemas.microsoft.com/office/drawing/2014/main" id="{3A07767C-D352-7B8D-3A29-C59E5DED3AE2}"/>
                </a:ext>
              </a:extLst>
            </p:cNvPr>
            <p:cNvSpPr/>
            <p:nvPr/>
          </p:nvSpPr>
          <p:spPr>
            <a:xfrm>
              <a:off x="8516757" y="5599020"/>
              <a:ext cx="114537" cy="114538"/>
            </a:xfrm>
            <a:custGeom>
              <a:avLst/>
              <a:gdLst>
                <a:gd name="connsiteX0" fmla="*/ 7 w 114537"/>
                <a:gd name="connsiteY0" fmla="*/ 56385 h 114538"/>
                <a:gd name="connsiteX1" fmla="*/ 56385 w 114537"/>
                <a:gd name="connsiteY1" fmla="*/ 114532 h 114538"/>
                <a:gd name="connsiteX2" fmla="*/ 114531 w 114537"/>
                <a:gd name="connsiteY2" fmla="*/ 58153 h 114538"/>
                <a:gd name="connsiteX3" fmla="*/ 58153 w 114537"/>
                <a:gd name="connsiteY3" fmla="*/ 7 h 114538"/>
                <a:gd name="connsiteX4" fmla="*/ 7 w 114537"/>
                <a:gd name="connsiteY4" fmla="*/ 56385 h 114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537" h="114538">
                  <a:moveTo>
                    <a:pt x="7" y="56385"/>
                  </a:moveTo>
                  <a:cubicBezTo>
                    <a:pt x="-475" y="88028"/>
                    <a:pt x="24743" y="114050"/>
                    <a:pt x="56385" y="114532"/>
                  </a:cubicBezTo>
                  <a:cubicBezTo>
                    <a:pt x="88028" y="115013"/>
                    <a:pt x="114049" y="89795"/>
                    <a:pt x="114531" y="58153"/>
                  </a:cubicBezTo>
                  <a:cubicBezTo>
                    <a:pt x="115013" y="26510"/>
                    <a:pt x="89795" y="489"/>
                    <a:pt x="58153" y="7"/>
                  </a:cubicBezTo>
                  <a:cubicBezTo>
                    <a:pt x="26510" y="-475"/>
                    <a:pt x="489" y="24743"/>
                    <a:pt x="7" y="56385"/>
                  </a:cubicBezTo>
                  <a:close/>
                </a:path>
              </a:pathLst>
            </a:custGeom>
            <a:solidFill>
              <a:srgbClr val="FFFFFF"/>
            </a:solidFill>
            <a:ln w="16040" cap="flat">
              <a:noFill/>
              <a:prstDash val="solid"/>
              <a:miter/>
            </a:ln>
          </p:spPr>
          <p:txBody>
            <a:bodyPr rtlCol="0" anchor="ctr"/>
            <a:lstStyle/>
            <a:p>
              <a:endParaRPr lang="en-US"/>
            </a:p>
          </p:txBody>
        </p:sp>
      </p:grpSp>
      <p:sp>
        <p:nvSpPr>
          <p:cNvPr id="1364" name="TextBox 1363">
            <a:extLst>
              <a:ext uri="{FF2B5EF4-FFF2-40B4-BE49-F238E27FC236}">
                <a16:creationId xmlns:a16="http://schemas.microsoft.com/office/drawing/2014/main" id="{97B0A0BA-9F26-B2C5-65BD-14542CD52C4F}"/>
              </a:ext>
            </a:extLst>
          </p:cNvPr>
          <p:cNvSpPr txBox="1"/>
          <p:nvPr/>
        </p:nvSpPr>
        <p:spPr>
          <a:xfrm>
            <a:off x="702322" y="1438075"/>
            <a:ext cx="6074185" cy="2677656"/>
          </a:xfrm>
          <a:prstGeom prst="rect">
            <a:avLst/>
          </a:prstGeom>
          <a:noFill/>
        </p:spPr>
        <p:txBody>
          <a:bodyPr wrap="square" anchor="ctr">
            <a:spAutoFit/>
          </a:bodyPr>
          <a:lstStyle/>
          <a:p>
            <a:pPr algn="ctr"/>
            <a:r>
              <a:rPr lang="pt-BR" sz="2800" i="1" dirty="0">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rPr>
              <a:t>Porque assim como num só corpo temos muitos membros, mas nem todos os membros têm a mesma função, assim também nós, embora sejamos muitos, somos um só corpo em Cristo e membros uns dos outros - Romanos 12:4,5</a:t>
            </a:r>
            <a:r>
              <a:rPr lang="en-US" sz="2800" i="1" dirty="0">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rPr>
              <a:t>.</a:t>
            </a:r>
          </a:p>
        </p:txBody>
      </p:sp>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5" name="TextBox 1363">
            <a:extLst>
              <a:ext uri="{FF2B5EF4-FFF2-40B4-BE49-F238E27FC236}">
                <a16:creationId xmlns:a16="http://schemas.microsoft.com/office/drawing/2014/main" id="{CB08B5BA-97A3-2BD8-62A8-1C0198799713}"/>
              </a:ext>
            </a:extLst>
          </p:cNvPr>
          <p:cNvSpPr txBox="1"/>
          <p:nvPr/>
        </p:nvSpPr>
        <p:spPr>
          <a:xfrm>
            <a:off x="874490" y="4654628"/>
            <a:ext cx="5460525" cy="1384995"/>
          </a:xfrm>
          <a:prstGeom prst="rect">
            <a:avLst/>
          </a:prstGeom>
          <a:noFill/>
        </p:spPr>
        <p:txBody>
          <a:bodyPr wrap="square" anchor="ctr">
            <a:spAutoFit/>
          </a:bodyPr>
          <a:lstStyle>
            <a:defPPr>
              <a:defRPr lang="ro-RO"/>
            </a:defPPr>
            <a:lvl1pPr algn="ctr">
              <a:defRPr sz="2400" i="1">
                <a:solidFill>
                  <a:schemeClr val="tx1">
                    <a:lumMod val="65000"/>
                    <a:lumOff val="35000"/>
                  </a:schemeClr>
                </a:solidFill>
                <a:latin typeface="Century Gothic" panose="020B0502020202020204" pitchFamily="34" charset="0"/>
                <a:ea typeface="Roboto" panose="02000000000000000000" pitchFamily="2" charset="0"/>
                <a:cs typeface="Arial" panose="020B0604020202020204" pitchFamily="34" charset="0"/>
              </a:defRPr>
            </a:lvl1pPr>
          </a:lstStyle>
          <a:p>
            <a:r>
              <a:rPr lang="pt-BR" sz="2800" dirty="0">
                <a:latin typeface="Calibri Light" panose="020F0302020204030204" pitchFamily="34" charset="0"/>
                <a:cs typeface="Calibri Light" panose="020F0302020204030204" pitchFamily="34" charset="0"/>
              </a:rPr>
              <a:t>Pois quem come e bebe sem discernir o corpo, come e bebe juízo para si - 1 Coríntios 11:29</a:t>
            </a:r>
            <a:r>
              <a:rPr lang="en-US" sz="2800" dirty="0">
                <a:latin typeface="Calibri Light" panose="020F0302020204030204" pitchFamily="34" charset="0"/>
                <a:cs typeface="Calibri Light" panose="020F0302020204030204" pitchFamily="34" charset="0"/>
              </a:rPr>
              <a:t>.</a:t>
            </a:r>
          </a:p>
        </p:txBody>
      </p:sp>
    </p:spTree>
    <p:extLst>
      <p:ext uri="{BB962C8B-B14F-4D97-AF65-F5344CB8AC3E}">
        <p14:creationId xmlns:p14="http://schemas.microsoft.com/office/powerpoint/2010/main" val="19891935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p:tgtEl>
                                          <p:spTgt spid="35"/>
                                        </p:tgtEl>
                                        <p:attrNameLst>
                                          <p:attrName>ppt_x</p:attrName>
                                        </p:attrNameLst>
                                      </p:cBhvr>
                                      <p:tavLst>
                                        <p:tav tm="0">
                                          <p:val>
                                            <p:strVal val="#ppt_x-#ppt_w*1.125000"/>
                                          </p:val>
                                        </p:tav>
                                        <p:tav tm="100000">
                                          <p:val>
                                            <p:strVal val="#ppt_x"/>
                                          </p:val>
                                        </p:tav>
                                      </p:tavLst>
                                    </p:anim>
                                    <p:animEffect transition="in" filter="wipe(right)">
                                      <p:cBhvr>
                                        <p:cTn id="14" dur="500"/>
                                        <p:tgtEl>
                                          <p:spTgt spid="35"/>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1345"/>
                                        </p:tgtEl>
                                        <p:attrNameLst>
                                          <p:attrName>style.visibility</p:attrName>
                                        </p:attrNameLst>
                                      </p:cBhvr>
                                      <p:to>
                                        <p:strVal val="visible"/>
                                      </p:to>
                                    </p:set>
                                    <p:anim calcmode="lin" valueType="num">
                                      <p:cBhvr additive="base">
                                        <p:cTn id="18" dur="500"/>
                                        <p:tgtEl>
                                          <p:spTgt spid="1345"/>
                                        </p:tgtEl>
                                        <p:attrNameLst>
                                          <p:attrName>ppt_y</p:attrName>
                                        </p:attrNameLst>
                                      </p:cBhvr>
                                      <p:tavLst>
                                        <p:tav tm="0">
                                          <p:val>
                                            <p:strVal val="#ppt_y+#ppt_h*1.125000"/>
                                          </p:val>
                                        </p:tav>
                                        <p:tav tm="100000">
                                          <p:val>
                                            <p:strVal val="#ppt_y"/>
                                          </p:val>
                                        </p:tav>
                                      </p:tavLst>
                                    </p:anim>
                                    <p:animEffect transition="in" filter="wipe(up)">
                                      <p:cBhvr>
                                        <p:cTn id="19" dur="500"/>
                                        <p:tgtEl>
                                          <p:spTgt spid="1345"/>
                                        </p:tgtEl>
                                      </p:cBhvr>
                                    </p:animEffect>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ppt_x</p:attrName>
                                        </p:attrNameLst>
                                      </p:cBhvr>
                                      <p:tavLst>
                                        <p:tav tm="0">
                                          <p:val>
                                            <p:strVal val="#ppt_x+#ppt_w*1.125000"/>
                                          </p:val>
                                        </p:tav>
                                        <p:tav tm="100000">
                                          <p:val>
                                            <p:strVal val="#ppt_x"/>
                                          </p:val>
                                        </p:tav>
                                      </p:tavLst>
                                    </p:anim>
                                    <p:animEffect transition="in" filter="wipe(left)">
                                      <p:cBhvr>
                                        <p:cTn id="24" dur="500"/>
                                        <p:tgtEl>
                                          <p:spTgt spid="50"/>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364"/>
                                        </p:tgtEl>
                                        <p:attrNameLst>
                                          <p:attrName>style.visibility</p:attrName>
                                        </p:attrNameLst>
                                      </p:cBhvr>
                                      <p:to>
                                        <p:strVal val="visible"/>
                                      </p:to>
                                    </p:set>
                                    <p:animEffect transition="in" filter="fade">
                                      <p:cBhvr>
                                        <p:cTn id="28" dur="500"/>
                                        <p:tgtEl>
                                          <p:spTgt spid="136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4"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 name="TextBox 1363">
            <a:extLst>
              <a:ext uri="{FF2B5EF4-FFF2-40B4-BE49-F238E27FC236}">
                <a16:creationId xmlns:a16="http://schemas.microsoft.com/office/drawing/2014/main" id="{97B0A0BA-9F26-B2C5-65BD-14542CD52C4F}"/>
              </a:ext>
            </a:extLst>
          </p:cNvPr>
          <p:cNvSpPr txBox="1"/>
          <p:nvPr/>
        </p:nvSpPr>
        <p:spPr>
          <a:xfrm>
            <a:off x="702322" y="1829122"/>
            <a:ext cx="10351042" cy="2246769"/>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r>
              <a:rPr lang="pt-BR" dirty="0"/>
              <a:t>Sabemos que todas as coisas cooperam para o bem daqueles que amam a Deus, daqueles que são chamados segundo o seu propósito. Pois aqueles que Deus de antemão conheceu ele também predestinou para serem conformes à imagem de seu Filho, a fim de que ele seja o primogênito entre muitos irmãos - </a:t>
            </a:r>
            <a:r>
              <a:rPr lang="pt-BR" dirty="0" err="1"/>
              <a:t>Rm</a:t>
            </a:r>
            <a:r>
              <a:rPr lang="pt-BR" dirty="0"/>
              <a:t> 8.28-29.</a:t>
            </a:r>
          </a:p>
        </p:txBody>
      </p:sp>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5" name="TextBox 1363">
            <a:extLst>
              <a:ext uri="{FF2B5EF4-FFF2-40B4-BE49-F238E27FC236}">
                <a16:creationId xmlns:a16="http://schemas.microsoft.com/office/drawing/2014/main" id="{CB08B5BA-97A3-2BD8-62A8-1C0198799713}"/>
              </a:ext>
            </a:extLst>
          </p:cNvPr>
          <p:cNvSpPr txBox="1"/>
          <p:nvPr/>
        </p:nvSpPr>
        <p:spPr>
          <a:xfrm>
            <a:off x="702322" y="4231798"/>
            <a:ext cx="7927114" cy="2246769"/>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r>
              <a:rPr lang="pt-BR" dirty="0"/>
              <a:t>Que fazer, então, irmãos? Quando vocês se reúnem, um tem um salmo, outro tem um ensino, este traz uma revelação, aquele fala em línguas, e ainda outro faz a interpretação. Que tudo seja feito para edificação - 1 Coríntios 14:26.</a:t>
            </a:r>
          </a:p>
        </p:txBody>
      </p:sp>
      <p:sp>
        <p:nvSpPr>
          <p:cNvPr id="2" name="Freeform: Shape 103">
            <a:extLst>
              <a:ext uri="{FF2B5EF4-FFF2-40B4-BE49-F238E27FC236}">
                <a16:creationId xmlns:a16="http://schemas.microsoft.com/office/drawing/2014/main" id="{33494A7A-44CB-B1C2-31F0-25DBC73D40DE}"/>
              </a:ext>
            </a:extLst>
          </p:cNvPr>
          <p:cNvSpPr/>
          <p:nvPr/>
        </p:nvSpPr>
        <p:spPr>
          <a:xfrm>
            <a:off x="9966110" y="5937159"/>
            <a:ext cx="282363" cy="267383"/>
          </a:xfrm>
          <a:custGeom>
            <a:avLst/>
            <a:gdLst>
              <a:gd name="connsiteX0" fmla="*/ 123467 w 335954"/>
              <a:gd name="connsiteY0" fmla="*/ 123627 h 318131"/>
              <a:gd name="connsiteX1" fmla="*/ 266336 w 335954"/>
              <a:gd name="connsiteY1" fmla="*/ 123627 h 318131"/>
              <a:gd name="connsiteX2" fmla="*/ 304178 w 335954"/>
              <a:gd name="connsiteY2" fmla="*/ 124841 h 318131"/>
              <a:gd name="connsiteX3" fmla="*/ 335950 w 335954"/>
              <a:gd name="connsiteY3" fmla="*/ 160002 h 318131"/>
              <a:gd name="connsiteX4" fmla="*/ 302914 w 335954"/>
              <a:gd name="connsiteY4" fmla="*/ 194050 h 318131"/>
              <a:gd name="connsiteX5" fmla="*/ 260316 w 335954"/>
              <a:gd name="connsiteY5" fmla="*/ 195112 h 318131"/>
              <a:gd name="connsiteX6" fmla="*/ 122203 w 335954"/>
              <a:gd name="connsiteY6" fmla="*/ 195112 h 318131"/>
              <a:gd name="connsiteX7" fmla="*/ 178561 w 335954"/>
              <a:gd name="connsiteY7" fmla="*/ 253342 h 318131"/>
              <a:gd name="connsiteX8" fmla="*/ 183266 w 335954"/>
              <a:gd name="connsiteY8" fmla="*/ 307171 h 318131"/>
              <a:gd name="connsiteX9" fmla="*/ 128931 w 335954"/>
              <a:gd name="connsiteY9" fmla="*/ 302365 h 318131"/>
              <a:gd name="connsiteX10" fmla="*/ 15355 w 335954"/>
              <a:gd name="connsiteY10" fmla="*/ 188029 h 318131"/>
              <a:gd name="connsiteX11" fmla="*/ 15608 w 335954"/>
              <a:gd name="connsiteY11" fmla="*/ 130103 h 318131"/>
              <a:gd name="connsiteX12" fmla="*/ 133232 w 335954"/>
              <a:gd name="connsiteY12" fmla="*/ 13136 h 318131"/>
              <a:gd name="connsiteX13" fmla="*/ 183367 w 335954"/>
              <a:gd name="connsiteY13" fmla="*/ 11265 h 318131"/>
              <a:gd name="connsiteX14" fmla="*/ 181748 w 335954"/>
              <a:gd name="connsiteY14" fmla="*/ 61805 h 318131"/>
              <a:gd name="connsiteX15" fmla="*/ 123518 w 335954"/>
              <a:gd name="connsiteY15" fmla="*/ 123526 h 31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954" h="318131">
                <a:moveTo>
                  <a:pt x="123467" y="123627"/>
                </a:moveTo>
                <a:cubicBezTo>
                  <a:pt x="178460" y="123627"/>
                  <a:pt x="222373" y="123576"/>
                  <a:pt x="266336" y="123627"/>
                </a:cubicBezTo>
                <a:cubicBezTo>
                  <a:pt x="278984" y="123627"/>
                  <a:pt x="291834" y="122818"/>
                  <a:pt x="304178" y="124841"/>
                </a:cubicBezTo>
                <a:cubicBezTo>
                  <a:pt x="323302" y="127978"/>
                  <a:pt x="336253" y="139614"/>
                  <a:pt x="335950" y="160002"/>
                </a:cubicBezTo>
                <a:cubicBezTo>
                  <a:pt x="335646" y="180542"/>
                  <a:pt x="321936" y="191419"/>
                  <a:pt x="302914" y="194050"/>
                </a:cubicBezTo>
                <a:cubicBezTo>
                  <a:pt x="288951" y="195972"/>
                  <a:pt x="274532" y="195112"/>
                  <a:pt x="260316" y="195112"/>
                </a:cubicBezTo>
                <a:cubicBezTo>
                  <a:pt x="218174" y="195213"/>
                  <a:pt x="175981" y="195112"/>
                  <a:pt x="122203" y="195112"/>
                </a:cubicBezTo>
                <a:cubicBezTo>
                  <a:pt x="146385" y="220003"/>
                  <a:pt x="163080" y="236091"/>
                  <a:pt x="178561" y="253342"/>
                </a:cubicBezTo>
                <a:cubicBezTo>
                  <a:pt x="197533" y="274489"/>
                  <a:pt x="198545" y="292601"/>
                  <a:pt x="183266" y="307171"/>
                </a:cubicBezTo>
                <a:cubicBezTo>
                  <a:pt x="167178" y="322551"/>
                  <a:pt x="149876" y="322450"/>
                  <a:pt x="128931" y="302365"/>
                </a:cubicBezTo>
                <a:cubicBezTo>
                  <a:pt x="90128" y="265181"/>
                  <a:pt x="52084" y="227187"/>
                  <a:pt x="15355" y="188029"/>
                </a:cubicBezTo>
                <a:cubicBezTo>
                  <a:pt x="-5185" y="166174"/>
                  <a:pt x="-5135" y="151958"/>
                  <a:pt x="15608" y="130103"/>
                </a:cubicBezTo>
                <a:cubicBezTo>
                  <a:pt x="53703" y="90035"/>
                  <a:pt x="93012" y="51080"/>
                  <a:pt x="133232" y="13136"/>
                </a:cubicBezTo>
                <a:cubicBezTo>
                  <a:pt x="152102" y="-4621"/>
                  <a:pt x="168898" y="-3508"/>
                  <a:pt x="183367" y="11265"/>
                </a:cubicBezTo>
                <a:cubicBezTo>
                  <a:pt x="197735" y="25936"/>
                  <a:pt x="198039" y="42732"/>
                  <a:pt x="181748" y="61805"/>
                </a:cubicBezTo>
                <a:cubicBezTo>
                  <a:pt x="165711" y="80574"/>
                  <a:pt x="147954" y="97826"/>
                  <a:pt x="123518" y="123526"/>
                </a:cubicBezTo>
                <a:close/>
              </a:path>
            </a:pathLst>
          </a:custGeom>
          <a:solidFill>
            <a:schemeClr val="accent1"/>
          </a:solidFill>
          <a:ln w="5055" cap="flat">
            <a:noFill/>
            <a:prstDash val="solid"/>
            <a:miter/>
          </a:ln>
        </p:spPr>
        <p:txBody>
          <a:bodyPr rtlCol="0" anchor="ctr"/>
          <a:lstStyle/>
          <a:p>
            <a:endParaRPr lang="en-US"/>
          </a:p>
        </p:txBody>
      </p:sp>
      <p:sp>
        <p:nvSpPr>
          <p:cNvPr id="3" name="Freeform: Shape 104">
            <a:extLst>
              <a:ext uri="{FF2B5EF4-FFF2-40B4-BE49-F238E27FC236}">
                <a16:creationId xmlns:a16="http://schemas.microsoft.com/office/drawing/2014/main" id="{B1E3F923-98DB-15FF-FF68-F284B478EE4B}"/>
              </a:ext>
            </a:extLst>
          </p:cNvPr>
          <p:cNvSpPr/>
          <p:nvPr/>
        </p:nvSpPr>
        <p:spPr>
          <a:xfrm>
            <a:off x="9870070" y="4470019"/>
            <a:ext cx="281288" cy="265633"/>
          </a:xfrm>
          <a:custGeom>
            <a:avLst/>
            <a:gdLst>
              <a:gd name="connsiteX0" fmla="*/ 198503 w 334675"/>
              <a:gd name="connsiteY0" fmla="*/ 192860 h 316049"/>
              <a:gd name="connsiteX1" fmla="*/ 71570 w 334675"/>
              <a:gd name="connsiteY1" fmla="*/ 192810 h 316049"/>
              <a:gd name="connsiteX2" fmla="*/ 28973 w 334675"/>
              <a:gd name="connsiteY2" fmla="*/ 191393 h 316049"/>
              <a:gd name="connsiteX3" fmla="*/ 35 w 334675"/>
              <a:gd name="connsiteY3" fmla="*/ 160027 h 316049"/>
              <a:gd name="connsiteX4" fmla="*/ 30339 w 334675"/>
              <a:gd name="connsiteY4" fmla="*/ 124714 h 316049"/>
              <a:gd name="connsiteX5" fmla="*/ 77692 w 334675"/>
              <a:gd name="connsiteY5" fmla="*/ 123854 h 316049"/>
              <a:gd name="connsiteX6" fmla="*/ 212770 w 334675"/>
              <a:gd name="connsiteY6" fmla="*/ 123854 h 316049"/>
              <a:gd name="connsiteX7" fmla="*/ 170830 w 334675"/>
              <a:gd name="connsiteY7" fmla="*/ 79537 h 316049"/>
              <a:gd name="connsiteX8" fmla="*/ 148469 w 334675"/>
              <a:gd name="connsiteY8" fmla="*/ 55101 h 316049"/>
              <a:gd name="connsiteX9" fmla="*/ 154995 w 334675"/>
              <a:gd name="connsiteY9" fmla="*/ 8102 h 316049"/>
              <a:gd name="connsiteX10" fmla="*/ 198200 w 334675"/>
              <a:gd name="connsiteY10" fmla="*/ 9468 h 316049"/>
              <a:gd name="connsiteX11" fmla="*/ 325284 w 334675"/>
              <a:gd name="connsiteY11" fmla="*/ 137059 h 316049"/>
              <a:gd name="connsiteX12" fmla="*/ 323058 w 334675"/>
              <a:gd name="connsiteY12" fmla="*/ 184108 h 316049"/>
              <a:gd name="connsiteX13" fmla="*/ 202348 w 334675"/>
              <a:gd name="connsiteY13" fmla="*/ 304717 h 316049"/>
              <a:gd name="connsiteX14" fmla="*/ 151251 w 334675"/>
              <a:gd name="connsiteY14" fmla="*/ 305830 h 316049"/>
              <a:gd name="connsiteX15" fmla="*/ 155147 w 334675"/>
              <a:gd name="connsiteY15" fmla="*/ 254581 h 316049"/>
              <a:gd name="connsiteX16" fmla="*/ 203208 w 334675"/>
              <a:gd name="connsiteY16" fmla="*/ 203839 h 316049"/>
              <a:gd name="connsiteX17" fmla="*/ 198452 w 334675"/>
              <a:gd name="connsiteY17" fmla="*/ 192962 h 316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4675" h="316049">
                <a:moveTo>
                  <a:pt x="198503" y="192860"/>
                </a:moveTo>
                <a:cubicBezTo>
                  <a:pt x="156209" y="192860"/>
                  <a:pt x="113864" y="192962"/>
                  <a:pt x="71570" y="192810"/>
                </a:cubicBezTo>
                <a:cubicBezTo>
                  <a:pt x="57354" y="192759"/>
                  <a:pt x="43037" y="192911"/>
                  <a:pt x="28973" y="191393"/>
                </a:cubicBezTo>
                <a:cubicBezTo>
                  <a:pt x="10861" y="189420"/>
                  <a:pt x="692" y="178695"/>
                  <a:pt x="35" y="160027"/>
                </a:cubicBezTo>
                <a:cubicBezTo>
                  <a:pt x="-674" y="140296"/>
                  <a:pt x="9445" y="127244"/>
                  <a:pt x="30339" y="124714"/>
                </a:cubicBezTo>
                <a:cubicBezTo>
                  <a:pt x="45921" y="122792"/>
                  <a:pt x="61907" y="123905"/>
                  <a:pt x="77692" y="123854"/>
                </a:cubicBezTo>
                <a:cubicBezTo>
                  <a:pt x="119632" y="123804"/>
                  <a:pt x="161521" y="123854"/>
                  <a:pt x="212770" y="123854"/>
                </a:cubicBezTo>
                <a:cubicBezTo>
                  <a:pt x="194152" y="104174"/>
                  <a:pt x="182466" y="91881"/>
                  <a:pt x="170830" y="79537"/>
                </a:cubicBezTo>
                <a:cubicBezTo>
                  <a:pt x="163241" y="71493"/>
                  <a:pt x="154489" y="64208"/>
                  <a:pt x="148469" y="55101"/>
                </a:cubicBezTo>
                <a:cubicBezTo>
                  <a:pt x="137946" y="39114"/>
                  <a:pt x="141234" y="18271"/>
                  <a:pt x="154995" y="8102"/>
                </a:cubicBezTo>
                <a:cubicBezTo>
                  <a:pt x="169413" y="-2522"/>
                  <a:pt x="185198" y="-3331"/>
                  <a:pt x="198200" y="9468"/>
                </a:cubicBezTo>
                <a:cubicBezTo>
                  <a:pt x="241050" y="51509"/>
                  <a:pt x="283749" y="93753"/>
                  <a:pt x="325284" y="137059"/>
                </a:cubicBezTo>
                <a:cubicBezTo>
                  <a:pt x="339247" y="151629"/>
                  <a:pt x="336920" y="169892"/>
                  <a:pt x="323058" y="184108"/>
                </a:cubicBezTo>
                <a:cubicBezTo>
                  <a:pt x="283344" y="224834"/>
                  <a:pt x="243529" y="265509"/>
                  <a:pt x="202348" y="304717"/>
                </a:cubicBezTo>
                <a:cubicBezTo>
                  <a:pt x="185906" y="320350"/>
                  <a:pt x="163545" y="318933"/>
                  <a:pt x="151251" y="305830"/>
                </a:cubicBezTo>
                <a:cubicBezTo>
                  <a:pt x="139008" y="292778"/>
                  <a:pt x="139666" y="272592"/>
                  <a:pt x="155147" y="254581"/>
                </a:cubicBezTo>
                <a:cubicBezTo>
                  <a:pt x="170324" y="236925"/>
                  <a:pt x="187120" y="220685"/>
                  <a:pt x="203208" y="203839"/>
                </a:cubicBezTo>
                <a:lnTo>
                  <a:pt x="198452" y="192962"/>
                </a:lnTo>
                <a:close/>
              </a:path>
            </a:pathLst>
          </a:custGeom>
          <a:solidFill>
            <a:schemeClr val="accent2"/>
          </a:solidFill>
          <a:ln w="5055" cap="flat">
            <a:noFill/>
            <a:prstDash val="solid"/>
            <a:miter/>
          </a:ln>
        </p:spPr>
        <p:txBody>
          <a:bodyPr rtlCol="0" anchor="ctr"/>
          <a:lstStyle/>
          <a:p>
            <a:endParaRPr lang="en-US"/>
          </a:p>
        </p:txBody>
      </p:sp>
      <p:sp>
        <p:nvSpPr>
          <p:cNvPr id="6" name="Freeform: Shape 17">
            <a:extLst>
              <a:ext uri="{FF2B5EF4-FFF2-40B4-BE49-F238E27FC236}">
                <a16:creationId xmlns:a16="http://schemas.microsoft.com/office/drawing/2014/main" id="{58852876-B88B-B7D5-DBDA-A829087A3DDE}"/>
              </a:ext>
            </a:extLst>
          </p:cNvPr>
          <p:cNvSpPr/>
          <p:nvPr/>
        </p:nvSpPr>
        <p:spPr>
          <a:xfrm>
            <a:off x="10061932" y="4478609"/>
            <a:ext cx="1351232" cy="1402940"/>
          </a:xfrm>
          <a:custGeom>
            <a:avLst/>
            <a:gdLst>
              <a:gd name="connsiteX0" fmla="*/ 1351233 w 1351232"/>
              <a:gd name="connsiteY0" fmla="*/ 633946 h 1402940"/>
              <a:gd name="connsiteX1" fmla="*/ 1351233 w 1351232"/>
              <a:gd name="connsiteY1" fmla="*/ 582284 h 1402940"/>
              <a:gd name="connsiteX2" fmla="*/ 1338512 w 1351232"/>
              <a:gd name="connsiteY2" fmla="*/ 578480 h 1402940"/>
              <a:gd name="connsiteX3" fmla="*/ 1104662 w 1351232"/>
              <a:gd name="connsiteY3" fmla="*/ 577743 h 1402940"/>
              <a:gd name="connsiteX4" fmla="*/ 1063103 w 1351232"/>
              <a:gd name="connsiteY4" fmla="*/ 610917 h 1402940"/>
              <a:gd name="connsiteX5" fmla="*/ 877561 w 1351232"/>
              <a:gd name="connsiteY5" fmla="*/ 513237 h 1402940"/>
              <a:gd name="connsiteX6" fmla="*/ 744458 w 1351232"/>
              <a:gd name="connsiteY6" fmla="*/ 498021 h 1402940"/>
              <a:gd name="connsiteX7" fmla="*/ 703309 w 1351232"/>
              <a:gd name="connsiteY7" fmla="*/ 494871 h 1402940"/>
              <a:gd name="connsiteX8" fmla="*/ 700159 w 1351232"/>
              <a:gd name="connsiteY8" fmla="*/ 476914 h 1402940"/>
              <a:gd name="connsiteX9" fmla="*/ 699627 w 1351232"/>
              <a:gd name="connsiteY9" fmla="*/ 354201 h 1402940"/>
              <a:gd name="connsiteX10" fmla="*/ 665349 w 1351232"/>
              <a:gd name="connsiteY10" fmla="*/ 319310 h 1402940"/>
              <a:gd name="connsiteX11" fmla="*/ 565666 w 1351232"/>
              <a:gd name="connsiteY11" fmla="*/ 318983 h 1402940"/>
              <a:gd name="connsiteX12" fmla="*/ 500505 w 1351232"/>
              <a:gd name="connsiteY12" fmla="*/ 318083 h 1402940"/>
              <a:gd name="connsiteX13" fmla="*/ 470277 w 1351232"/>
              <a:gd name="connsiteY13" fmla="*/ 272556 h 1402940"/>
              <a:gd name="connsiteX14" fmla="*/ 487170 w 1351232"/>
              <a:gd name="connsiteY14" fmla="*/ 238278 h 1402940"/>
              <a:gd name="connsiteX15" fmla="*/ 482221 w 1351232"/>
              <a:gd name="connsiteY15" fmla="*/ 77606 h 1402940"/>
              <a:gd name="connsiteX16" fmla="*/ 264283 w 1351232"/>
              <a:gd name="connsiteY16" fmla="*/ 21322 h 1402940"/>
              <a:gd name="connsiteX17" fmla="*/ 201454 w 1351232"/>
              <a:gd name="connsiteY17" fmla="*/ 237501 h 1402940"/>
              <a:gd name="connsiteX18" fmla="*/ 218838 w 1351232"/>
              <a:gd name="connsiteY18" fmla="*/ 271534 h 1402940"/>
              <a:gd name="connsiteX19" fmla="*/ 190696 w 1351232"/>
              <a:gd name="connsiteY19" fmla="*/ 318083 h 1402940"/>
              <a:gd name="connsiteX20" fmla="*/ 156254 w 1351232"/>
              <a:gd name="connsiteY20" fmla="*/ 318942 h 1402940"/>
              <a:gd name="connsiteX21" fmla="*/ 0 w 1351232"/>
              <a:gd name="connsiteY21" fmla="*/ 318942 h 1402940"/>
              <a:gd name="connsiteX22" fmla="*/ 0 w 1351232"/>
              <a:gd name="connsiteY22" fmla="*/ 753796 h 1402940"/>
              <a:gd name="connsiteX23" fmla="*/ 1432 w 1351232"/>
              <a:gd name="connsiteY23" fmla="*/ 755677 h 1402940"/>
              <a:gd name="connsiteX24" fmla="*/ 1963 w 1351232"/>
              <a:gd name="connsiteY24" fmla="*/ 756250 h 1402940"/>
              <a:gd name="connsiteX25" fmla="*/ 3477 w 1351232"/>
              <a:gd name="connsiteY25" fmla="*/ 757763 h 1402940"/>
              <a:gd name="connsiteX26" fmla="*/ 5481 w 1351232"/>
              <a:gd name="connsiteY26" fmla="*/ 759318 h 1402940"/>
              <a:gd name="connsiteX27" fmla="*/ 7731 w 1351232"/>
              <a:gd name="connsiteY27" fmla="*/ 760586 h 1402940"/>
              <a:gd name="connsiteX28" fmla="*/ 12721 w 1351232"/>
              <a:gd name="connsiteY28" fmla="*/ 762263 h 1402940"/>
              <a:gd name="connsiteX29" fmla="*/ 15544 w 1351232"/>
              <a:gd name="connsiteY29" fmla="*/ 762713 h 1402940"/>
              <a:gd name="connsiteX30" fmla="*/ 18366 w 1351232"/>
              <a:gd name="connsiteY30" fmla="*/ 762835 h 1402940"/>
              <a:gd name="connsiteX31" fmla="*/ 20657 w 1351232"/>
              <a:gd name="connsiteY31" fmla="*/ 762754 h 1402940"/>
              <a:gd name="connsiteX32" fmla="*/ 23070 w 1351232"/>
              <a:gd name="connsiteY32" fmla="*/ 762549 h 1402940"/>
              <a:gd name="connsiteX33" fmla="*/ 24338 w 1351232"/>
              <a:gd name="connsiteY33" fmla="*/ 762386 h 1402940"/>
              <a:gd name="connsiteX34" fmla="*/ 24665 w 1351232"/>
              <a:gd name="connsiteY34" fmla="*/ 762345 h 1402940"/>
              <a:gd name="connsiteX35" fmla="*/ 26342 w 1351232"/>
              <a:gd name="connsiteY35" fmla="*/ 762058 h 1402940"/>
              <a:gd name="connsiteX36" fmla="*/ 31415 w 1351232"/>
              <a:gd name="connsiteY36" fmla="*/ 760913 h 1402940"/>
              <a:gd name="connsiteX37" fmla="*/ 33133 w 1351232"/>
              <a:gd name="connsiteY37" fmla="*/ 760422 h 1402940"/>
              <a:gd name="connsiteX38" fmla="*/ 35300 w 1351232"/>
              <a:gd name="connsiteY38" fmla="*/ 759727 h 1402940"/>
              <a:gd name="connsiteX39" fmla="*/ 41886 w 1351232"/>
              <a:gd name="connsiteY39" fmla="*/ 757354 h 1402940"/>
              <a:gd name="connsiteX40" fmla="*/ 50803 w 1351232"/>
              <a:gd name="connsiteY40" fmla="*/ 753877 h 1402940"/>
              <a:gd name="connsiteX41" fmla="*/ 123654 w 1351232"/>
              <a:gd name="connsiteY41" fmla="*/ 741197 h 1402940"/>
              <a:gd name="connsiteX42" fmla="*/ 216384 w 1351232"/>
              <a:gd name="connsiteY42" fmla="*/ 820592 h 1402940"/>
              <a:gd name="connsiteX43" fmla="*/ 88681 w 1351232"/>
              <a:gd name="connsiteY43" fmla="*/ 954431 h 1402940"/>
              <a:gd name="connsiteX44" fmla="*/ 50803 w 1351232"/>
              <a:gd name="connsiteY44" fmla="*/ 942446 h 1402940"/>
              <a:gd name="connsiteX45" fmla="*/ 50599 w 1351232"/>
              <a:gd name="connsiteY45" fmla="*/ 942365 h 1402940"/>
              <a:gd name="connsiteX46" fmla="*/ 42745 w 1351232"/>
              <a:gd name="connsiteY46" fmla="*/ 939092 h 1402940"/>
              <a:gd name="connsiteX47" fmla="*/ 34769 w 1351232"/>
              <a:gd name="connsiteY47" fmla="*/ 935738 h 1402940"/>
              <a:gd name="connsiteX48" fmla="*/ 29574 w 1351232"/>
              <a:gd name="connsiteY48" fmla="*/ 933775 h 1402940"/>
              <a:gd name="connsiteX49" fmla="*/ 27938 w 1351232"/>
              <a:gd name="connsiteY49" fmla="*/ 933202 h 1402940"/>
              <a:gd name="connsiteX50" fmla="*/ 24420 w 1351232"/>
              <a:gd name="connsiteY50" fmla="*/ 932179 h 1402940"/>
              <a:gd name="connsiteX51" fmla="*/ 20698 w 1351232"/>
              <a:gd name="connsiteY51" fmla="*/ 931361 h 1402940"/>
              <a:gd name="connsiteX52" fmla="*/ 11535 w 1351232"/>
              <a:gd name="connsiteY52" fmla="*/ 930666 h 1402940"/>
              <a:gd name="connsiteX53" fmla="*/ 0 w 1351232"/>
              <a:gd name="connsiteY53" fmla="*/ 934552 h 1402940"/>
              <a:gd name="connsiteX54" fmla="*/ 0 w 1351232"/>
              <a:gd name="connsiteY54" fmla="*/ 1402702 h 1402940"/>
              <a:gd name="connsiteX55" fmla="*/ 640889 w 1351232"/>
              <a:gd name="connsiteY55" fmla="*/ 1402702 h 1402940"/>
              <a:gd name="connsiteX56" fmla="*/ 667722 w 1351232"/>
              <a:gd name="connsiteY56" fmla="*/ 1402497 h 1402940"/>
              <a:gd name="connsiteX57" fmla="*/ 699505 w 1351232"/>
              <a:gd name="connsiteY57" fmla="*/ 1368424 h 1402940"/>
              <a:gd name="connsiteX58" fmla="*/ 699668 w 1351232"/>
              <a:gd name="connsiteY58" fmla="*/ 1268740 h 1402940"/>
              <a:gd name="connsiteX59" fmla="*/ 695782 w 1351232"/>
              <a:gd name="connsiteY59" fmla="*/ 1243993 h 1402940"/>
              <a:gd name="connsiteX60" fmla="*/ 644243 w 1351232"/>
              <a:gd name="connsiteY60" fmla="*/ 1243993 h 1402940"/>
              <a:gd name="connsiteX61" fmla="*/ 644243 w 1351232"/>
              <a:gd name="connsiteY61" fmla="*/ 1342368 h 1402940"/>
              <a:gd name="connsiteX62" fmla="*/ 50803 w 1351232"/>
              <a:gd name="connsiteY62" fmla="*/ 1341959 h 1402940"/>
              <a:gd name="connsiteX63" fmla="*/ 49126 w 1351232"/>
              <a:gd name="connsiteY63" fmla="*/ 1341673 h 1402940"/>
              <a:gd name="connsiteX64" fmla="*/ 47899 w 1351232"/>
              <a:gd name="connsiteY64" fmla="*/ 1341427 h 1402940"/>
              <a:gd name="connsiteX65" fmla="*/ 44340 w 1351232"/>
              <a:gd name="connsiteY65" fmla="*/ 1130238 h 1402940"/>
              <a:gd name="connsiteX66" fmla="*/ 44463 w 1351232"/>
              <a:gd name="connsiteY66" fmla="*/ 1124798 h 1402940"/>
              <a:gd name="connsiteX67" fmla="*/ 44790 w 1351232"/>
              <a:gd name="connsiteY67" fmla="*/ 1108600 h 1402940"/>
              <a:gd name="connsiteX68" fmla="*/ 44872 w 1351232"/>
              <a:gd name="connsiteY68" fmla="*/ 1105573 h 1402940"/>
              <a:gd name="connsiteX69" fmla="*/ 44995 w 1351232"/>
              <a:gd name="connsiteY69" fmla="*/ 1099601 h 1402940"/>
              <a:gd name="connsiteX70" fmla="*/ 45158 w 1351232"/>
              <a:gd name="connsiteY70" fmla="*/ 1094201 h 1402940"/>
              <a:gd name="connsiteX71" fmla="*/ 45199 w 1351232"/>
              <a:gd name="connsiteY71" fmla="*/ 1092443 h 1402940"/>
              <a:gd name="connsiteX72" fmla="*/ 45363 w 1351232"/>
              <a:gd name="connsiteY72" fmla="*/ 1086757 h 1402940"/>
              <a:gd name="connsiteX73" fmla="*/ 45527 w 1351232"/>
              <a:gd name="connsiteY73" fmla="*/ 1082012 h 1402940"/>
              <a:gd name="connsiteX74" fmla="*/ 45690 w 1351232"/>
              <a:gd name="connsiteY74" fmla="*/ 1076326 h 1402940"/>
              <a:gd name="connsiteX75" fmla="*/ 46058 w 1351232"/>
              <a:gd name="connsiteY75" fmla="*/ 1066427 h 1402940"/>
              <a:gd name="connsiteX76" fmla="*/ 46263 w 1351232"/>
              <a:gd name="connsiteY76" fmla="*/ 1061969 h 1402940"/>
              <a:gd name="connsiteX77" fmla="*/ 47040 w 1351232"/>
              <a:gd name="connsiteY77" fmla="*/ 1045484 h 1402940"/>
              <a:gd name="connsiteX78" fmla="*/ 47245 w 1351232"/>
              <a:gd name="connsiteY78" fmla="*/ 1041476 h 1402940"/>
              <a:gd name="connsiteX79" fmla="*/ 48308 w 1351232"/>
              <a:gd name="connsiteY79" fmla="*/ 1025891 h 1402940"/>
              <a:gd name="connsiteX80" fmla="*/ 48594 w 1351232"/>
              <a:gd name="connsiteY80" fmla="*/ 1022660 h 1402940"/>
              <a:gd name="connsiteX81" fmla="*/ 48840 w 1351232"/>
              <a:gd name="connsiteY81" fmla="*/ 1019960 h 1402940"/>
              <a:gd name="connsiteX82" fmla="*/ 49126 w 1351232"/>
              <a:gd name="connsiteY82" fmla="*/ 1017097 h 1402940"/>
              <a:gd name="connsiteX83" fmla="*/ 49412 w 1351232"/>
              <a:gd name="connsiteY83" fmla="*/ 1014847 h 1402940"/>
              <a:gd name="connsiteX84" fmla="*/ 49781 w 1351232"/>
              <a:gd name="connsiteY84" fmla="*/ 1011943 h 1402940"/>
              <a:gd name="connsiteX85" fmla="*/ 50599 w 1351232"/>
              <a:gd name="connsiteY85" fmla="*/ 1007402 h 1402940"/>
              <a:gd name="connsiteX86" fmla="*/ 50803 w 1351232"/>
              <a:gd name="connsiteY86" fmla="*/ 1006421 h 1402940"/>
              <a:gd name="connsiteX87" fmla="*/ 50926 w 1351232"/>
              <a:gd name="connsiteY87" fmla="*/ 1005971 h 1402940"/>
              <a:gd name="connsiteX88" fmla="*/ 245262 w 1351232"/>
              <a:gd name="connsiteY88" fmla="*/ 940606 h 1402940"/>
              <a:gd name="connsiteX89" fmla="*/ 257165 w 1351232"/>
              <a:gd name="connsiteY89" fmla="*/ 770689 h 1402940"/>
              <a:gd name="connsiteX90" fmla="*/ 51212 w 1351232"/>
              <a:gd name="connsiteY90" fmla="*/ 690435 h 1402940"/>
              <a:gd name="connsiteX91" fmla="*/ 51212 w 1351232"/>
              <a:gd name="connsiteY91" fmla="*/ 376617 h 1402940"/>
              <a:gd name="connsiteX92" fmla="*/ 90030 w 1351232"/>
              <a:gd name="connsiteY92" fmla="*/ 374940 h 1402940"/>
              <a:gd name="connsiteX93" fmla="*/ 189714 w 1351232"/>
              <a:gd name="connsiteY93" fmla="*/ 374572 h 1402940"/>
              <a:gd name="connsiteX94" fmla="*/ 275981 w 1351232"/>
              <a:gd name="connsiteY94" fmla="*/ 277547 h 1402940"/>
              <a:gd name="connsiteX95" fmla="*/ 249189 w 1351232"/>
              <a:gd name="connsiteY95" fmla="*/ 207109 h 1402940"/>
              <a:gd name="connsiteX96" fmla="*/ 279172 w 1351232"/>
              <a:gd name="connsiteY96" fmla="*/ 79365 h 1402940"/>
              <a:gd name="connsiteX97" fmla="*/ 410475 w 1351232"/>
              <a:gd name="connsiteY97" fmla="*/ 80633 h 1402940"/>
              <a:gd name="connsiteX98" fmla="*/ 438331 w 1351232"/>
              <a:gd name="connsiteY98" fmla="*/ 208541 h 1402940"/>
              <a:gd name="connsiteX99" fmla="*/ 417919 w 1351232"/>
              <a:gd name="connsiteY99" fmla="*/ 249691 h 1402940"/>
              <a:gd name="connsiteX100" fmla="*/ 503041 w 1351232"/>
              <a:gd name="connsiteY100" fmla="*/ 374531 h 1402940"/>
              <a:gd name="connsiteX101" fmla="*/ 618064 w 1351232"/>
              <a:gd name="connsiteY101" fmla="*/ 375062 h 1402940"/>
              <a:gd name="connsiteX102" fmla="*/ 646125 w 1351232"/>
              <a:gd name="connsiteY102" fmla="*/ 379398 h 1402940"/>
              <a:gd name="connsiteX103" fmla="*/ 646125 w 1351232"/>
              <a:gd name="connsiteY103" fmla="*/ 568049 h 1402940"/>
              <a:gd name="connsiteX104" fmla="*/ 696969 w 1351232"/>
              <a:gd name="connsiteY104" fmla="*/ 561668 h 1402940"/>
              <a:gd name="connsiteX105" fmla="*/ 732392 w 1351232"/>
              <a:gd name="connsiteY105" fmla="*/ 553446 h 1402940"/>
              <a:gd name="connsiteX106" fmla="*/ 895395 w 1351232"/>
              <a:gd name="connsiteY106" fmla="*/ 575330 h 1402940"/>
              <a:gd name="connsiteX107" fmla="*/ 1022076 w 1351232"/>
              <a:gd name="connsiteY107" fmla="*/ 649653 h 1402940"/>
              <a:gd name="connsiteX108" fmla="*/ 1065475 w 1351232"/>
              <a:gd name="connsiteY108" fmla="*/ 689903 h 1402940"/>
              <a:gd name="connsiteX109" fmla="*/ 1062612 w 1351232"/>
              <a:gd name="connsiteY109" fmla="*/ 1097310 h 1402940"/>
              <a:gd name="connsiteX110" fmla="*/ 1004405 w 1351232"/>
              <a:gd name="connsiteY110" fmla="*/ 1118376 h 1402940"/>
              <a:gd name="connsiteX111" fmla="*/ 892573 w 1351232"/>
              <a:gd name="connsiteY111" fmla="*/ 1150977 h 1402940"/>
              <a:gd name="connsiteX112" fmla="*/ 635653 w 1351232"/>
              <a:gd name="connsiteY112" fmla="*/ 1150649 h 1402940"/>
              <a:gd name="connsiteX113" fmla="*/ 528279 w 1351232"/>
              <a:gd name="connsiteY113" fmla="*/ 1150527 h 1402940"/>
              <a:gd name="connsiteX114" fmla="*/ 495433 w 1351232"/>
              <a:gd name="connsiteY114" fmla="*/ 1129543 h 1402940"/>
              <a:gd name="connsiteX115" fmla="*/ 503777 w 1351232"/>
              <a:gd name="connsiteY115" fmla="*/ 1087207 h 1402940"/>
              <a:gd name="connsiteX116" fmla="*/ 541819 w 1351232"/>
              <a:gd name="connsiteY116" fmla="*/ 1073995 h 1402940"/>
              <a:gd name="connsiteX117" fmla="*/ 668336 w 1351232"/>
              <a:gd name="connsiteY117" fmla="*/ 1073258 h 1402940"/>
              <a:gd name="connsiteX118" fmla="*/ 698932 w 1351232"/>
              <a:gd name="connsiteY118" fmla="*/ 1072195 h 1402940"/>
              <a:gd name="connsiteX119" fmla="*/ 721347 w 1351232"/>
              <a:gd name="connsiteY119" fmla="*/ 1045403 h 1402940"/>
              <a:gd name="connsiteX120" fmla="*/ 698809 w 1351232"/>
              <a:gd name="connsiteY120" fmla="*/ 1019183 h 1402940"/>
              <a:gd name="connsiteX121" fmla="*/ 668213 w 1351232"/>
              <a:gd name="connsiteY121" fmla="*/ 1017997 h 1402940"/>
              <a:gd name="connsiteX122" fmla="*/ 464959 w 1351232"/>
              <a:gd name="connsiteY122" fmla="*/ 1017833 h 1402940"/>
              <a:gd name="connsiteX123" fmla="*/ 393459 w 1351232"/>
              <a:gd name="connsiteY123" fmla="*/ 973861 h 1402940"/>
              <a:gd name="connsiteX124" fmla="*/ 462382 w 1351232"/>
              <a:gd name="connsiteY124" fmla="*/ 932098 h 1402940"/>
              <a:gd name="connsiteX125" fmla="*/ 627268 w 1351232"/>
              <a:gd name="connsiteY125" fmla="*/ 931893 h 1402940"/>
              <a:gd name="connsiteX126" fmla="*/ 654101 w 1351232"/>
              <a:gd name="connsiteY126" fmla="*/ 931484 h 1402940"/>
              <a:gd name="connsiteX127" fmla="*/ 686824 w 1351232"/>
              <a:gd name="connsiteY127" fmla="*/ 901133 h 1402940"/>
              <a:gd name="connsiteX128" fmla="*/ 654387 w 1351232"/>
              <a:gd name="connsiteY128" fmla="*/ 874995 h 1402940"/>
              <a:gd name="connsiteX129" fmla="*/ 631399 w 1351232"/>
              <a:gd name="connsiteY129" fmla="*/ 874831 h 1402940"/>
              <a:gd name="connsiteX130" fmla="*/ 428145 w 1351232"/>
              <a:gd name="connsiteY130" fmla="*/ 874750 h 1402940"/>
              <a:gd name="connsiteX131" fmla="*/ 397672 w 1351232"/>
              <a:gd name="connsiteY131" fmla="*/ 872786 h 1402940"/>
              <a:gd name="connsiteX132" fmla="*/ 366871 w 1351232"/>
              <a:gd name="connsiteY132" fmla="*/ 837977 h 1402940"/>
              <a:gd name="connsiteX133" fmla="*/ 392763 w 1351232"/>
              <a:gd name="connsiteY133" fmla="*/ 795886 h 1402940"/>
              <a:gd name="connsiteX134" fmla="*/ 430395 w 1351232"/>
              <a:gd name="connsiteY134" fmla="*/ 791346 h 1402940"/>
              <a:gd name="connsiteX135" fmla="*/ 652792 w 1351232"/>
              <a:gd name="connsiteY135" fmla="*/ 791182 h 1402940"/>
              <a:gd name="connsiteX136" fmla="*/ 683429 w 1351232"/>
              <a:gd name="connsiteY136" fmla="*/ 790528 h 1402940"/>
              <a:gd name="connsiteX137" fmla="*/ 711408 w 1351232"/>
              <a:gd name="connsiteY137" fmla="*/ 764635 h 1402940"/>
              <a:gd name="connsiteX138" fmla="*/ 681998 w 1351232"/>
              <a:gd name="connsiteY138" fmla="*/ 735961 h 1402940"/>
              <a:gd name="connsiteX139" fmla="*/ 655164 w 1351232"/>
              <a:gd name="connsiteY139" fmla="*/ 735634 h 1402940"/>
              <a:gd name="connsiteX140" fmla="*/ 490279 w 1351232"/>
              <a:gd name="connsiteY140" fmla="*/ 735552 h 1402940"/>
              <a:gd name="connsiteX141" fmla="*/ 456165 w 1351232"/>
              <a:gd name="connsiteY141" fmla="*/ 732525 h 1402940"/>
              <a:gd name="connsiteX142" fmla="*/ 425323 w 1351232"/>
              <a:gd name="connsiteY142" fmla="*/ 689453 h 1402940"/>
              <a:gd name="connsiteX143" fmla="*/ 462137 w 1351232"/>
              <a:gd name="connsiteY143" fmla="*/ 651003 h 1402940"/>
              <a:gd name="connsiteX144" fmla="*/ 492733 w 1351232"/>
              <a:gd name="connsiteY144" fmla="*/ 650062 h 1402940"/>
              <a:gd name="connsiteX145" fmla="*/ 711285 w 1351232"/>
              <a:gd name="connsiteY145" fmla="*/ 649571 h 1402940"/>
              <a:gd name="connsiteX146" fmla="*/ 759429 w 1351232"/>
              <a:gd name="connsiteY146" fmla="*/ 640123 h 1402940"/>
              <a:gd name="connsiteX147" fmla="*/ 773500 w 1351232"/>
              <a:gd name="connsiteY147" fmla="*/ 604413 h 1402940"/>
              <a:gd name="connsiteX148" fmla="*/ 742945 w 1351232"/>
              <a:gd name="connsiteY148" fmla="*/ 587233 h 1402940"/>
              <a:gd name="connsiteX149" fmla="*/ 640071 w 1351232"/>
              <a:gd name="connsiteY149" fmla="*/ 592428 h 1402940"/>
              <a:gd name="connsiteX150" fmla="*/ 467536 w 1351232"/>
              <a:gd name="connsiteY150" fmla="*/ 593246 h 1402940"/>
              <a:gd name="connsiteX151" fmla="*/ 370757 w 1351232"/>
              <a:gd name="connsiteY151" fmla="*/ 713259 h 1402940"/>
              <a:gd name="connsiteX152" fmla="*/ 375788 w 1351232"/>
              <a:gd name="connsiteY152" fmla="*/ 737966 h 1402940"/>
              <a:gd name="connsiteX153" fmla="*/ 352350 w 1351232"/>
              <a:gd name="connsiteY153" fmla="*/ 919008 h 1402940"/>
              <a:gd name="connsiteX154" fmla="*/ 349077 w 1351232"/>
              <a:gd name="connsiteY154" fmla="*/ 1020819 h 1402940"/>
              <a:gd name="connsiteX155" fmla="*/ 438249 w 1351232"/>
              <a:gd name="connsiteY155" fmla="*/ 1077512 h 1402940"/>
              <a:gd name="connsiteX156" fmla="*/ 438249 w 1351232"/>
              <a:gd name="connsiteY156" fmla="*/ 1091665 h 1402940"/>
              <a:gd name="connsiteX157" fmla="*/ 546236 w 1351232"/>
              <a:gd name="connsiteY157" fmla="*/ 1206688 h 1402940"/>
              <a:gd name="connsiteX158" fmla="*/ 553885 w 1351232"/>
              <a:gd name="connsiteY158" fmla="*/ 1206647 h 1402940"/>
              <a:gd name="connsiteX159" fmla="*/ 898913 w 1351232"/>
              <a:gd name="connsiteY159" fmla="*/ 1207302 h 1402940"/>
              <a:gd name="connsiteX160" fmla="*/ 1025962 w 1351232"/>
              <a:gd name="connsiteY160" fmla="*/ 1171633 h 1402940"/>
              <a:gd name="connsiteX161" fmla="*/ 1059053 w 1351232"/>
              <a:gd name="connsiteY161" fmla="*/ 1157562 h 1402940"/>
              <a:gd name="connsiteX162" fmla="*/ 1122087 w 1351232"/>
              <a:gd name="connsiteY162" fmla="*/ 1197035 h 1402940"/>
              <a:gd name="connsiteX163" fmla="*/ 1197392 w 1351232"/>
              <a:gd name="connsiteY163" fmla="*/ 1197035 h 1402940"/>
              <a:gd name="connsiteX164" fmla="*/ 1197433 w 1351232"/>
              <a:gd name="connsiteY164" fmla="*/ 1239330 h 1402940"/>
              <a:gd name="connsiteX165" fmla="*/ 1223161 w 1351232"/>
              <a:gd name="connsiteY165" fmla="*/ 1266859 h 1402940"/>
              <a:gd name="connsiteX166" fmla="*/ 1350906 w 1351232"/>
              <a:gd name="connsiteY166" fmla="*/ 1267145 h 1402940"/>
              <a:gd name="connsiteX167" fmla="*/ 1350906 w 1351232"/>
              <a:gd name="connsiteY167" fmla="*/ 1211433 h 1402940"/>
              <a:gd name="connsiteX168" fmla="*/ 1257153 w 1351232"/>
              <a:gd name="connsiteY168" fmla="*/ 1211433 h 1402940"/>
              <a:gd name="connsiteX169" fmla="*/ 1259771 w 1351232"/>
              <a:gd name="connsiteY169" fmla="*/ 633946 h 1402940"/>
              <a:gd name="connsiteX170" fmla="*/ 1351233 w 1351232"/>
              <a:gd name="connsiteY170" fmla="*/ 633946 h 1402940"/>
              <a:gd name="connsiteX171" fmla="*/ 1194651 w 1351232"/>
              <a:gd name="connsiteY171" fmla="*/ 1140137 h 1402940"/>
              <a:gd name="connsiteX172" fmla="*/ 1131536 w 1351232"/>
              <a:gd name="connsiteY172" fmla="*/ 1140137 h 1402940"/>
              <a:gd name="connsiteX173" fmla="*/ 1129695 w 1351232"/>
              <a:gd name="connsiteY173" fmla="*/ 637464 h 1402940"/>
              <a:gd name="connsiteX174" fmla="*/ 1194651 w 1351232"/>
              <a:gd name="connsiteY174" fmla="*/ 637464 h 1402940"/>
              <a:gd name="connsiteX175" fmla="*/ 1194651 w 1351232"/>
              <a:gd name="connsiteY175" fmla="*/ 1140137 h 140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351232" h="1402940">
                <a:moveTo>
                  <a:pt x="1351233" y="633946"/>
                </a:moveTo>
                <a:lnTo>
                  <a:pt x="1351233" y="582284"/>
                </a:lnTo>
                <a:cubicBezTo>
                  <a:pt x="1345711" y="580566"/>
                  <a:pt x="1342111" y="578521"/>
                  <a:pt x="1338512" y="578480"/>
                </a:cubicBezTo>
                <a:cubicBezTo>
                  <a:pt x="1260548" y="578234"/>
                  <a:pt x="1182584" y="578766"/>
                  <a:pt x="1104662" y="577743"/>
                </a:cubicBezTo>
                <a:cubicBezTo>
                  <a:pt x="1081796" y="577457"/>
                  <a:pt x="1070997" y="590506"/>
                  <a:pt x="1063103" y="610917"/>
                </a:cubicBezTo>
                <a:cubicBezTo>
                  <a:pt x="1011891" y="553446"/>
                  <a:pt x="948694" y="524690"/>
                  <a:pt x="877561" y="513237"/>
                </a:cubicBezTo>
                <a:cubicBezTo>
                  <a:pt x="833507" y="506161"/>
                  <a:pt x="788881" y="502807"/>
                  <a:pt x="744458" y="498021"/>
                </a:cubicBezTo>
                <a:cubicBezTo>
                  <a:pt x="730878" y="496548"/>
                  <a:pt x="717257" y="495894"/>
                  <a:pt x="703309" y="494871"/>
                </a:cubicBezTo>
                <a:cubicBezTo>
                  <a:pt x="701836" y="486649"/>
                  <a:pt x="700200" y="481782"/>
                  <a:pt x="700159" y="476914"/>
                </a:cubicBezTo>
                <a:cubicBezTo>
                  <a:pt x="699873" y="436010"/>
                  <a:pt x="700486" y="395065"/>
                  <a:pt x="699627" y="354201"/>
                </a:cubicBezTo>
                <a:cubicBezTo>
                  <a:pt x="699014" y="326632"/>
                  <a:pt x="692755" y="320169"/>
                  <a:pt x="665349" y="319310"/>
                </a:cubicBezTo>
                <a:cubicBezTo>
                  <a:pt x="632135" y="318287"/>
                  <a:pt x="598880" y="319064"/>
                  <a:pt x="565666" y="318983"/>
                </a:cubicBezTo>
                <a:cubicBezTo>
                  <a:pt x="543946" y="318901"/>
                  <a:pt x="522062" y="320087"/>
                  <a:pt x="500505" y="318083"/>
                </a:cubicBezTo>
                <a:cubicBezTo>
                  <a:pt x="473427" y="315628"/>
                  <a:pt x="462137" y="298162"/>
                  <a:pt x="470277" y="272556"/>
                </a:cubicBezTo>
                <a:cubicBezTo>
                  <a:pt x="474081" y="260530"/>
                  <a:pt x="481444" y="249650"/>
                  <a:pt x="487170" y="238278"/>
                </a:cubicBezTo>
                <a:cubicBezTo>
                  <a:pt x="514617" y="183835"/>
                  <a:pt x="514167" y="129759"/>
                  <a:pt x="482221" y="77606"/>
                </a:cubicBezTo>
                <a:cubicBezTo>
                  <a:pt x="436122" y="2301"/>
                  <a:pt x="340528" y="-21832"/>
                  <a:pt x="264283" y="21322"/>
                </a:cubicBezTo>
                <a:cubicBezTo>
                  <a:pt x="188487" y="64271"/>
                  <a:pt x="160918" y="159169"/>
                  <a:pt x="201454" y="237501"/>
                </a:cubicBezTo>
                <a:cubicBezTo>
                  <a:pt x="207303" y="248832"/>
                  <a:pt x="214666" y="259590"/>
                  <a:pt x="218838" y="271534"/>
                </a:cubicBezTo>
                <a:cubicBezTo>
                  <a:pt x="227919" y="297590"/>
                  <a:pt x="217570" y="314401"/>
                  <a:pt x="190696" y="318083"/>
                </a:cubicBezTo>
                <a:cubicBezTo>
                  <a:pt x="179365" y="319596"/>
                  <a:pt x="167749" y="318942"/>
                  <a:pt x="156254" y="318942"/>
                </a:cubicBezTo>
                <a:lnTo>
                  <a:pt x="0" y="318942"/>
                </a:lnTo>
                <a:lnTo>
                  <a:pt x="0" y="753796"/>
                </a:lnTo>
                <a:cubicBezTo>
                  <a:pt x="450" y="754450"/>
                  <a:pt x="941" y="755105"/>
                  <a:pt x="1432" y="755677"/>
                </a:cubicBezTo>
                <a:cubicBezTo>
                  <a:pt x="1595" y="755882"/>
                  <a:pt x="1759" y="756045"/>
                  <a:pt x="1963" y="756250"/>
                </a:cubicBezTo>
                <a:cubicBezTo>
                  <a:pt x="2454" y="756782"/>
                  <a:pt x="2945" y="757313"/>
                  <a:pt x="3477" y="757763"/>
                </a:cubicBezTo>
                <a:cubicBezTo>
                  <a:pt x="4131" y="758336"/>
                  <a:pt x="4786" y="758827"/>
                  <a:pt x="5481" y="759318"/>
                </a:cubicBezTo>
                <a:cubicBezTo>
                  <a:pt x="6218" y="759768"/>
                  <a:pt x="6954" y="760218"/>
                  <a:pt x="7731" y="760586"/>
                </a:cubicBezTo>
                <a:cubicBezTo>
                  <a:pt x="9244" y="761322"/>
                  <a:pt x="10922" y="761895"/>
                  <a:pt x="12721" y="762263"/>
                </a:cubicBezTo>
                <a:cubicBezTo>
                  <a:pt x="13621" y="762467"/>
                  <a:pt x="14562" y="762590"/>
                  <a:pt x="15544" y="762713"/>
                </a:cubicBezTo>
                <a:cubicBezTo>
                  <a:pt x="16444" y="762795"/>
                  <a:pt x="17384" y="762835"/>
                  <a:pt x="18366" y="762835"/>
                </a:cubicBezTo>
                <a:cubicBezTo>
                  <a:pt x="19143" y="762835"/>
                  <a:pt x="19880" y="762835"/>
                  <a:pt x="20657" y="762754"/>
                </a:cubicBezTo>
                <a:cubicBezTo>
                  <a:pt x="21434" y="762713"/>
                  <a:pt x="22252" y="762631"/>
                  <a:pt x="23070" y="762549"/>
                </a:cubicBezTo>
                <a:cubicBezTo>
                  <a:pt x="23479" y="762549"/>
                  <a:pt x="23929" y="762467"/>
                  <a:pt x="24338" y="762386"/>
                </a:cubicBezTo>
                <a:cubicBezTo>
                  <a:pt x="24461" y="762386"/>
                  <a:pt x="24543" y="762345"/>
                  <a:pt x="24665" y="762345"/>
                </a:cubicBezTo>
                <a:cubicBezTo>
                  <a:pt x="25238" y="762263"/>
                  <a:pt x="25770" y="762181"/>
                  <a:pt x="26342" y="762058"/>
                </a:cubicBezTo>
                <a:cubicBezTo>
                  <a:pt x="27979" y="761772"/>
                  <a:pt x="29656" y="761363"/>
                  <a:pt x="31415" y="760913"/>
                </a:cubicBezTo>
                <a:cubicBezTo>
                  <a:pt x="31987" y="760749"/>
                  <a:pt x="32560" y="760586"/>
                  <a:pt x="33133" y="760422"/>
                </a:cubicBezTo>
                <a:cubicBezTo>
                  <a:pt x="33828" y="760218"/>
                  <a:pt x="34564" y="759972"/>
                  <a:pt x="35300" y="759727"/>
                </a:cubicBezTo>
                <a:cubicBezTo>
                  <a:pt x="37428" y="759072"/>
                  <a:pt x="39595" y="758254"/>
                  <a:pt x="41886" y="757354"/>
                </a:cubicBezTo>
                <a:cubicBezTo>
                  <a:pt x="44872" y="756168"/>
                  <a:pt x="47817" y="754982"/>
                  <a:pt x="50803" y="753877"/>
                </a:cubicBezTo>
                <a:cubicBezTo>
                  <a:pt x="74282" y="745001"/>
                  <a:pt x="97925" y="738538"/>
                  <a:pt x="123654" y="741197"/>
                </a:cubicBezTo>
                <a:cubicBezTo>
                  <a:pt x="168935" y="745901"/>
                  <a:pt x="205258" y="776743"/>
                  <a:pt x="216384" y="820592"/>
                </a:cubicBezTo>
                <a:cubicBezTo>
                  <a:pt x="235322" y="895243"/>
                  <a:pt x="166890" y="967684"/>
                  <a:pt x="88681" y="954431"/>
                </a:cubicBezTo>
                <a:cubicBezTo>
                  <a:pt x="75755" y="952222"/>
                  <a:pt x="63197" y="947559"/>
                  <a:pt x="50803" y="942446"/>
                </a:cubicBezTo>
                <a:cubicBezTo>
                  <a:pt x="50721" y="942405"/>
                  <a:pt x="50680" y="942405"/>
                  <a:pt x="50599" y="942365"/>
                </a:cubicBezTo>
                <a:cubicBezTo>
                  <a:pt x="47981" y="941301"/>
                  <a:pt x="45363" y="940197"/>
                  <a:pt x="42745" y="939092"/>
                </a:cubicBezTo>
                <a:cubicBezTo>
                  <a:pt x="40086" y="937947"/>
                  <a:pt x="37428" y="936842"/>
                  <a:pt x="34769" y="935738"/>
                </a:cubicBezTo>
                <a:cubicBezTo>
                  <a:pt x="32969" y="935002"/>
                  <a:pt x="31251" y="934347"/>
                  <a:pt x="29574" y="933775"/>
                </a:cubicBezTo>
                <a:cubicBezTo>
                  <a:pt x="29001" y="933570"/>
                  <a:pt x="28469" y="933366"/>
                  <a:pt x="27938" y="933202"/>
                </a:cubicBezTo>
                <a:cubicBezTo>
                  <a:pt x="26711" y="932834"/>
                  <a:pt x="25565" y="932507"/>
                  <a:pt x="24420" y="932179"/>
                </a:cubicBezTo>
                <a:cubicBezTo>
                  <a:pt x="23152" y="931852"/>
                  <a:pt x="21884" y="931566"/>
                  <a:pt x="20698" y="931361"/>
                </a:cubicBezTo>
                <a:cubicBezTo>
                  <a:pt x="17384" y="930707"/>
                  <a:pt x="14317" y="930502"/>
                  <a:pt x="11535" y="930666"/>
                </a:cubicBezTo>
                <a:cubicBezTo>
                  <a:pt x="7076" y="930993"/>
                  <a:pt x="3231" y="932261"/>
                  <a:pt x="0" y="934552"/>
                </a:cubicBezTo>
                <a:lnTo>
                  <a:pt x="0" y="1402702"/>
                </a:lnTo>
                <a:lnTo>
                  <a:pt x="640889" y="1402702"/>
                </a:lnTo>
                <a:cubicBezTo>
                  <a:pt x="649847" y="1402702"/>
                  <a:pt x="658846" y="1403356"/>
                  <a:pt x="667722" y="1402497"/>
                </a:cubicBezTo>
                <a:cubicBezTo>
                  <a:pt x="691610" y="1400207"/>
                  <a:pt x="698768" y="1393335"/>
                  <a:pt x="699505" y="1368424"/>
                </a:cubicBezTo>
                <a:cubicBezTo>
                  <a:pt x="700486" y="1335210"/>
                  <a:pt x="700118" y="1301954"/>
                  <a:pt x="699668" y="1268740"/>
                </a:cubicBezTo>
                <a:cubicBezTo>
                  <a:pt x="699586" y="1260355"/>
                  <a:pt x="697132" y="1252010"/>
                  <a:pt x="695782" y="1243993"/>
                </a:cubicBezTo>
                <a:lnTo>
                  <a:pt x="644243" y="1243993"/>
                </a:lnTo>
                <a:lnTo>
                  <a:pt x="644243" y="1342368"/>
                </a:lnTo>
                <a:cubicBezTo>
                  <a:pt x="597939" y="1349812"/>
                  <a:pt x="100543" y="1348626"/>
                  <a:pt x="50803" y="1341959"/>
                </a:cubicBezTo>
                <a:cubicBezTo>
                  <a:pt x="50149" y="1341836"/>
                  <a:pt x="49617" y="1341754"/>
                  <a:pt x="49126" y="1341673"/>
                </a:cubicBezTo>
                <a:cubicBezTo>
                  <a:pt x="48635" y="1341591"/>
                  <a:pt x="48226" y="1341509"/>
                  <a:pt x="47899" y="1341427"/>
                </a:cubicBezTo>
                <a:cubicBezTo>
                  <a:pt x="43849" y="1312835"/>
                  <a:pt x="42909" y="1213724"/>
                  <a:pt x="44340" y="1130238"/>
                </a:cubicBezTo>
                <a:cubicBezTo>
                  <a:pt x="44381" y="1128397"/>
                  <a:pt x="44422" y="1126598"/>
                  <a:pt x="44463" y="1124798"/>
                </a:cubicBezTo>
                <a:cubicBezTo>
                  <a:pt x="44545" y="1119317"/>
                  <a:pt x="44668" y="1113917"/>
                  <a:pt x="44790" y="1108600"/>
                </a:cubicBezTo>
                <a:cubicBezTo>
                  <a:pt x="44790" y="1107577"/>
                  <a:pt x="44831" y="1106595"/>
                  <a:pt x="44872" y="1105573"/>
                </a:cubicBezTo>
                <a:cubicBezTo>
                  <a:pt x="44913" y="1103569"/>
                  <a:pt x="44954" y="1101564"/>
                  <a:pt x="44995" y="1099601"/>
                </a:cubicBezTo>
                <a:cubicBezTo>
                  <a:pt x="45036" y="1097801"/>
                  <a:pt x="45117" y="1096001"/>
                  <a:pt x="45158" y="1094201"/>
                </a:cubicBezTo>
                <a:cubicBezTo>
                  <a:pt x="45158" y="1093629"/>
                  <a:pt x="45199" y="1093015"/>
                  <a:pt x="45199" y="1092443"/>
                </a:cubicBezTo>
                <a:cubicBezTo>
                  <a:pt x="45240" y="1090520"/>
                  <a:pt x="45322" y="1088638"/>
                  <a:pt x="45363" y="1086757"/>
                </a:cubicBezTo>
                <a:cubicBezTo>
                  <a:pt x="45404" y="1085162"/>
                  <a:pt x="45445" y="1083566"/>
                  <a:pt x="45527" y="1082012"/>
                </a:cubicBezTo>
                <a:cubicBezTo>
                  <a:pt x="45567" y="1080089"/>
                  <a:pt x="45649" y="1078208"/>
                  <a:pt x="45690" y="1076326"/>
                </a:cubicBezTo>
                <a:cubicBezTo>
                  <a:pt x="45813" y="1072972"/>
                  <a:pt x="45936" y="1069659"/>
                  <a:pt x="46058" y="1066427"/>
                </a:cubicBezTo>
                <a:cubicBezTo>
                  <a:pt x="46140" y="1064914"/>
                  <a:pt x="46181" y="1063441"/>
                  <a:pt x="46263" y="1061969"/>
                </a:cubicBezTo>
                <a:cubicBezTo>
                  <a:pt x="46508" y="1056119"/>
                  <a:pt x="46754" y="1050638"/>
                  <a:pt x="47040" y="1045484"/>
                </a:cubicBezTo>
                <a:cubicBezTo>
                  <a:pt x="47081" y="1044134"/>
                  <a:pt x="47163" y="1042785"/>
                  <a:pt x="47245" y="1041476"/>
                </a:cubicBezTo>
                <a:cubicBezTo>
                  <a:pt x="47572" y="1035708"/>
                  <a:pt x="47940" y="1030472"/>
                  <a:pt x="48308" y="1025891"/>
                </a:cubicBezTo>
                <a:cubicBezTo>
                  <a:pt x="48390" y="1024787"/>
                  <a:pt x="48472" y="1023723"/>
                  <a:pt x="48594" y="1022660"/>
                </a:cubicBezTo>
                <a:cubicBezTo>
                  <a:pt x="48676" y="1021719"/>
                  <a:pt x="48758" y="1020819"/>
                  <a:pt x="48840" y="1019960"/>
                </a:cubicBezTo>
                <a:cubicBezTo>
                  <a:pt x="48922" y="1018937"/>
                  <a:pt x="49044" y="1017997"/>
                  <a:pt x="49126" y="1017097"/>
                </a:cubicBezTo>
                <a:cubicBezTo>
                  <a:pt x="49208" y="1016320"/>
                  <a:pt x="49331" y="1015542"/>
                  <a:pt x="49412" y="1014847"/>
                </a:cubicBezTo>
                <a:cubicBezTo>
                  <a:pt x="49494" y="1013824"/>
                  <a:pt x="49617" y="1012843"/>
                  <a:pt x="49781" y="1011943"/>
                </a:cubicBezTo>
                <a:cubicBezTo>
                  <a:pt x="50067" y="1010143"/>
                  <a:pt x="50312" y="1008630"/>
                  <a:pt x="50599" y="1007402"/>
                </a:cubicBezTo>
                <a:cubicBezTo>
                  <a:pt x="50599" y="1007034"/>
                  <a:pt x="50721" y="1006707"/>
                  <a:pt x="50803" y="1006421"/>
                </a:cubicBezTo>
                <a:cubicBezTo>
                  <a:pt x="50844" y="1006257"/>
                  <a:pt x="50885" y="1006093"/>
                  <a:pt x="50926" y="1005971"/>
                </a:cubicBezTo>
                <a:cubicBezTo>
                  <a:pt x="128562" y="1022660"/>
                  <a:pt x="196341" y="1006830"/>
                  <a:pt x="245262" y="940606"/>
                </a:cubicBezTo>
                <a:cubicBezTo>
                  <a:pt x="284490" y="887430"/>
                  <a:pt x="288784" y="827955"/>
                  <a:pt x="257165" y="770689"/>
                </a:cubicBezTo>
                <a:cubicBezTo>
                  <a:pt x="212662" y="689944"/>
                  <a:pt x="139279" y="671946"/>
                  <a:pt x="51212" y="690435"/>
                </a:cubicBezTo>
                <a:lnTo>
                  <a:pt x="51212" y="376617"/>
                </a:lnTo>
                <a:cubicBezTo>
                  <a:pt x="65161" y="376003"/>
                  <a:pt x="77595" y="375022"/>
                  <a:pt x="90030" y="374940"/>
                </a:cubicBezTo>
                <a:cubicBezTo>
                  <a:pt x="123245" y="374653"/>
                  <a:pt x="156500" y="375717"/>
                  <a:pt x="189714" y="374572"/>
                </a:cubicBezTo>
                <a:cubicBezTo>
                  <a:pt x="248576" y="372567"/>
                  <a:pt x="282935" y="335917"/>
                  <a:pt x="275981" y="277547"/>
                </a:cubicBezTo>
                <a:cubicBezTo>
                  <a:pt x="273077" y="253331"/>
                  <a:pt x="259374" y="230179"/>
                  <a:pt x="249189" y="207109"/>
                </a:cubicBezTo>
                <a:cubicBezTo>
                  <a:pt x="228860" y="160969"/>
                  <a:pt x="240517" y="109593"/>
                  <a:pt x="279172" y="79365"/>
                </a:cubicBezTo>
                <a:cubicBezTo>
                  <a:pt x="317704" y="49260"/>
                  <a:pt x="372638" y="49791"/>
                  <a:pt x="410475" y="80633"/>
                </a:cubicBezTo>
                <a:cubicBezTo>
                  <a:pt x="449047" y="112048"/>
                  <a:pt x="460214" y="162933"/>
                  <a:pt x="438331" y="208541"/>
                </a:cubicBezTo>
                <a:cubicBezTo>
                  <a:pt x="431704" y="222367"/>
                  <a:pt x="422951" y="235374"/>
                  <a:pt x="417919" y="249691"/>
                </a:cubicBezTo>
                <a:cubicBezTo>
                  <a:pt x="394563" y="316324"/>
                  <a:pt x="432563" y="372199"/>
                  <a:pt x="503041" y="374531"/>
                </a:cubicBezTo>
                <a:cubicBezTo>
                  <a:pt x="541328" y="375799"/>
                  <a:pt x="579696" y="374613"/>
                  <a:pt x="618064" y="375062"/>
                </a:cubicBezTo>
                <a:cubicBezTo>
                  <a:pt x="626409" y="375144"/>
                  <a:pt x="634712" y="377558"/>
                  <a:pt x="646125" y="379398"/>
                </a:cubicBezTo>
                <a:lnTo>
                  <a:pt x="646125" y="568049"/>
                </a:lnTo>
                <a:cubicBezTo>
                  <a:pt x="665759" y="566127"/>
                  <a:pt x="684697" y="569317"/>
                  <a:pt x="696969" y="561668"/>
                </a:cubicBezTo>
                <a:cubicBezTo>
                  <a:pt x="709322" y="554019"/>
                  <a:pt x="720120" y="551933"/>
                  <a:pt x="732392" y="553446"/>
                </a:cubicBezTo>
                <a:cubicBezTo>
                  <a:pt x="786794" y="560073"/>
                  <a:pt x="841606" y="565145"/>
                  <a:pt x="895395" y="575330"/>
                </a:cubicBezTo>
                <a:cubicBezTo>
                  <a:pt x="945421" y="584861"/>
                  <a:pt x="987839" y="610753"/>
                  <a:pt x="1022076" y="649653"/>
                </a:cubicBezTo>
                <a:cubicBezTo>
                  <a:pt x="1034347" y="663602"/>
                  <a:pt x="1049441" y="675177"/>
                  <a:pt x="1065475" y="689903"/>
                </a:cubicBezTo>
                <a:cubicBezTo>
                  <a:pt x="1072020" y="755105"/>
                  <a:pt x="1069157" y="1074404"/>
                  <a:pt x="1062612" y="1097310"/>
                </a:cubicBezTo>
                <a:cubicBezTo>
                  <a:pt x="1041383" y="1104673"/>
                  <a:pt x="1020276" y="1107618"/>
                  <a:pt x="1004405" y="1118376"/>
                </a:cubicBezTo>
                <a:cubicBezTo>
                  <a:pt x="970046" y="1141650"/>
                  <a:pt x="933682" y="1151467"/>
                  <a:pt x="892573" y="1150977"/>
                </a:cubicBezTo>
                <a:cubicBezTo>
                  <a:pt x="806960" y="1149913"/>
                  <a:pt x="721307" y="1150649"/>
                  <a:pt x="635653" y="1150649"/>
                </a:cubicBezTo>
                <a:cubicBezTo>
                  <a:pt x="599862" y="1150649"/>
                  <a:pt x="564070" y="1150649"/>
                  <a:pt x="528279" y="1150527"/>
                </a:cubicBezTo>
                <a:cubicBezTo>
                  <a:pt x="512899" y="1150486"/>
                  <a:pt x="501037" y="1145209"/>
                  <a:pt x="495433" y="1129543"/>
                </a:cubicBezTo>
                <a:cubicBezTo>
                  <a:pt x="489666" y="1113549"/>
                  <a:pt x="491220" y="1097147"/>
                  <a:pt x="503777" y="1087207"/>
                </a:cubicBezTo>
                <a:cubicBezTo>
                  <a:pt x="513758" y="1079230"/>
                  <a:pt x="528811" y="1074526"/>
                  <a:pt x="541819" y="1073995"/>
                </a:cubicBezTo>
                <a:cubicBezTo>
                  <a:pt x="583909" y="1072359"/>
                  <a:pt x="626122" y="1073381"/>
                  <a:pt x="668336" y="1073258"/>
                </a:cubicBezTo>
                <a:cubicBezTo>
                  <a:pt x="678521" y="1073258"/>
                  <a:pt x="688910" y="1073790"/>
                  <a:pt x="698932" y="1072195"/>
                </a:cubicBezTo>
                <a:cubicBezTo>
                  <a:pt x="713412" y="1069863"/>
                  <a:pt x="721020" y="1059924"/>
                  <a:pt x="721347" y="1045403"/>
                </a:cubicBezTo>
                <a:cubicBezTo>
                  <a:pt x="721716" y="1030309"/>
                  <a:pt x="713167" y="1021392"/>
                  <a:pt x="698809" y="1019183"/>
                </a:cubicBezTo>
                <a:cubicBezTo>
                  <a:pt x="688747" y="1017669"/>
                  <a:pt x="678398" y="1017997"/>
                  <a:pt x="668213" y="1017997"/>
                </a:cubicBezTo>
                <a:cubicBezTo>
                  <a:pt x="600475" y="1017874"/>
                  <a:pt x="532697" y="1017915"/>
                  <a:pt x="464959" y="1017833"/>
                </a:cubicBezTo>
                <a:cubicBezTo>
                  <a:pt x="415547" y="1017792"/>
                  <a:pt x="393459" y="1004212"/>
                  <a:pt x="393459" y="973861"/>
                </a:cubicBezTo>
                <a:cubicBezTo>
                  <a:pt x="393459" y="945228"/>
                  <a:pt x="414647" y="932261"/>
                  <a:pt x="462382" y="932098"/>
                </a:cubicBezTo>
                <a:cubicBezTo>
                  <a:pt x="517358" y="931893"/>
                  <a:pt x="572333" y="931975"/>
                  <a:pt x="627268" y="931893"/>
                </a:cubicBezTo>
                <a:cubicBezTo>
                  <a:pt x="636226" y="931893"/>
                  <a:pt x="645265" y="932466"/>
                  <a:pt x="654101" y="931484"/>
                </a:cubicBezTo>
                <a:cubicBezTo>
                  <a:pt x="675330" y="929193"/>
                  <a:pt x="687847" y="917167"/>
                  <a:pt x="686824" y="901133"/>
                </a:cubicBezTo>
                <a:cubicBezTo>
                  <a:pt x="685924" y="886326"/>
                  <a:pt x="674308" y="876713"/>
                  <a:pt x="654387" y="874995"/>
                </a:cubicBezTo>
                <a:cubicBezTo>
                  <a:pt x="646779" y="874382"/>
                  <a:pt x="639048" y="874831"/>
                  <a:pt x="631399" y="874831"/>
                </a:cubicBezTo>
                <a:cubicBezTo>
                  <a:pt x="563620" y="874831"/>
                  <a:pt x="495883" y="874913"/>
                  <a:pt x="428145" y="874750"/>
                </a:cubicBezTo>
                <a:cubicBezTo>
                  <a:pt x="417960" y="874709"/>
                  <a:pt x="407407" y="875200"/>
                  <a:pt x="397672" y="872786"/>
                </a:cubicBezTo>
                <a:cubicBezTo>
                  <a:pt x="380042" y="868450"/>
                  <a:pt x="369039" y="856670"/>
                  <a:pt x="366871" y="837977"/>
                </a:cubicBezTo>
                <a:cubicBezTo>
                  <a:pt x="364703" y="819161"/>
                  <a:pt x="374070" y="801981"/>
                  <a:pt x="392763" y="795886"/>
                </a:cubicBezTo>
                <a:cubicBezTo>
                  <a:pt x="404585" y="792041"/>
                  <a:pt x="417797" y="791387"/>
                  <a:pt x="430395" y="791346"/>
                </a:cubicBezTo>
                <a:cubicBezTo>
                  <a:pt x="504514" y="790937"/>
                  <a:pt x="578673" y="791223"/>
                  <a:pt x="652792" y="791182"/>
                </a:cubicBezTo>
                <a:cubicBezTo>
                  <a:pt x="663018" y="791182"/>
                  <a:pt x="673244" y="791059"/>
                  <a:pt x="683429" y="790528"/>
                </a:cubicBezTo>
                <a:cubicBezTo>
                  <a:pt x="699791" y="789669"/>
                  <a:pt x="709812" y="780792"/>
                  <a:pt x="711408" y="764635"/>
                </a:cubicBezTo>
                <a:cubicBezTo>
                  <a:pt x="712921" y="749296"/>
                  <a:pt x="700936" y="737966"/>
                  <a:pt x="681998" y="735961"/>
                </a:cubicBezTo>
                <a:cubicBezTo>
                  <a:pt x="673121" y="735021"/>
                  <a:pt x="664081" y="735634"/>
                  <a:pt x="655164" y="735634"/>
                </a:cubicBezTo>
                <a:cubicBezTo>
                  <a:pt x="600189" y="735634"/>
                  <a:pt x="545214" y="735798"/>
                  <a:pt x="490279" y="735552"/>
                </a:cubicBezTo>
                <a:cubicBezTo>
                  <a:pt x="478867" y="735470"/>
                  <a:pt x="467005" y="735470"/>
                  <a:pt x="456165" y="732525"/>
                </a:cubicBezTo>
                <a:cubicBezTo>
                  <a:pt x="436040" y="727044"/>
                  <a:pt x="423482" y="708105"/>
                  <a:pt x="425323" y="689453"/>
                </a:cubicBezTo>
                <a:cubicBezTo>
                  <a:pt x="427246" y="669655"/>
                  <a:pt x="441439" y="654153"/>
                  <a:pt x="462137" y="651003"/>
                </a:cubicBezTo>
                <a:cubicBezTo>
                  <a:pt x="472158" y="649490"/>
                  <a:pt x="482507" y="650062"/>
                  <a:pt x="492733" y="650062"/>
                </a:cubicBezTo>
                <a:cubicBezTo>
                  <a:pt x="565584" y="649980"/>
                  <a:pt x="638475" y="650553"/>
                  <a:pt x="711285" y="649571"/>
                </a:cubicBezTo>
                <a:cubicBezTo>
                  <a:pt x="727483" y="649367"/>
                  <a:pt x="744581" y="646340"/>
                  <a:pt x="759429" y="640123"/>
                </a:cubicBezTo>
                <a:cubicBezTo>
                  <a:pt x="773337" y="634273"/>
                  <a:pt x="778859" y="619834"/>
                  <a:pt x="773500" y="604413"/>
                </a:cubicBezTo>
                <a:cubicBezTo>
                  <a:pt x="768633" y="590342"/>
                  <a:pt x="757302" y="586333"/>
                  <a:pt x="742945" y="587233"/>
                </a:cubicBezTo>
                <a:cubicBezTo>
                  <a:pt x="708708" y="589401"/>
                  <a:pt x="674389" y="591896"/>
                  <a:pt x="640071" y="592428"/>
                </a:cubicBezTo>
                <a:cubicBezTo>
                  <a:pt x="582559" y="593328"/>
                  <a:pt x="525007" y="591324"/>
                  <a:pt x="467536" y="593246"/>
                </a:cubicBezTo>
                <a:cubicBezTo>
                  <a:pt x="401721" y="595455"/>
                  <a:pt x="359753" y="648917"/>
                  <a:pt x="370757" y="713259"/>
                </a:cubicBezTo>
                <a:cubicBezTo>
                  <a:pt x="372188" y="721727"/>
                  <a:pt x="374152" y="730112"/>
                  <a:pt x="375788" y="737966"/>
                </a:cubicBezTo>
                <a:cubicBezTo>
                  <a:pt x="307069" y="771875"/>
                  <a:pt x="278926" y="845871"/>
                  <a:pt x="352350" y="919008"/>
                </a:cubicBezTo>
                <a:cubicBezTo>
                  <a:pt x="333984" y="951732"/>
                  <a:pt x="331529" y="986296"/>
                  <a:pt x="349077" y="1020819"/>
                </a:cubicBezTo>
                <a:cubicBezTo>
                  <a:pt x="367403" y="1056938"/>
                  <a:pt x="401353" y="1070559"/>
                  <a:pt x="438249" y="1077512"/>
                </a:cubicBezTo>
                <a:cubicBezTo>
                  <a:pt x="438249" y="1084057"/>
                  <a:pt x="438412" y="1087861"/>
                  <a:pt x="438249" y="1091665"/>
                </a:cubicBezTo>
                <a:cubicBezTo>
                  <a:pt x="434158" y="1176460"/>
                  <a:pt x="462341" y="1206484"/>
                  <a:pt x="546236" y="1206688"/>
                </a:cubicBezTo>
                <a:cubicBezTo>
                  <a:pt x="548772" y="1206688"/>
                  <a:pt x="551308" y="1206647"/>
                  <a:pt x="553885" y="1206647"/>
                </a:cubicBezTo>
                <a:cubicBezTo>
                  <a:pt x="668908" y="1206893"/>
                  <a:pt x="783890" y="1207220"/>
                  <a:pt x="898913" y="1207302"/>
                </a:cubicBezTo>
                <a:cubicBezTo>
                  <a:pt x="944521" y="1207343"/>
                  <a:pt x="987471" y="1198098"/>
                  <a:pt x="1025962" y="1171633"/>
                </a:cubicBezTo>
                <a:cubicBezTo>
                  <a:pt x="1035738" y="1164925"/>
                  <a:pt x="1048132" y="1162062"/>
                  <a:pt x="1059053" y="1157562"/>
                </a:cubicBezTo>
                <a:cubicBezTo>
                  <a:pt x="1072499" y="1183794"/>
                  <a:pt x="1093507" y="1196953"/>
                  <a:pt x="1122087" y="1197035"/>
                </a:cubicBezTo>
                <a:cubicBezTo>
                  <a:pt x="1145975" y="1197076"/>
                  <a:pt x="1169863" y="1197035"/>
                  <a:pt x="1197392" y="1197035"/>
                </a:cubicBezTo>
                <a:cubicBezTo>
                  <a:pt x="1197392" y="1214337"/>
                  <a:pt x="1197105" y="1226854"/>
                  <a:pt x="1197433" y="1239330"/>
                </a:cubicBezTo>
                <a:cubicBezTo>
                  <a:pt x="1197883" y="1255937"/>
                  <a:pt x="1206677" y="1266531"/>
                  <a:pt x="1223161" y="1266859"/>
                </a:cubicBezTo>
                <a:cubicBezTo>
                  <a:pt x="1265007" y="1267677"/>
                  <a:pt x="1306893" y="1267145"/>
                  <a:pt x="1350906" y="1267145"/>
                </a:cubicBezTo>
                <a:lnTo>
                  <a:pt x="1350906" y="1211433"/>
                </a:lnTo>
                <a:lnTo>
                  <a:pt x="1257153" y="1211433"/>
                </a:lnTo>
                <a:cubicBezTo>
                  <a:pt x="1249422" y="1158380"/>
                  <a:pt x="1251426" y="664420"/>
                  <a:pt x="1259771" y="633946"/>
                </a:cubicBezTo>
                <a:lnTo>
                  <a:pt x="1351233" y="633946"/>
                </a:lnTo>
                <a:close/>
                <a:moveTo>
                  <a:pt x="1194651" y="1140137"/>
                </a:moveTo>
                <a:lnTo>
                  <a:pt x="1131536" y="1140137"/>
                </a:lnTo>
                <a:cubicBezTo>
                  <a:pt x="1124091" y="1110113"/>
                  <a:pt x="1122455" y="682336"/>
                  <a:pt x="1129695" y="637464"/>
                </a:cubicBezTo>
                <a:lnTo>
                  <a:pt x="1194651" y="637464"/>
                </a:lnTo>
                <a:lnTo>
                  <a:pt x="1194651" y="1140137"/>
                </a:lnTo>
                <a:close/>
              </a:path>
            </a:pathLst>
          </a:custGeom>
          <a:solidFill>
            <a:schemeClr val="accent1"/>
          </a:solidFill>
          <a:ln w="4084" cap="flat">
            <a:noFill/>
            <a:prstDash val="solid"/>
            <a:miter/>
          </a:ln>
        </p:spPr>
        <p:txBody>
          <a:bodyPr rtlCol="0" anchor="ctr"/>
          <a:lstStyle/>
          <a:p>
            <a:endParaRPr lang="en-US"/>
          </a:p>
        </p:txBody>
      </p:sp>
      <p:grpSp>
        <p:nvGrpSpPr>
          <p:cNvPr id="7" name="Group 1">
            <a:extLst>
              <a:ext uri="{FF2B5EF4-FFF2-40B4-BE49-F238E27FC236}">
                <a16:creationId xmlns:a16="http://schemas.microsoft.com/office/drawing/2014/main" id="{73D0ACDD-46FA-739F-F53D-AA2EE5EC6401}"/>
              </a:ext>
            </a:extLst>
          </p:cNvPr>
          <p:cNvGrpSpPr/>
          <p:nvPr/>
        </p:nvGrpSpPr>
        <p:grpSpPr>
          <a:xfrm>
            <a:off x="8883561" y="4797551"/>
            <a:ext cx="1229174" cy="1401937"/>
            <a:chOff x="4831199" y="1188290"/>
            <a:chExt cx="1229174" cy="1401937"/>
          </a:xfrm>
        </p:grpSpPr>
        <p:sp>
          <p:nvSpPr>
            <p:cNvPr id="8" name="Freeform: Shape 18">
              <a:extLst>
                <a:ext uri="{FF2B5EF4-FFF2-40B4-BE49-F238E27FC236}">
                  <a16:creationId xmlns:a16="http://schemas.microsoft.com/office/drawing/2014/main" id="{3E5F6DFC-2E26-EF5E-C70A-22392776FE51}"/>
                </a:ext>
              </a:extLst>
            </p:cNvPr>
            <p:cNvSpPr/>
            <p:nvPr/>
          </p:nvSpPr>
          <p:spPr>
            <a:xfrm>
              <a:off x="4831199" y="1188290"/>
              <a:ext cx="1229174" cy="949172"/>
            </a:xfrm>
            <a:custGeom>
              <a:avLst/>
              <a:gdLst>
                <a:gd name="connsiteX0" fmla="*/ 1178371 w 1229174"/>
                <a:gd name="connsiteY0" fmla="*/ 0 h 949172"/>
                <a:gd name="connsiteX1" fmla="*/ 594544 w 1229174"/>
                <a:gd name="connsiteY1" fmla="*/ 82 h 949172"/>
                <a:gd name="connsiteX2" fmla="*/ 541573 w 1229174"/>
                <a:gd name="connsiteY2" fmla="*/ 51458 h 949172"/>
                <a:gd name="connsiteX3" fmla="*/ 541532 w 1229174"/>
                <a:gd name="connsiteY3" fmla="*/ 174048 h 949172"/>
                <a:gd name="connsiteX4" fmla="*/ 289193 w 1229174"/>
                <a:gd name="connsiteY4" fmla="*/ 292139 h 949172"/>
                <a:gd name="connsiteX5" fmla="*/ 236672 w 1229174"/>
                <a:gd name="connsiteY5" fmla="*/ 258843 h 949172"/>
                <a:gd name="connsiteX6" fmla="*/ 25770 w 1229174"/>
                <a:gd name="connsiteY6" fmla="*/ 259047 h 949172"/>
                <a:gd name="connsiteX7" fmla="*/ 0 w 1229174"/>
                <a:gd name="connsiteY7" fmla="*/ 262074 h 949172"/>
                <a:gd name="connsiteX8" fmla="*/ 0 w 1229174"/>
                <a:gd name="connsiteY8" fmla="*/ 317049 h 949172"/>
                <a:gd name="connsiteX9" fmla="*/ 94612 w 1229174"/>
                <a:gd name="connsiteY9" fmla="*/ 317049 h 949172"/>
                <a:gd name="connsiteX10" fmla="*/ 91298 w 1229174"/>
                <a:gd name="connsiteY10" fmla="*/ 893923 h 949172"/>
                <a:gd name="connsiteX11" fmla="*/ 818 w 1229174"/>
                <a:gd name="connsiteY11" fmla="*/ 893923 h 949172"/>
                <a:gd name="connsiteX12" fmla="*/ 818 w 1229174"/>
                <a:gd name="connsiteY12" fmla="*/ 948899 h 949172"/>
                <a:gd name="connsiteX13" fmla="*/ 118704 w 1229174"/>
                <a:gd name="connsiteY13" fmla="*/ 948612 h 949172"/>
                <a:gd name="connsiteX14" fmla="*/ 153432 w 1229174"/>
                <a:gd name="connsiteY14" fmla="*/ 913803 h 949172"/>
                <a:gd name="connsiteX15" fmla="*/ 157113 w 1229174"/>
                <a:gd name="connsiteY15" fmla="*/ 878134 h 949172"/>
                <a:gd name="connsiteX16" fmla="*/ 228573 w 1229174"/>
                <a:gd name="connsiteY16" fmla="*/ 878379 h 949172"/>
                <a:gd name="connsiteX17" fmla="*/ 287680 w 1229174"/>
                <a:gd name="connsiteY17" fmla="*/ 837966 h 949172"/>
                <a:gd name="connsiteX18" fmla="*/ 322121 w 1229174"/>
                <a:gd name="connsiteY18" fmla="*/ 849010 h 949172"/>
                <a:gd name="connsiteX19" fmla="*/ 476249 w 1229174"/>
                <a:gd name="connsiteY19" fmla="*/ 888442 h 949172"/>
                <a:gd name="connsiteX20" fmla="*/ 825081 w 1229174"/>
                <a:gd name="connsiteY20" fmla="*/ 887256 h 949172"/>
                <a:gd name="connsiteX21" fmla="*/ 914538 w 1229174"/>
                <a:gd name="connsiteY21" fmla="*/ 786876 h 949172"/>
                <a:gd name="connsiteX22" fmla="*/ 912493 w 1229174"/>
                <a:gd name="connsiteY22" fmla="*/ 758162 h 949172"/>
                <a:gd name="connsiteX23" fmla="*/ 1000928 w 1229174"/>
                <a:gd name="connsiteY23" fmla="*/ 597203 h 949172"/>
                <a:gd name="connsiteX24" fmla="*/ 1040646 w 1229174"/>
                <a:gd name="connsiteY24" fmla="*/ 499319 h 949172"/>
                <a:gd name="connsiteX25" fmla="*/ 973563 w 1229174"/>
                <a:gd name="connsiteY25" fmla="*/ 417470 h 949172"/>
                <a:gd name="connsiteX26" fmla="*/ 963992 w 1229174"/>
                <a:gd name="connsiteY26" fmla="*/ 316436 h 949172"/>
                <a:gd name="connsiteX27" fmla="*/ 870607 w 1229174"/>
                <a:gd name="connsiteY27" fmla="*/ 273568 h 949172"/>
                <a:gd name="connsiteX28" fmla="*/ 648211 w 1229174"/>
                <a:gd name="connsiteY28" fmla="*/ 273486 h 949172"/>
                <a:gd name="connsiteX29" fmla="*/ 514617 w 1229174"/>
                <a:gd name="connsiteY29" fmla="*/ 268210 h 949172"/>
                <a:gd name="connsiteX30" fmla="*/ 484102 w 1229174"/>
                <a:gd name="connsiteY30" fmla="*/ 285921 h 949172"/>
                <a:gd name="connsiteX31" fmla="*/ 499073 w 1229174"/>
                <a:gd name="connsiteY31" fmla="*/ 321263 h 949172"/>
                <a:gd name="connsiteX32" fmla="*/ 547177 w 1229174"/>
                <a:gd name="connsiteY32" fmla="*/ 330671 h 949172"/>
                <a:gd name="connsiteX33" fmla="*/ 857763 w 1229174"/>
                <a:gd name="connsiteY33" fmla="*/ 331120 h 949172"/>
                <a:gd name="connsiteX34" fmla="*/ 892123 w 1229174"/>
                <a:gd name="connsiteY34" fmla="*/ 332634 h 949172"/>
                <a:gd name="connsiteX35" fmla="*/ 925910 w 1229174"/>
                <a:gd name="connsiteY35" fmla="*/ 373825 h 949172"/>
                <a:gd name="connsiteX36" fmla="*/ 895354 w 1229174"/>
                <a:gd name="connsiteY36" fmla="*/ 413338 h 949172"/>
                <a:gd name="connsiteX37" fmla="*/ 861281 w 1229174"/>
                <a:gd name="connsiteY37" fmla="*/ 416611 h 949172"/>
                <a:gd name="connsiteX38" fmla="*/ 692551 w 1229174"/>
                <a:gd name="connsiteY38" fmla="*/ 416733 h 949172"/>
                <a:gd name="connsiteX39" fmla="*/ 665758 w 1229174"/>
                <a:gd name="connsiteY39" fmla="*/ 417429 h 949172"/>
                <a:gd name="connsiteX40" fmla="*/ 640766 w 1229174"/>
                <a:gd name="connsiteY40" fmla="*/ 445734 h 949172"/>
                <a:gd name="connsiteX41" fmla="*/ 664450 w 1229174"/>
                <a:gd name="connsiteY41" fmla="*/ 471218 h 949172"/>
                <a:gd name="connsiteX42" fmla="*/ 695087 w 1229174"/>
                <a:gd name="connsiteY42" fmla="*/ 472159 h 949172"/>
                <a:gd name="connsiteX43" fmla="*/ 921329 w 1229174"/>
                <a:gd name="connsiteY43" fmla="*/ 472281 h 949172"/>
                <a:gd name="connsiteX44" fmla="*/ 948080 w 1229174"/>
                <a:gd name="connsiteY44" fmla="*/ 473222 h 949172"/>
                <a:gd name="connsiteX45" fmla="*/ 985426 w 1229174"/>
                <a:gd name="connsiteY45" fmla="*/ 515313 h 949172"/>
                <a:gd name="connsiteX46" fmla="*/ 945994 w 1229174"/>
                <a:gd name="connsiteY46" fmla="*/ 555113 h 949172"/>
                <a:gd name="connsiteX47" fmla="*/ 915316 w 1229174"/>
                <a:gd name="connsiteY47" fmla="*/ 555890 h 949172"/>
                <a:gd name="connsiteX48" fmla="*/ 715948 w 1229174"/>
                <a:gd name="connsiteY48" fmla="*/ 556094 h 949172"/>
                <a:gd name="connsiteX49" fmla="*/ 689156 w 1229174"/>
                <a:gd name="connsiteY49" fmla="*/ 556953 h 949172"/>
                <a:gd name="connsiteX50" fmla="*/ 665268 w 1229174"/>
                <a:gd name="connsiteY50" fmla="*/ 582641 h 949172"/>
                <a:gd name="connsiteX51" fmla="*/ 686333 w 1229174"/>
                <a:gd name="connsiteY51" fmla="*/ 610374 h 949172"/>
                <a:gd name="connsiteX52" fmla="*/ 720529 w 1229174"/>
                <a:gd name="connsiteY52" fmla="*/ 613197 h 949172"/>
                <a:gd name="connsiteX53" fmla="*/ 893064 w 1229174"/>
                <a:gd name="connsiteY53" fmla="*/ 613074 h 949172"/>
                <a:gd name="connsiteX54" fmla="*/ 923619 w 1229174"/>
                <a:gd name="connsiteY54" fmla="*/ 614628 h 949172"/>
                <a:gd name="connsiteX55" fmla="*/ 956997 w 1229174"/>
                <a:gd name="connsiteY55" fmla="*/ 651279 h 949172"/>
                <a:gd name="connsiteX56" fmla="*/ 927505 w 1229174"/>
                <a:gd name="connsiteY56" fmla="*/ 695210 h 949172"/>
                <a:gd name="connsiteX57" fmla="*/ 893514 w 1229174"/>
                <a:gd name="connsiteY57" fmla="*/ 698809 h 949172"/>
                <a:gd name="connsiteX58" fmla="*/ 682611 w 1229174"/>
                <a:gd name="connsiteY58" fmla="*/ 699055 h 949172"/>
                <a:gd name="connsiteX59" fmla="*/ 652015 w 1229174"/>
                <a:gd name="connsiteY59" fmla="*/ 700200 h 949172"/>
                <a:gd name="connsiteX60" fmla="*/ 629231 w 1229174"/>
                <a:gd name="connsiteY60" fmla="*/ 726747 h 949172"/>
                <a:gd name="connsiteX61" fmla="*/ 651974 w 1229174"/>
                <a:gd name="connsiteY61" fmla="*/ 753253 h 949172"/>
                <a:gd name="connsiteX62" fmla="*/ 678725 w 1229174"/>
                <a:gd name="connsiteY62" fmla="*/ 754398 h 949172"/>
                <a:gd name="connsiteX63" fmla="*/ 809087 w 1229174"/>
                <a:gd name="connsiteY63" fmla="*/ 754480 h 949172"/>
                <a:gd name="connsiteX64" fmla="*/ 852159 w 1229174"/>
                <a:gd name="connsiteY64" fmla="*/ 773542 h 949172"/>
                <a:gd name="connsiteX65" fmla="*/ 815141 w 1229174"/>
                <a:gd name="connsiteY65" fmla="*/ 831462 h 949172"/>
                <a:gd name="connsiteX66" fmla="*/ 462382 w 1229174"/>
                <a:gd name="connsiteY66" fmla="*/ 830685 h 949172"/>
                <a:gd name="connsiteX67" fmla="*/ 376892 w 1229174"/>
                <a:gd name="connsiteY67" fmla="*/ 812319 h 949172"/>
                <a:gd name="connsiteX68" fmla="*/ 284080 w 1229174"/>
                <a:gd name="connsiteY68" fmla="*/ 783727 h 949172"/>
                <a:gd name="connsiteX69" fmla="*/ 284080 w 1229174"/>
                <a:gd name="connsiteY69" fmla="*/ 371002 h 949172"/>
                <a:gd name="connsiteX70" fmla="*/ 327603 w 1229174"/>
                <a:gd name="connsiteY70" fmla="*/ 333943 h 949172"/>
                <a:gd name="connsiteX71" fmla="*/ 514126 w 1229174"/>
                <a:gd name="connsiteY71" fmla="*/ 236018 h 949172"/>
                <a:gd name="connsiteX72" fmla="*/ 538546 w 1229174"/>
                <a:gd name="connsiteY72" fmla="*/ 238799 h 949172"/>
                <a:gd name="connsiteX73" fmla="*/ 595853 w 1229174"/>
                <a:gd name="connsiteY73" fmla="*/ 246530 h 949172"/>
                <a:gd name="connsiteX74" fmla="*/ 598348 w 1229174"/>
                <a:gd name="connsiteY74" fmla="*/ 58493 h 949172"/>
                <a:gd name="connsiteX75" fmla="*/ 1171499 w 1229174"/>
                <a:gd name="connsiteY75" fmla="*/ 58493 h 949172"/>
                <a:gd name="connsiteX76" fmla="*/ 1171499 w 1229174"/>
                <a:gd name="connsiteY76" fmla="*/ 102506 h 949172"/>
                <a:gd name="connsiteX77" fmla="*/ 1171786 w 1229174"/>
                <a:gd name="connsiteY77" fmla="*/ 405403 h 949172"/>
                <a:gd name="connsiteX78" fmla="*/ 1178371 w 1229174"/>
                <a:gd name="connsiteY78" fmla="*/ 434854 h 949172"/>
                <a:gd name="connsiteX79" fmla="*/ 1179803 w 1229174"/>
                <a:gd name="connsiteY79" fmla="*/ 436735 h 949172"/>
                <a:gd name="connsiteX80" fmla="*/ 1180335 w 1229174"/>
                <a:gd name="connsiteY80" fmla="*/ 437308 h 949172"/>
                <a:gd name="connsiteX81" fmla="*/ 1181848 w 1229174"/>
                <a:gd name="connsiteY81" fmla="*/ 438822 h 949172"/>
                <a:gd name="connsiteX82" fmla="*/ 1183852 w 1229174"/>
                <a:gd name="connsiteY82" fmla="*/ 440376 h 949172"/>
                <a:gd name="connsiteX83" fmla="*/ 1186102 w 1229174"/>
                <a:gd name="connsiteY83" fmla="*/ 441644 h 949172"/>
                <a:gd name="connsiteX84" fmla="*/ 1191093 w 1229174"/>
                <a:gd name="connsiteY84" fmla="*/ 443321 h 949172"/>
                <a:gd name="connsiteX85" fmla="*/ 1193915 w 1229174"/>
                <a:gd name="connsiteY85" fmla="*/ 443771 h 949172"/>
                <a:gd name="connsiteX86" fmla="*/ 1196737 w 1229174"/>
                <a:gd name="connsiteY86" fmla="*/ 443894 h 949172"/>
                <a:gd name="connsiteX87" fmla="*/ 1199028 w 1229174"/>
                <a:gd name="connsiteY87" fmla="*/ 443812 h 949172"/>
                <a:gd name="connsiteX88" fmla="*/ 1201441 w 1229174"/>
                <a:gd name="connsiteY88" fmla="*/ 443607 h 949172"/>
                <a:gd name="connsiteX89" fmla="*/ 1202709 w 1229174"/>
                <a:gd name="connsiteY89" fmla="*/ 443444 h 949172"/>
                <a:gd name="connsiteX90" fmla="*/ 1203036 w 1229174"/>
                <a:gd name="connsiteY90" fmla="*/ 443403 h 949172"/>
                <a:gd name="connsiteX91" fmla="*/ 1204714 w 1229174"/>
                <a:gd name="connsiteY91" fmla="*/ 443117 h 949172"/>
                <a:gd name="connsiteX92" fmla="*/ 1209786 w 1229174"/>
                <a:gd name="connsiteY92" fmla="*/ 441971 h 949172"/>
                <a:gd name="connsiteX93" fmla="*/ 1211504 w 1229174"/>
                <a:gd name="connsiteY93" fmla="*/ 441480 h 949172"/>
                <a:gd name="connsiteX94" fmla="*/ 1213672 w 1229174"/>
                <a:gd name="connsiteY94" fmla="*/ 440785 h 949172"/>
                <a:gd name="connsiteX95" fmla="*/ 1220257 w 1229174"/>
                <a:gd name="connsiteY95" fmla="*/ 438413 h 949172"/>
                <a:gd name="connsiteX96" fmla="*/ 1229174 w 1229174"/>
                <a:gd name="connsiteY96" fmla="*/ 434936 h 949172"/>
                <a:gd name="connsiteX97" fmla="*/ 1229174 w 1229174"/>
                <a:gd name="connsiteY97" fmla="*/ 0 h 949172"/>
                <a:gd name="connsiteX98" fmla="*/ 1178371 w 1229174"/>
                <a:gd name="connsiteY98" fmla="*/ 0 h 949172"/>
                <a:gd name="connsiteX99" fmla="*/ 201004 w 1229174"/>
                <a:gd name="connsiteY99" fmla="*/ 821195 h 949172"/>
                <a:gd name="connsiteX100" fmla="*/ 137888 w 1229174"/>
                <a:gd name="connsiteY100" fmla="*/ 821195 h 949172"/>
                <a:gd name="connsiteX101" fmla="*/ 136048 w 1229174"/>
                <a:gd name="connsiteY101" fmla="*/ 318522 h 949172"/>
                <a:gd name="connsiteX102" fmla="*/ 201004 w 1229174"/>
                <a:gd name="connsiteY102" fmla="*/ 318522 h 949172"/>
                <a:gd name="connsiteX103" fmla="*/ 201004 w 1229174"/>
                <a:gd name="connsiteY103" fmla="*/ 821195 h 949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229174" h="949172">
                  <a:moveTo>
                    <a:pt x="1178371" y="0"/>
                  </a:moveTo>
                  <a:cubicBezTo>
                    <a:pt x="983749" y="41"/>
                    <a:pt x="789126" y="0"/>
                    <a:pt x="594544" y="82"/>
                  </a:cubicBezTo>
                  <a:cubicBezTo>
                    <a:pt x="544682" y="82"/>
                    <a:pt x="541737" y="3068"/>
                    <a:pt x="541573" y="51458"/>
                  </a:cubicBezTo>
                  <a:cubicBezTo>
                    <a:pt x="541409" y="90971"/>
                    <a:pt x="541532" y="130485"/>
                    <a:pt x="541532" y="174048"/>
                  </a:cubicBezTo>
                  <a:cubicBezTo>
                    <a:pt x="443894" y="186033"/>
                    <a:pt x="357381" y="220106"/>
                    <a:pt x="289193" y="292139"/>
                  </a:cubicBezTo>
                  <a:cubicBezTo>
                    <a:pt x="270459" y="260315"/>
                    <a:pt x="268823" y="258924"/>
                    <a:pt x="236672" y="258843"/>
                  </a:cubicBezTo>
                  <a:cubicBezTo>
                    <a:pt x="166399" y="258597"/>
                    <a:pt x="96084" y="258761"/>
                    <a:pt x="25770" y="259047"/>
                  </a:cubicBezTo>
                  <a:cubicBezTo>
                    <a:pt x="17180" y="259088"/>
                    <a:pt x="8631" y="261010"/>
                    <a:pt x="0" y="262074"/>
                  </a:cubicBezTo>
                  <a:lnTo>
                    <a:pt x="0" y="317049"/>
                  </a:lnTo>
                  <a:lnTo>
                    <a:pt x="94612" y="317049"/>
                  </a:lnTo>
                  <a:cubicBezTo>
                    <a:pt x="101852" y="382128"/>
                    <a:pt x="99316" y="863858"/>
                    <a:pt x="91298" y="893923"/>
                  </a:cubicBezTo>
                  <a:lnTo>
                    <a:pt x="818" y="893923"/>
                  </a:lnTo>
                  <a:lnTo>
                    <a:pt x="818" y="948899"/>
                  </a:lnTo>
                  <a:cubicBezTo>
                    <a:pt x="42172" y="948899"/>
                    <a:pt x="80459" y="949676"/>
                    <a:pt x="118704" y="948612"/>
                  </a:cubicBezTo>
                  <a:cubicBezTo>
                    <a:pt x="145947" y="947835"/>
                    <a:pt x="150732" y="941822"/>
                    <a:pt x="153432" y="913803"/>
                  </a:cubicBezTo>
                  <a:cubicBezTo>
                    <a:pt x="154496" y="902718"/>
                    <a:pt x="155723" y="891633"/>
                    <a:pt x="157113" y="878134"/>
                  </a:cubicBezTo>
                  <a:cubicBezTo>
                    <a:pt x="182801" y="878134"/>
                    <a:pt x="205749" y="877275"/>
                    <a:pt x="228573" y="878379"/>
                  </a:cubicBezTo>
                  <a:cubicBezTo>
                    <a:pt x="257247" y="879729"/>
                    <a:pt x="283017" y="877848"/>
                    <a:pt x="287680" y="837966"/>
                  </a:cubicBezTo>
                  <a:cubicBezTo>
                    <a:pt x="301219" y="842138"/>
                    <a:pt x="313041" y="843406"/>
                    <a:pt x="322121" y="849010"/>
                  </a:cubicBezTo>
                  <a:cubicBezTo>
                    <a:pt x="369570" y="878216"/>
                    <a:pt x="422173" y="887951"/>
                    <a:pt x="476249" y="888442"/>
                  </a:cubicBezTo>
                  <a:cubicBezTo>
                    <a:pt x="592499" y="889424"/>
                    <a:pt x="708831" y="888851"/>
                    <a:pt x="825081" y="887256"/>
                  </a:cubicBezTo>
                  <a:cubicBezTo>
                    <a:pt x="884187" y="886438"/>
                    <a:pt x="918261" y="846392"/>
                    <a:pt x="914538" y="786876"/>
                  </a:cubicBezTo>
                  <a:cubicBezTo>
                    <a:pt x="913925" y="777182"/>
                    <a:pt x="913148" y="767529"/>
                    <a:pt x="912493" y="758162"/>
                  </a:cubicBezTo>
                  <a:cubicBezTo>
                    <a:pt x="983953" y="746872"/>
                    <a:pt x="1037824" y="695742"/>
                    <a:pt x="1000928" y="597203"/>
                  </a:cubicBezTo>
                  <a:cubicBezTo>
                    <a:pt x="1028948" y="571229"/>
                    <a:pt x="1046005" y="539855"/>
                    <a:pt x="1040646" y="499319"/>
                  </a:cubicBezTo>
                  <a:cubicBezTo>
                    <a:pt x="1035288" y="458456"/>
                    <a:pt x="1006410" y="436204"/>
                    <a:pt x="973563" y="417470"/>
                  </a:cubicBezTo>
                  <a:cubicBezTo>
                    <a:pt x="985753" y="380819"/>
                    <a:pt x="985794" y="347155"/>
                    <a:pt x="963992" y="316436"/>
                  </a:cubicBezTo>
                  <a:cubicBezTo>
                    <a:pt x="941249" y="284408"/>
                    <a:pt x="908771" y="273282"/>
                    <a:pt x="870607" y="273568"/>
                  </a:cubicBezTo>
                  <a:cubicBezTo>
                    <a:pt x="796489" y="274059"/>
                    <a:pt x="722329" y="274345"/>
                    <a:pt x="648211" y="273486"/>
                  </a:cubicBezTo>
                  <a:cubicBezTo>
                    <a:pt x="603666" y="272995"/>
                    <a:pt x="559121" y="270337"/>
                    <a:pt x="514617" y="268210"/>
                  </a:cubicBezTo>
                  <a:cubicBezTo>
                    <a:pt x="500219" y="267555"/>
                    <a:pt x="488970" y="272177"/>
                    <a:pt x="484102" y="285921"/>
                  </a:cubicBezTo>
                  <a:cubicBezTo>
                    <a:pt x="478621" y="301547"/>
                    <a:pt x="485452" y="315577"/>
                    <a:pt x="499073" y="321263"/>
                  </a:cubicBezTo>
                  <a:cubicBezTo>
                    <a:pt x="513881" y="327439"/>
                    <a:pt x="531020" y="330507"/>
                    <a:pt x="547177" y="330671"/>
                  </a:cubicBezTo>
                  <a:cubicBezTo>
                    <a:pt x="650706" y="331448"/>
                    <a:pt x="754234" y="330998"/>
                    <a:pt x="857763" y="331120"/>
                  </a:cubicBezTo>
                  <a:cubicBezTo>
                    <a:pt x="869257" y="331120"/>
                    <a:pt x="880997" y="330425"/>
                    <a:pt x="892123" y="332634"/>
                  </a:cubicBezTo>
                  <a:cubicBezTo>
                    <a:pt x="911798" y="336520"/>
                    <a:pt x="925951" y="354968"/>
                    <a:pt x="925910" y="373825"/>
                  </a:cubicBezTo>
                  <a:cubicBezTo>
                    <a:pt x="925869" y="391495"/>
                    <a:pt x="913925" y="408348"/>
                    <a:pt x="895354" y="413338"/>
                  </a:cubicBezTo>
                  <a:cubicBezTo>
                    <a:pt x="884474" y="416242"/>
                    <a:pt x="872652" y="416529"/>
                    <a:pt x="861281" y="416611"/>
                  </a:cubicBezTo>
                  <a:cubicBezTo>
                    <a:pt x="805038" y="416897"/>
                    <a:pt x="748794" y="416692"/>
                    <a:pt x="692551" y="416733"/>
                  </a:cubicBezTo>
                  <a:cubicBezTo>
                    <a:pt x="683634" y="416733"/>
                    <a:pt x="674512" y="416120"/>
                    <a:pt x="665758" y="417429"/>
                  </a:cubicBezTo>
                  <a:cubicBezTo>
                    <a:pt x="648906" y="419965"/>
                    <a:pt x="639702" y="430641"/>
                    <a:pt x="640766" y="445734"/>
                  </a:cubicBezTo>
                  <a:cubicBezTo>
                    <a:pt x="641748" y="460378"/>
                    <a:pt x="649683" y="469582"/>
                    <a:pt x="664450" y="471218"/>
                  </a:cubicBezTo>
                  <a:cubicBezTo>
                    <a:pt x="674594" y="472363"/>
                    <a:pt x="684861" y="472159"/>
                    <a:pt x="695087" y="472159"/>
                  </a:cubicBezTo>
                  <a:cubicBezTo>
                    <a:pt x="770514" y="472240"/>
                    <a:pt x="845901" y="472200"/>
                    <a:pt x="921329" y="472281"/>
                  </a:cubicBezTo>
                  <a:cubicBezTo>
                    <a:pt x="930246" y="472281"/>
                    <a:pt x="939367" y="471709"/>
                    <a:pt x="948080" y="473222"/>
                  </a:cubicBezTo>
                  <a:cubicBezTo>
                    <a:pt x="970414" y="477190"/>
                    <a:pt x="986080" y="495433"/>
                    <a:pt x="985426" y="515313"/>
                  </a:cubicBezTo>
                  <a:cubicBezTo>
                    <a:pt x="984771" y="535765"/>
                    <a:pt x="968819" y="552372"/>
                    <a:pt x="945994" y="555113"/>
                  </a:cubicBezTo>
                  <a:cubicBezTo>
                    <a:pt x="935891" y="556340"/>
                    <a:pt x="925542" y="555890"/>
                    <a:pt x="915316" y="555890"/>
                  </a:cubicBezTo>
                  <a:cubicBezTo>
                    <a:pt x="848887" y="555972"/>
                    <a:pt x="782418" y="555972"/>
                    <a:pt x="715948" y="556094"/>
                  </a:cubicBezTo>
                  <a:cubicBezTo>
                    <a:pt x="706990" y="556094"/>
                    <a:pt x="697909" y="555440"/>
                    <a:pt x="689156" y="556953"/>
                  </a:cubicBezTo>
                  <a:cubicBezTo>
                    <a:pt x="675207" y="559326"/>
                    <a:pt x="666045" y="567711"/>
                    <a:pt x="665268" y="582641"/>
                  </a:cubicBezTo>
                  <a:cubicBezTo>
                    <a:pt x="664490" y="597530"/>
                    <a:pt x="672058" y="607470"/>
                    <a:pt x="686333" y="610374"/>
                  </a:cubicBezTo>
                  <a:cubicBezTo>
                    <a:pt x="697459" y="612624"/>
                    <a:pt x="709117" y="613156"/>
                    <a:pt x="720529" y="613197"/>
                  </a:cubicBezTo>
                  <a:cubicBezTo>
                    <a:pt x="778041" y="613360"/>
                    <a:pt x="835552" y="613033"/>
                    <a:pt x="893064" y="613074"/>
                  </a:cubicBezTo>
                  <a:cubicBezTo>
                    <a:pt x="903249" y="613074"/>
                    <a:pt x="913679" y="612706"/>
                    <a:pt x="923619" y="614628"/>
                  </a:cubicBezTo>
                  <a:cubicBezTo>
                    <a:pt x="943662" y="618555"/>
                    <a:pt x="955565" y="632422"/>
                    <a:pt x="956997" y="651279"/>
                  </a:cubicBezTo>
                  <a:cubicBezTo>
                    <a:pt x="958511" y="671322"/>
                    <a:pt x="947303" y="689483"/>
                    <a:pt x="927505" y="695210"/>
                  </a:cubicBezTo>
                  <a:cubicBezTo>
                    <a:pt x="916706" y="698319"/>
                    <a:pt x="904885" y="698769"/>
                    <a:pt x="893514" y="698809"/>
                  </a:cubicBezTo>
                  <a:cubicBezTo>
                    <a:pt x="823240" y="699137"/>
                    <a:pt x="752926" y="698932"/>
                    <a:pt x="682611" y="699055"/>
                  </a:cubicBezTo>
                  <a:cubicBezTo>
                    <a:pt x="672426" y="699055"/>
                    <a:pt x="662118" y="698850"/>
                    <a:pt x="652015" y="700200"/>
                  </a:cubicBezTo>
                  <a:cubicBezTo>
                    <a:pt x="637085" y="702205"/>
                    <a:pt x="629354" y="712840"/>
                    <a:pt x="629231" y="726747"/>
                  </a:cubicBezTo>
                  <a:cubicBezTo>
                    <a:pt x="629108" y="740777"/>
                    <a:pt x="637289" y="750962"/>
                    <a:pt x="651974" y="753253"/>
                  </a:cubicBezTo>
                  <a:cubicBezTo>
                    <a:pt x="660727" y="754603"/>
                    <a:pt x="669808" y="754398"/>
                    <a:pt x="678725" y="754398"/>
                  </a:cubicBezTo>
                  <a:cubicBezTo>
                    <a:pt x="722206" y="754521"/>
                    <a:pt x="765647" y="754603"/>
                    <a:pt x="809087" y="754480"/>
                  </a:cubicBezTo>
                  <a:cubicBezTo>
                    <a:pt x="826390" y="754480"/>
                    <a:pt x="842424" y="756975"/>
                    <a:pt x="852159" y="773542"/>
                  </a:cubicBezTo>
                  <a:cubicBezTo>
                    <a:pt x="869626" y="803156"/>
                    <a:pt x="852241" y="831339"/>
                    <a:pt x="815141" y="831462"/>
                  </a:cubicBezTo>
                  <a:cubicBezTo>
                    <a:pt x="697541" y="831912"/>
                    <a:pt x="579941" y="832730"/>
                    <a:pt x="462382" y="830685"/>
                  </a:cubicBezTo>
                  <a:cubicBezTo>
                    <a:pt x="433708" y="830194"/>
                    <a:pt x="404094" y="822259"/>
                    <a:pt x="376892" y="812319"/>
                  </a:cubicBezTo>
                  <a:cubicBezTo>
                    <a:pt x="346500" y="801234"/>
                    <a:pt x="320403" y="778573"/>
                    <a:pt x="284080" y="783727"/>
                  </a:cubicBezTo>
                  <a:lnTo>
                    <a:pt x="284080" y="371002"/>
                  </a:lnTo>
                  <a:cubicBezTo>
                    <a:pt x="300974" y="356768"/>
                    <a:pt x="315577" y="346582"/>
                    <a:pt x="327603" y="333943"/>
                  </a:cubicBezTo>
                  <a:cubicBezTo>
                    <a:pt x="378815" y="280113"/>
                    <a:pt x="441235" y="248003"/>
                    <a:pt x="514126" y="236018"/>
                  </a:cubicBezTo>
                  <a:cubicBezTo>
                    <a:pt x="522143" y="234668"/>
                    <a:pt x="534456" y="234177"/>
                    <a:pt x="538546" y="238799"/>
                  </a:cubicBezTo>
                  <a:cubicBezTo>
                    <a:pt x="556094" y="258720"/>
                    <a:pt x="574746" y="248616"/>
                    <a:pt x="595853" y="246530"/>
                  </a:cubicBezTo>
                  <a:cubicBezTo>
                    <a:pt x="598716" y="182392"/>
                    <a:pt x="594544" y="120259"/>
                    <a:pt x="598348" y="58493"/>
                  </a:cubicBezTo>
                  <a:lnTo>
                    <a:pt x="1171499" y="58493"/>
                  </a:lnTo>
                  <a:lnTo>
                    <a:pt x="1171499" y="102506"/>
                  </a:lnTo>
                  <a:cubicBezTo>
                    <a:pt x="1171540" y="203458"/>
                    <a:pt x="1171172" y="304451"/>
                    <a:pt x="1171786" y="405403"/>
                  </a:cubicBezTo>
                  <a:cubicBezTo>
                    <a:pt x="1171867" y="418697"/>
                    <a:pt x="1174035" y="428473"/>
                    <a:pt x="1178371" y="434854"/>
                  </a:cubicBezTo>
                  <a:cubicBezTo>
                    <a:pt x="1178821" y="435508"/>
                    <a:pt x="1179312" y="436163"/>
                    <a:pt x="1179803" y="436735"/>
                  </a:cubicBezTo>
                  <a:cubicBezTo>
                    <a:pt x="1179967" y="436940"/>
                    <a:pt x="1180130" y="437104"/>
                    <a:pt x="1180335" y="437308"/>
                  </a:cubicBezTo>
                  <a:cubicBezTo>
                    <a:pt x="1180825" y="437840"/>
                    <a:pt x="1181316" y="438372"/>
                    <a:pt x="1181848" y="438822"/>
                  </a:cubicBezTo>
                  <a:cubicBezTo>
                    <a:pt x="1182503" y="439394"/>
                    <a:pt x="1183157" y="439885"/>
                    <a:pt x="1183852" y="440376"/>
                  </a:cubicBezTo>
                  <a:cubicBezTo>
                    <a:pt x="1184589" y="440826"/>
                    <a:pt x="1185325" y="441276"/>
                    <a:pt x="1186102" y="441644"/>
                  </a:cubicBezTo>
                  <a:cubicBezTo>
                    <a:pt x="1187657" y="442421"/>
                    <a:pt x="1189293" y="442994"/>
                    <a:pt x="1191093" y="443321"/>
                  </a:cubicBezTo>
                  <a:cubicBezTo>
                    <a:pt x="1191992" y="443526"/>
                    <a:pt x="1192933" y="443648"/>
                    <a:pt x="1193915" y="443771"/>
                  </a:cubicBezTo>
                  <a:cubicBezTo>
                    <a:pt x="1194815" y="443853"/>
                    <a:pt x="1195756" y="443894"/>
                    <a:pt x="1196737" y="443894"/>
                  </a:cubicBezTo>
                  <a:cubicBezTo>
                    <a:pt x="1197515" y="443894"/>
                    <a:pt x="1198251" y="443894"/>
                    <a:pt x="1199028" y="443812"/>
                  </a:cubicBezTo>
                  <a:cubicBezTo>
                    <a:pt x="1199805" y="443771"/>
                    <a:pt x="1200623" y="443689"/>
                    <a:pt x="1201441" y="443607"/>
                  </a:cubicBezTo>
                  <a:cubicBezTo>
                    <a:pt x="1201850" y="443607"/>
                    <a:pt x="1202300" y="443526"/>
                    <a:pt x="1202709" y="443444"/>
                  </a:cubicBezTo>
                  <a:cubicBezTo>
                    <a:pt x="1202832" y="443444"/>
                    <a:pt x="1202914" y="443403"/>
                    <a:pt x="1203036" y="443403"/>
                  </a:cubicBezTo>
                  <a:cubicBezTo>
                    <a:pt x="1203609" y="443321"/>
                    <a:pt x="1204141" y="443239"/>
                    <a:pt x="1204714" y="443117"/>
                  </a:cubicBezTo>
                  <a:cubicBezTo>
                    <a:pt x="1206350" y="442830"/>
                    <a:pt x="1208027" y="442421"/>
                    <a:pt x="1209786" y="441971"/>
                  </a:cubicBezTo>
                  <a:cubicBezTo>
                    <a:pt x="1210358" y="441808"/>
                    <a:pt x="1210931" y="441644"/>
                    <a:pt x="1211504" y="441480"/>
                  </a:cubicBezTo>
                  <a:cubicBezTo>
                    <a:pt x="1212199" y="441276"/>
                    <a:pt x="1212935" y="441030"/>
                    <a:pt x="1213672" y="440785"/>
                  </a:cubicBezTo>
                  <a:cubicBezTo>
                    <a:pt x="1215799" y="440131"/>
                    <a:pt x="1217967" y="439312"/>
                    <a:pt x="1220257" y="438413"/>
                  </a:cubicBezTo>
                  <a:cubicBezTo>
                    <a:pt x="1223243" y="437226"/>
                    <a:pt x="1226188" y="436040"/>
                    <a:pt x="1229174" y="434936"/>
                  </a:cubicBezTo>
                  <a:lnTo>
                    <a:pt x="1229174" y="0"/>
                  </a:lnTo>
                  <a:lnTo>
                    <a:pt x="1178371" y="0"/>
                  </a:lnTo>
                  <a:close/>
                  <a:moveTo>
                    <a:pt x="201004" y="821195"/>
                  </a:moveTo>
                  <a:lnTo>
                    <a:pt x="137888" y="821195"/>
                  </a:lnTo>
                  <a:cubicBezTo>
                    <a:pt x="130444" y="791172"/>
                    <a:pt x="128808" y="363394"/>
                    <a:pt x="136048" y="318522"/>
                  </a:cubicBezTo>
                  <a:lnTo>
                    <a:pt x="201004" y="318522"/>
                  </a:lnTo>
                  <a:lnTo>
                    <a:pt x="201004" y="821195"/>
                  </a:lnTo>
                  <a:close/>
                </a:path>
              </a:pathLst>
            </a:custGeom>
            <a:solidFill>
              <a:schemeClr val="accent2"/>
            </a:solidFill>
            <a:ln w="4084" cap="flat">
              <a:noFill/>
              <a:prstDash val="solid"/>
              <a:miter/>
            </a:ln>
          </p:spPr>
          <p:txBody>
            <a:bodyPr rtlCol="0" anchor="ctr"/>
            <a:lstStyle/>
            <a:p>
              <a:endParaRPr lang="en-US"/>
            </a:p>
          </p:txBody>
        </p:sp>
        <p:sp>
          <p:nvSpPr>
            <p:cNvPr id="9" name="Freeform: Shape 19">
              <a:extLst>
                <a:ext uri="{FF2B5EF4-FFF2-40B4-BE49-F238E27FC236}">
                  <a16:creationId xmlns:a16="http://schemas.microsoft.com/office/drawing/2014/main" id="{3D86BA80-96C3-78CB-2199-C150163D0B2D}"/>
                </a:ext>
              </a:extLst>
            </p:cNvPr>
            <p:cNvSpPr/>
            <p:nvPr/>
          </p:nvSpPr>
          <p:spPr>
            <a:xfrm>
              <a:off x="5372710" y="1799982"/>
              <a:ext cx="687663" cy="790245"/>
            </a:xfrm>
            <a:custGeom>
              <a:avLst/>
              <a:gdLst>
                <a:gd name="connsiteX0" fmla="*/ 687663 w 687663"/>
                <a:gd name="connsiteY0" fmla="*/ 411325 h 790245"/>
                <a:gd name="connsiteX1" fmla="*/ 684800 w 687663"/>
                <a:gd name="connsiteY1" fmla="*/ 410834 h 790245"/>
                <a:gd name="connsiteX2" fmla="*/ 687663 w 687663"/>
                <a:gd name="connsiteY2" fmla="*/ 75950 h 790245"/>
                <a:gd name="connsiteX3" fmla="*/ 687663 w 687663"/>
                <a:gd name="connsiteY3" fmla="*/ 11853 h 790245"/>
                <a:gd name="connsiteX4" fmla="*/ 671629 w 687663"/>
                <a:gd name="connsiteY4" fmla="*/ 5145 h 790245"/>
                <a:gd name="connsiteX5" fmla="*/ 624507 w 687663"/>
                <a:gd name="connsiteY5" fmla="*/ 32305 h 790245"/>
                <a:gd name="connsiteX6" fmla="*/ 624098 w 687663"/>
                <a:gd name="connsiteY6" fmla="*/ 62943 h 790245"/>
                <a:gd name="connsiteX7" fmla="*/ 624098 w 687663"/>
                <a:gd name="connsiteY7" fmla="*/ 373529 h 790245"/>
                <a:gd name="connsiteX8" fmla="*/ 624098 w 687663"/>
                <a:gd name="connsiteY8" fmla="*/ 413329 h 790245"/>
                <a:gd name="connsiteX9" fmla="*/ 591047 w 687663"/>
                <a:gd name="connsiteY9" fmla="*/ 416356 h 790245"/>
                <a:gd name="connsiteX10" fmla="*/ 495168 w 687663"/>
                <a:gd name="connsiteY10" fmla="*/ 416765 h 790245"/>
                <a:gd name="connsiteX11" fmla="*/ 413686 w 687663"/>
                <a:gd name="connsiteY11" fmla="*/ 531297 h 790245"/>
                <a:gd name="connsiteX12" fmla="*/ 434343 w 687663"/>
                <a:gd name="connsiteY12" fmla="*/ 576415 h 790245"/>
                <a:gd name="connsiteX13" fmla="*/ 441051 w 687663"/>
                <a:gd name="connsiteY13" fmla="*/ 665177 h 790245"/>
                <a:gd name="connsiteX14" fmla="*/ 302958 w 687663"/>
                <a:gd name="connsiteY14" fmla="*/ 725347 h 790245"/>
                <a:gd name="connsiteX15" fmla="*/ 246960 w 687663"/>
                <a:gd name="connsiteY15" fmla="*/ 585291 h 790245"/>
                <a:gd name="connsiteX16" fmla="*/ 268353 w 687663"/>
                <a:gd name="connsiteY16" fmla="*/ 544673 h 790245"/>
                <a:gd name="connsiteX17" fmla="*/ 185808 w 687663"/>
                <a:gd name="connsiteY17" fmla="*/ 417011 h 790245"/>
                <a:gd name="connsiteX18" fmla="*/ 86125 w 687663"/>
                <a:gd name="connsiteY18" fmla="*/ 417011 h 790245"/>
                <a:gd name="connsiteX19" fmla="*/ 53810 w 687663"/>
                <a:gd name="connsiteY19" fmla="*/ 412675 h 790245"/>
                <a:gd name="connsiteX20" fmla="*/ 53810 w 687663"/>
                <a:gd name="connsiteY20" fmla="*/ 310455 h 790245"/>
                <a:gd name="connsiteX21" fmla="*/ 62 w 687663"/>
                <a:gd name="connsiteY21" fmla="*/ 310455 h 790245"/>
                <a:gd name="connsiteX22" fmla="*/ 103 w 687663"/>
                <a:gd name="connsiteY22" fmla="*/ 425641 h 790245"/>
                <a:gd name="connsiteX23" fmla="*/ 45548 w 687663"/>
                <a:gd name="connsiteY23" fmla="*/ 472477 h 790245"/>
                <a:gd name="connsiteX24" fmla="*/ 175910 w 687663"/>
                <a:gd name="connsiteY24" fmla="*/ 472681 h 790245"/>
                <a:gd name="connsiteX25" fmla="*/ 211087 w 687663"/>
                <a:gd name="connsiteY25" fmla="*/ 532402 h 790245"/>
                <a:gd name="connsiteX26" fmla="*/ 200125 w 687663"/>
                <a:gd name="connsiteY26" fmla="*/ 552527 h 790245"/>
                <a:gd name="connsiteX27" fmla="*/ 181595 w 687663"/>
                <a:gd name="connsiteY27" fmla="*/ 633681 h 790245"/>
                <a:gd name="connsiteX28" fmla="*/ 290319 w 687663"/>
                <a:gd name="connsiteY28" fmla="*/ 781304 h 790245"/>
                <a:gd name="connsiteX29" fmla="*/ 467271 w 687663"/>
                <a:gd name="connsiteY29" fmla="*/ 731524 h 790245"/>
                <a:gd name="connsiteX30" fmla="*/ 485514 w 687663"/>
                <a:gd name="connsiteY30" fmla="*/ 552118 h 790245"/>
                <a:gd name="connsiteX31" fmla="*/ 471239 w 687663"/>
                <a:gd name="connsiteY31" fmla="*/ 525039 h 790245"/>
                <a:gd name="connsiteX32" fmla="*/ 507030 w 687663"/>
                <a:gd name="connsiteY32" fmla="*/ 472150 h 790245"/>
                <a:gd name="connsiteX33" fmla="*/ 533863 w 687663"/>
                <a:gd name="connsiteY33" fmla="*/ 472068 h 790245"/>
                <a:gd name="connsiteX34" fmla="*/ 687622 w 687663"/>
                <a:gd name="connsiteY34" fmla="*/ 472068 h 790245"/>
                <a:gd name="connsiteX35" fmla="*/ 687622 w 687663"/>
                <a:gd name="connsiteY35" fmla="*/ 411284 h 79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7663" h="790245">
                  <a:moveTo>
                    <a:pt x="687663" y="411325"/>
                  </a:moveTo>
                  <a:cubicBezTo>
                    <a:pt x="686477" y="411161"/>
                    <a:pt x="685454" y="410998"/>
                    <a:pt x="684800" y="410834"/>
                  </a:cubicBezTo>
                  <a:cubicBezTo>
                    <a:pt x="677887" y="361749"/>
                    <a:pt x="680055" y="105238"/>
                    <a:pt x="687663" y="75950"/>
                  </a:cubicBezTo>
                  <a:lnTo>
                    <a:pt x="687663" y="11853"/>
                  </a:lnTo>
                  <a:cubicBezTo>
                    <a:pt x="682305" y="9644"/>
                    <a:pt x="676946" y="7354"/>
                    <a:pt x="671629" y="5145"/>
                  </a:cubicBezTo>
                  <a:cubicBezTo>
                    <a:pt x="643200" y="-6676"/>
                    <a:pt x="627698" y="1668"/>
                    <a:pt x="624507" y="32305"/>
                  </a:cubicBezTo>
                  <a:cubicBezTo>
                    <a:pt x="623444" y="42450"/>
                    <a:pt x="624098" y="52717"/>
                    <a:pt x="624098" y="62943"/>
                  </a:cubicBezTo>
                  <a:cubicBezTo>
                    <a:pt x="624098" y="166472"/>
                    <a:pt x="624098" y="270000"/>
                    <a:pt x="624098" y="373529"/>
                  </a:cubicBezTo>
                  <a:cubicBezTo>
                    <a:pt x="624098" y="386087"/>
                    <a:pt x="624098" y="398645"/>
                    <a:pt x="624098" y="413329"/>
                  </a:cubicBezTo>
                  <a:cubicBezTo>
                    <a:pt x="610804" y="414597"/>
                    <a:pt x="600946" y="416193"/>
                    <a:pt x="591047" y="416356"/>
                  </a:cubicBezTo>
                  <a:cubicBezTo>
                    <a:pt x="559101" y="416765"/>
                    <a:pt x="527155" y="416601"/>
                    <a:pt x="495168" y="416765"/>
                  </a:cubicBezTo>
                  <a:cubicBezTo>
                    <a:pt x="431807" y="417092"/>
                    <a:pt x="395279" y="476731"/>
                    <a:pt x="413686" y="531297"/>
                  </a:cubicBezTo>
                  <a:cubicBezTo>
                    <a:pt x="418922" y="546882"/>
                    <a:pt x="426571" y="561812"/>
                    <a:pt x="434343" y="576415"/>
                  </a:cubicBezTo>
                  <a:cubicBezTo>
                    <a:pt x="449723" y="605211"/>
                    <a:pt x="452259" y="634867"/>
                    <a:pt x="441051" y="665177"/>
                  </a:cubicBezTo>
                  <a:cubicBezTo>
                    <a:pt x="420149" y="721666"/>
                    <a:pt x="357852" y="748499"/>
                    <a:pt x="302958" y="725347"/>
                  </a:cubicBezTo>
                  <a:cubicBezTo>
                    <a:pt x="247410" y="701909"/>
                    <a:pt x="222377" y="639898"/>
                    <a:pt x="246960" y="585291"/>
                  </a:cubicBezTo>
                  <a:cubicBezTo>
                    <a:pt x="253219" y="571343"/>
                    <a:pt x="262954" y="558867"/>
                    <a:pt x="268353" y="544673"/>
                  </a:cubicBezTo>
                  <a:cubicBezTo>
                    <a:pt x="297518" y="468100"/>
                    <a:pt x="247410" y="413820"/>
                    <a:pt x="185808" y="417011"/>
                  </a:cubicBezTo>
                  <a:cubicBezTo>
                    <a:pt x="152676" y="418729"/>
                    <a:pt x="119339" y="417542"/>
                    <a:pt x="86125" y="417011"/>
                  </a:cubicBezTo>
                  <a:cubicBezTo>
                    <a:pt x="76512" y="416847"/>
                    <a:pt x="66941" y="414515"/>
                    <a:pt x="53810" y="412675"/>
                  </a:cubicBezTo>
                  <a:lnTo>
                    <a:pt x="53810" y="310455"/>
                  </a:lnTo>
                  <a:lnTo>
                    <a:pt x="62" y="310455"/>
                  </a:lnTo>
                  <a:cubicBezTo>
                    <a:pt x="62" y="351850"/>
                    <a:pt x="-102" y="388746"/>
                    <a:pt x="103" y="425641"/>
                  </a:cubicBezTo>
                  <a:cubicBezTo>
                    <a:pt x="348" y="468182"/>
                    <a:pt x="4193" y="472231"/>
                    <a:pt x="45548" y="472477"/>
                  </a:cubicBezTo>
                  <a:cubicBezTo>
                    <a:pt x="88988" y="472763"/>
                    <a:pt x="132469" y="472109"/>
                    <a:pt x="175910" y="472681"/>
                  </a:cubicBezTo>
                  <a:cubicBezTo>
                    <a:pt x="217836" y="473254"/>
                    <a:pt x="229821" y="494074"/>
                    <a:pt x="211087" y="532402"/>
                  </a:cubicBezTo>
                  <a:cubicBezTo>
                    <a:pt x="207733" y="539274"/>
                    <a:pt x="202047" y="545368"/>
                    <a:pt x="200125" y="552527"/>
                  </a:cubicBezTo>
                  <a:cubicBezTo>
                    <a:pt x="193008" y="579401"/>
                    <a:pt x="181636" y="606602"/>
                    <a:pt x="181595" y="633681"/>
                  </a:cubicBezTo>
                  <a:cubicBezTo>
                    <a:pt x="181513" y="701459"/>
                    <a:pt x="226222" y="758725"/>
                    <a:pt x="290319" y="781304"/>
                  </a:cubicBezTo>
                  <a:cubicBezTo>
                    <a:pt x="353107" y="803393"/>
                    <a:pt x="423135" y="783718"/>
                    <a:pt x="467271" y="731524"/>
                  </a:cubicBezTo>
                  <a:cubicBezTo>
                    <a:pt x="509607" y="681457"/>
                    <a:pt x="516724" y="611879"/>
                    <a:pt x="485514" y="552118"/>
                  </a:cubicBezTo>
                  <a:cubicBezTo>
                    <a:pt x="480769" y="543078"/>
                    <a:pt x="474879" y="534488"/>
                    <a:pt x="471239" y="525039"/>
                  </a:cubicBezTo>
                  <a:cubicBezTo>
                    <a:pt x="458517" y="491947"/>
                    <a:pt x="470952" y="473868"/>
                    <a:pt x="507030" y="472150"/>
                  </a:cubicBezTo>
                  <a:cubicBezTo>
                    <a:pt x="515947" y="471741"/>
                    <a:pt x="524905" y="472068"/>
                    <a:pt x="533863" y="472068"/>
                  </a:cubicBezTo>
                  <a:cubicBezTo>
                    <a:pt x="585116" y="472068"/>
                    <a:pt x="636369" y="472068"/>
                    <a:pt x="687622" y="472068"/>
                  </a:cubicBezTo>
                  <a:lnTo>
                    <a:pt x="687622" y="411284"/>
                  </a:lnTo>
                  <a:close/>
                </a:path>
              </a:pathLst>
            </a:custGeom>
            <a:solidFill>
              <a:schemeClr val="accent2"/>
            </a:solidFill>
            <a:ln w="4084" cap="flat">
              <a:noFill/>
              <a:prstDash val="solid"/>
              <a:miter/>
            </a:ln>
          </p:spPr>
          <p:txBody>
            <a:bodyPr rtlCol="0" anchor="ctr"/>
            <a:lstStyle/>
            <a:p>
              <a:endParaRPr lang="en-US"/>
            </a:p>
          </p:txBody>
        </p:sp>
      </p:grpSp>
      <p:sp>
        <p:nvSpPr>
          <p:cNvPr id="11" name="CaixaDeTexto 10">
            <a:extLst>
              <a:ext uri="{FF2B5EF4-FFF2-40B4-BE49-F238E27FC236}">
                <a16:creationId xmlns:a16="http://schemas.microsoft.com/office/drawing/2014/main" id="{AFFA4116-3E4F-11F0-5CC4-41CD1D49B95F}"/>
              </a:ext>
            </a:extLst>
          </p:cNvPr>
          <p:cNvSpPr txBox="1"/>
          <p:nvPr/>
        </p:nvSpPr>
        <p:spPr>
          <a:xfrm>
            <a:off x="680801" y="1171642"/>
            <a:ext cx="10830397" cy="523220"/>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t>A rotina da igreja é viver o supremo Propósito de Deus </a:t>
            </a:r>
          </a:p>
        </p:txBody>
      </p:sp>
    </p:spTree>
    <p:extLst>
      <p:ext uri="{BB962C8B-B14F-4D97-AF65-F5344CB8AC3E}">
        <p14:creationId xmlns:p14="http://schemas.microsoft.com/office/powerpoint/2010/main" val="30489354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64"/>
                                        </p:tgtEl>
                                        <p:attrNameLst>
                                          <p:attrName>style.visibility</p:attrName>
                                        </p:attrNameLst>
                                      </p:cBhvr>
                                      <p:to>
                                        <p:strVal val="visible"/>
                                      </p:to>
                                    </p:set>
                                    <p:animEffect transition="in" filter="fade">
                                      <p:cBhvr>
                                        <p:cTn id="18" dur="500"/>
                                        <p:tgtEl>
                                          <p:spTgt spid="136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500"/>
                            </p:stCondLst>
                            <p:childTnLst>
                              <p:par>
                                <p:cTn id="25" presetID="1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p:tgtEl>
                                          <p:spTgt spid="6"/>
                                        </p:tgtEl>
                                        <p:attrNameLst>
                                          <p:attrName>ppt_x</p:attrName>
                                        </p:attrNameLst>
                                      </p:cBhvr>
                                      <p:tavLst>
                                        <p:tav tm="0">
                                          <p:val>
                                            <p:strVal val="#ppt_x+#ppt_w*1.125000"/>
                                          </p:val>
                                        </p:tav>
                                        <p:tav tm="100000">
                                          <p:val>
                                            <p:strVal val="#ppt_x"/>
                                          </p:val>
                                        </p:tav>
                                      </p:tavLst>
                                    </p:anim>
                                    <p:animEffect transition="in" filter="wipe(left)">
                                      <p:cBhvr>
                                        <p:cTn id="32" dur="500"/>
                                        <p:tgtEl>
                                          <p:spTgt spid="6"/>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250"/>
                                        <p:tgtEl>
                                          <p:spTgt spid="3"/>
                                        </p:tgtEl>
                                        <p:attrNameLst>
                                          <p:attrName>ppt_x</p:attrName>
                                        </p:attrNameLst>
                                      </p:cBhvr>
                                      <p:tavLst>
                                        <p:tav tm="0">
                                          <p:val>
                                            <p:strVal val="#ppt_x-#ppt_w*1.125000"/>
                                          </p:val>
                                        </p:tav>
                                        <p:tav tm="100000">
                                          <p:val>
                                            <p:strVal val="#ppt_x"/>
                                          </p:val>
                                        </p:tav>
                                      </p:tavLst>
                                    </p:anim>
                                    <p:animEffect transition="in" filter="wipe(right)">
                                      <p:cBhvr>
                                        <p:cTn id="37" dur="250"/>
                                        <p:tgtEl>
                                          <p:spTgt spid="3"/>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250"/>
                                        <p:tgtEl>
                                          <p:spTgt spid="2"/>
                                        </p:tgtEl>
                                        <p:attrNameLst>
                                          <p:attrName>ppt_x</p:attrName>
                                        </p:attrNameLst>
                                      </p:cBhvr>
                                      <p:tavLst>
                                        <p:tav tm="0">
                                          <p:val>
                                            <p:strVal val="#ppt_x+#ppt_w*1.125000"/>
                                          </p:val>
                                        </p:tav>
                                        <p:tav tm="100000">
                                          <p:val>
                                            <p:strVal val="#ppt_x"/>
                                          </p:val>
                                        </p:tav>
                                      </p:tavLst>
                                    </p:anim>
                                    <p:animEffect transition="in" filter="wipe(left)">
                                      <p:cBhvr>
                                        <p:cTn id="41"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4" grpId="0"/>
      <p:bldP spid="4" grpId="0"/>
      <p:bldP spid="5" grpId="0"/>
      <p:bldP spid="2" grpId="0" animBg="1"/>
      <p:bldP spid="3" grpId="0" animBg="1"/>
      <p:bldP spid="6"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 name="TextBox 1363">
            <a:extLst>
              <a:ext uri="{FF2B5EF4-FFF2-40B4-BE49-F238E27FC236}">
                <a16:creationId xmlns:a16="http://schemas.microsoft.com/office/drawing/2014/main" id="{97B0A0BA-9F26-B2C5-65BD-14542CD52C4F}"/>
              </a:ext>
            </a:extLst>
          </p:cNvPr>
          <p:cNvSpPr txBox="1"/>
          <p:nvPr/>
        </p:nvSpPr>
        <p:spPr>
          <a:xfrm>
            <a:off x="702322" y="2044566"/>
            <a:ext cx="10351042" cy="1815882"/>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r>
              <a:rPr lang="pt-BR" dirty="0"/>
              <a:t>E ele mesmo concedeu uns para apóstolos, outros para profetas, outros para evangelistas e outros para pastores e mestres, com vistas ao aperfeiçoamento dos santos para o desempenho do seu serviço, para a edificação do corpo de Cristo - </a:t>
            </a:r>
            <a:r>
              <a:rPr lang="pt-BR" dirty="0" err="1"/>
              <a:t>Ef</a:t>
            </a:r>
            <a:r>
              <a:rPr lang="pt-BR" dirty="0"/>
              <a:t> 4:11-13.</a:t>
            </a:r>
          </a:p>
        </p:txBody>
      </p:sp>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5" name="TextBox 1363">
            <a:extLst>
              <a:ext uri="{FF2B5EF4-FFF2-40B4-BE49-F238E27FC236}">
                <a16:creationId xmlns:a16="http://schemas.microsoft.com/office/drawing/2014/main" id="{CB08B5BA-97A3-2BD8-62A8-1C0198799713}"/>
              </a:ext>
            </a:extLst>
          </p:cNvPr>
          <p:cNvSpPr txBox="1"/>
          <p:nvPr/>
        </p:nvSpPr>
        <p:spPr>
          <a:xfrm>
            <a:off x="702322" y="4447242"/>
            <a:ext cx="7927114" cy="1815882"/>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b="1" dirty="0"/>
              <a:t>ESTE CRISTO NÓS ANUNCIAMOS, ADVERTINDO A TODO HOMEM,  ENSINANDO A TODO HOMEM, EM TODA A SABEDORIA, A FIM DE QUE APRESENTEMOS TODO HOMEM PERFEITO EM CRISTO JESUS - Cl 1:28.</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491441" y="1171642"/>
            <a:ext cx="11242688" cy="523220"/>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A estrutura da igreja é para formar Cristo em cada discípulo.</a:t>
            </a:r>
            <a:endParaRPr lang="pt-BR" dirty="0"/>
          </a:p>
        </p:txBody>
      </p:sp>
      <p:pic>
        <p:nvPicPr>
          <p:cNvPr id="12" name="Imagem 11">
            <a:extLst>
              <a:ext uri="{FF2B5EF4-FFF2-40B4-BE49-F238E27FC236}">
                <a16:creationId xmlns:a16="http://schemas.microsoft.com/office/drawing/2014/main" id="{B5A08A0A-A6C1-9B28-EEC7-D1A11AE6E95F}"/>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2832" b="94690" l="9786" r="89297">
                        <a14:foregroundMark x1="34862" y1="18142" x2="37615" y2="26991"/>
                        <a14:foregroundMark x1="55963" y1="13274" x2="56575" y2="23894"/>
                        <a14:foregroundMark x1="77064" y1="23009" x2="77064" y2="23009"/>
                        <a14:foregroundMark x1="52905" y1="82743" x2="52905" y2="82743"/>
                        <a14:foregroundMark x1="43731" y1="67257" x2="43731" y2="67257"/>
                        <a14:foregroundMark x1="26606" y1="91593" x2="26606" y2="91593"/>
                        <a14:foregroundMark x1="33333" y1="94690" x2="33333" y2="94690"/>
                        <a14:foregroundMark x1="86544" y1="93363" x2="86544" y2="93363"/>
                        <a14:foregroundMark x1="73089" y1="92920" x2="73089" y2="92920"/>
                        <a14:foregroundMark x1="67584" y1="92920" x2="67584" y2="92920"/>
                      </a14:backgroundRemoval>
                    </a14:imgEffect>
                  </a14:imgLayer>
                </a14:imgProps>
              </a:ext>
            </a:extLst>
          </a:blip>
          <a:srcRect t="7829"/>
          <a:stretch/>
        </p:blipFill>
        <p:spPr>
          <a:xfrm>
            <a:off x="8536787" y="4092645"/>
            <a:ext cx="2904924" cy="1850515"/>
          </a:xfrm>
          <a:prstGeom prst="rect">
            <a:avLst/>
          </a:prstGeom>
        </p:spPr>
      </p:pic>
    </p:spTree>
    <p:extLst>
      <p:ext uri="{BB962C8B-B14F-4D97-AF65-F5344CB8AC3E}">
        <p14:creationId xmlns:p14="http://schemas.microsoft.com/office/powerpoint/2010/main" val="4527827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64"/>
                                        </p:tgtEl>
                                        <p:attrNameLst>
                                          <p:attrName>style.visibility</p:attrName>
                                        </p:attrNameLst>
                                      </p:cBhvr>
                                      <p:to>
                                        <p:strVal val="visible"/>
                                      </p:to>
                                    </p:set>
                                    <p:animEffect transition="in" filter="fade">
                                      <p:cBhvr>
                                        <p:cTn id="18" dur="500"/>
                                        <p:tgtEl>
                                          <p:spTgt spid="1364"/>
                                        </p:tgtEl>
                                      </p:cBhvr>
                                    </p:animEffect>
                                  </p:childTnLst>
                                </p:cTn>
                              </p:par>
                              <p:par>
                                <p:cTn id="19" presetID="53" presetClass="entr" presetSubtype="16"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4" grpId="0"/>
      <p:bldP spid="4" grpId="0"/>
      <p:bldP spid="5"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 name="TextBox 1363">
            <a:extLst>
              <a:ext uri="{FF2B5EF4-FFF2-40B4-BE49-F238E27FC236}">
                <a16:creationId xmlns:a16="http://schemas.microsoft.com/office/drawing/2014/main" id="{97B0A0BA-9F26-B2C5-65BD-14542CD52C4F}"/>
              </a:ext>
            </a:extLst>
          </p:cNvPr>
          <p:cNvSpPr txBox="1"/>
          <p:nvPr/>
        </p:nvSpPr>
        <p:spPr>
          <a:xfrm>
            <a:off x="630200" y="1781288"/>
            <a:ext cx="7869675" cy="2246769"/>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Portanto, que ninguém julgue vocês por causa de comida e bebida, ou dia de festa, ou lua nova, ou sábados, porque tudo isso tem sido sombra das coisas que haviam de vir; porém o corpo é de Cristo - Colossenses 2:16,17.</a:t>
            </a:r>
          </a:p>
        </p:txBody>
      </p:sp>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5" name="TextBox 1363">
            <a:extLst>
              <a:ext uri="{FF2B5EF4-FFF2-40B4-BE49-F238E27FC236}">
                <a16:creationId xmlns:a16="http://schemas.microsoft.com/office/drawing/2014/main" id="{CB08B5BA-97A3-2BD8-62A8-1C0198799713}"/>
              </a:ext>
            </a:extLst>
          </p:cNvPr>
          <p:cNvSpPr txBox="1"/>
          <p:nvPr/>
        </p:nvSpPr>
        <p:spPr>
          <a:xfrm>
            <a:off x="677260" y="4180285"/>
            <a:ext cx="10871050" cy="2246769"/>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Mas agora Jesus obteve um ministério tanto mais excelente, quanto é também Mediador de superior aliança instituída com base em superiores promessas.  Porque, se aquela primeira aliança tivesse sido sem defeito, de maneira alguma estaria sendo buscado lugar para uma segunda aliança - Hebreus 8:6,7.</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491441" y="1171642"/>
            <a:ext cx="11242688" cy="523220"/>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O novo testamento é que dá luz para o velho testamento.</a:t>
            </a:r>
            <a:endParaRPr lang="pt-BR" dirty="0"/>
          </a:p>
        </p:txBody>
      </p:sp>
      <p:pic>
        <p:nvPicPr>
          <p:cNvPr id="9" name="Imagem 8">
            <a:extLst>
              <a:ext uri="{FF2B5EF4-FFF2-40B4-BE49-F238E27FC236}">
                <a16:creationId xmlns:a16="http://schemas.microsoft.com/office/drawing/2014/main" id="{8B928DC4-C827-3ED9-7C2B-692062180038}"/>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7861" b="98355" l="675" r="98538">
                        <a14:foregroundMark x1="93926" y1="26874" x2="10686" y2="81718"/>
                        <a14:foregroundMark x1="22160" y1="35832" x2="74353" y2="83364"/>
                        <a14:foregroundMark x1="74353" y1="83364" x2="94376" y2="91956"/>
                        <a14:foregroundMark x1="93251" y1="25960" x2="98088" y2="80987"/>
                        <a14:foregroundMark x1="48144" y1="31261" x2="51406" y2="89031"/>
                        <a14:foregroundMark x1="35096" y1="27971" x2="9899" y2="46252"/>
                        <a14:foregroundMark x1="9899" y1="46252" x2="8211" y2="48995"/>
                        <a14:foregroundMark x1="5849" y1="64717" x2="8436" y2="93419"/>
                        <a14:foregroundMark x1="10124" y1="94698" x2="53431" y2="91773"/>
                        <a14:foregroundMark x1="53431" y1="91773" x2="60967" y2="91773"/>
                        <a14:foregroundMark x1="69179" y1="85923" x2="69179" y2="85923"/>
                        <a14:foregroundMark x1="52531" y1="25411" x2="52531" y2="25411"/>
                        <a14:foregroundMark x1="70191" y1="27605" x2="70191" y2="27605"/>
                        <a14:foregroundMark x1="70191" y1="22121" x2="70866" y2="26691"/>
                        <a14:foregroundMark x1="57930" y1="25229" x2="42295" y2="27422"/>
                        <a14:foregroundMark x1="85039" y1="25229" x2="95838" y2="23218"/>
                        <a14:foregroundMark x1="95838" y1="23218" x2="96175" y2="23218"/>
                        <a14:foregroundMark x1="97300" y1="27239" x2="98538" y2="47715"/>
                        <a14:foregroundMark x1="96288" y1="81353" x2="97188" y2="90311"/>
                        <a14:foregroundMark x1="70416" y1="94698" x2="61305" y2="76417"/>
                        <a14:foregroundMark x1="71654" y1="82815" x2="69741" y2="89214"/>
                        <a14:foregroundMark x1="66929" y1="97258" x2="64004" y2="98172"/>
                        <a14:foregroundMark x1="61305" y1="22852" x2="63217" y2="22669"/>
                        <a14:foregroundMark x1="79978" y1="21572" x2="79978" y2="21572"/>
                        <a14:foregroundMark x1="85489" y1="52102" x2="85039" y2="60512"/>
                        <a14:foregroundMark x1="88639" y1="70932" x2="96513" y2="84278"/>
                        <a14:foregroundMark x1="96513" y1="84278" x2="96513" y2="84278"/>
                        <a14:foregroundMark x1="92238" y1="96892" x2="73566" y2="94333"/>
                        <a14:foregroundMark x1="33971" y1="97806" x2="33971" y2="97806"/>
                        <a14:foregroundMark x1="29359" y1="98720" x2="29359" y2="98720"/>
                        <a14:foregroundMark x1="30034" y1="98720" x2="39820" y2="97806"/>
                        <a14:foregroundMark x1="787" y1="73126" x2="1237" y2="89397"/>
                        <a14:foregroundMark x1="97975" y1="97258" x2="97975" y2="97258"/>
                        <a14:foregroundMark x1="62992" y1="12249" x2="62992" y2="12249"/>
                        <a14:foregroundMark x1="70304" y1="14077" x2="70304" y2="14077"/>
                        <a14:foregroundMark x1="62542" y1="7861" x2="62542" y2="7861"/>
                        <a14:foregroundMark x1="62430" y1="8410" x2="62430" y2="8410"/>
                        <a14:foregroundMark x1="62542" y1="9689" x2="62542" y2="9689"/>
                        <a14:foregroundMark x1="76940" y1="14808" x2="76940" y2="14808"/>
                      </a14:backgroundRemoval>
                    </a14:imgEffect>
                  </a14:imgLayer>
                </a14:imgProps>
              </a:ext>
            </a:extLst>
          </a:blip>
          <a:srcRect r="1617" b="1534"/>
          <a:stretch/>
        </p:blipFill>
        <p:spPr>
          <a:xfrm>
            <a:off x="8725586" y="2000161"/>
            <a:ext cx="2671815" cy="1645354"/>
          </a:xfrm>
          <a:prstGeom prst="rect">
            <a:avLst/>
          </a:prstGeom>
        </p:spPr>
      </p:pic>
    </p:spTree>
    <p:extLst>
      <p:ext uri="{BB962C8B-B14F-4D97-AF65-F5344CB8AC3E}">
        <p14:creationId xmlns:p14="http://schemas.microsoft.com/office/powerpoint/2010/main" val="27247084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64"/>
                                        </p:tgtEl>
                                        <p:attrNameLst>
                                          <p:attrName>style.visibility</p:attrName>
                                        </p:attrNameLst>
                                      </p:cBhvr>
                                      <p:to>
                                        <p:strVal val="visible"/>
                                      </p:to>
                                    </p:set>
                                    <p:animEffect transition="in" filter="fade">
                                      <p:cBhvr>
                                        <p:cTn id="18" dur="500"/>
                                        <p:tgtEl>
                                          <p:spTgt spid="136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53" presetClass="entr" presetSubtype="16"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4" grpId="0"/>
      <p:bldP spid="4" grpId="0"/>
      <p:bldP spid="5"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491441" y="1171642"/>
            <a:ext cx="11242688" cy="523220"/>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O novo testamento é que dá luz para o velho testamento.</a:t>
            </a:r>
            <a:endParaRPr lang="pt-BR" dirty="0"/>
          </a:p>
        </p:txBody>
      </p:sp>
      <p:sp>
        <p:nvSpPr>
          <p:cNvPr id="2" name="TextBox 1363">
            <a:extLst>
              <a:ext uri="{FF2B5EF4-FFF2-40B4-BE49-F238E27FC236}">
                <a16:creationId xmlns:a16="http://schemas.microsoft.com/office/drawing/2014/main" id="{23E69BFC-E46C-8AE0-3958-F1947FD596A6}"/>
              </a:ext>
            </a:extLst>
          </p:cNvPr>
          <p:cNvSpPr txBox="1"/>
          <p:nvPr/>
        </p:nvSpPr>
        <p:spPr>
          <a:xfrm>
            <a:off x="743055" y="2427618"/>
            <a:ext cx="7869675" cy="954107"/>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Ouvistes o que foi dito aos antigos, eu porém vos digo! - </a:t>
            </a:r>
            <a:r>
              <a:rPr lang="pt-BR" dirty="0" err="1"/>
              <a:t>Mt</a:t>
            </a:r>
            <a:r>
              <a:rPr lang="pt-BR" dirty="0"/>
              <a:t> 5.</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865914" y="4562827"/>
            <a:ext cx="10243845" cy="1384995"/>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A Lei e os Profetas duraram até João; desde esse tempo o evangelho do Reino de Deus vem sendo anunciado, e todos se esforçam para entrar nele - </a:t>
            </a:r>
            <a:r>
              <a:rPr lang="pt-BR" dirty="0" err="1"/>
              <a:t>Lc</a:t>
            </a:r>
            <a:r>
              <a:rPr lang="pt-BR" dirty="0"/>
              <a:t> 16:16.</a:t>
            </a:r>
          </a:p>
        </p:txBody>
      </p:sp>
      <p:pic>
        <p:nvPicPr>
          <p:cNvPr id="7" name="Imagem 6">
            <a:extLst>
              <a:ext uri="{FF2B5EF4-FFF2-40B4-BE49-F238E27FC236}">
                <a16:creationId xmlns:a16="http://schemas.microsoft.com/office/drawing/2014/main" id="{7B8EC5EC-16D2-D5F0-B90E-BB63E8CB831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104" b="95902" l="8511" r="92435">
                        <a14:foregroundMark x1="54846" y1="7650" x2="43735" y2="7650"/>
                        <a14:foregroundMark x1="8511" y1="46448" x2="8511" y2="46448"/>
                        <a14:foregroundMark x1="30969" y1="42077" x2="38771" y2="87432"/>
                        <a14:foregroundMark x1="16076" y1="56831" x2="64066" y2="80874"/>
                        <a14:foregroundMark x1="64066" y1="80874" x2="82270" y2="84426"/>
                        <a14:foregroundMark x1="82270" y1="84426" x2="88416" y2="89344"/>
                        <a14:foregroundMark x1="81797" y1="57104" x2="14657" y2="86339"/>
                        <a14:foregroundMark x1="14657" y1="65847" x2="45863" y2="92077"/>
                        <a14:foregroundMark x1="85106" y1="77596" x2="67376" y2="75410"/>
                        <a14:foregroundMark x1="41135" y1="51913" x2="70922" y2="54372"/>
                        <a14:foregroundMark x1="78487" y1="50820" x2="85816" y2="92623"/>
                        <a14:foregroundMark x1="88416" y1="74590" x2="92435" y2="94809"/>
                        <a14:foregroundMark x1="90071" y1="95902" x2="13002" y2="93989"/>
                        <a14:foregroundMark x1="12057" y1="66667" x2="12057" y2="66667"/>
                        <a14:foregroundMark x1="11348" y1="73770" x2="11348" y2="73770"/>
                        <a14:foregroundMark x1="37589" y1="54645" x2="37589" y2="54645"/>
                        <a14:foregroundMark x1="55556" y1="60383" x2="55556" y2="60383"/>
                        <a14:foregroundMark x1="51064" y1="83333" x2="51064" y2="83333"/>
                      </a14:backgroundRemoval>
                    </a14:imgEffect>
                  </a14:imgLayer>
                </a14:imgProps>
              </a:ext>
            </a:extLst>
          </a:blip>
          <a:stretch>
            <a:fillRect/>
          </a:stretch>
        </p:blipFill>
        <p:spPr>
          <a:xfrm>
            <a:off x="8777072" y="2217531"/>
            <a:ext cx="2332687" cy="2018353"/>
          </a:xfrm>
          <a:prstGeom prst="rect">
            <a:avLst/>
          </a:prstGeom>
        </p:spPr>
      </p:pic>
    </p:spTree>
    <p:extLst>
      <p:ext uri="{BB962C8B-B14F-4D97-AF65-F5344CB8AC3E}">
        <p14:creationId xmlns:p14="http://schemas.microsoft.com/office/powerpoint/2010/main" val="25864590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503525" y="1077159"/>
            <a:ext cx="11242688" cy="954107"/>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Todos na igreja são sacerdotes e devem ser treinados para testemunhar e fazer discípulos.</a:t>
            </a:r>
            <a:endParaRPr lang="pt-BR" dirty="0"/>
          </a:p>
        </p:txBody>
      </p:sp>
      <p:sp>
        <p:nvSpPr>
          <p:cNvPr id="2" name="TextBox 1363">
            <a:extLst>
              <a:ext uri="{FF2B5EF4-FFF2-40B4-BE49-F238E27FC236}">
                <a16:creationId xmlns:a16="http://schemas.microsoft.com/office/drawing/2014/main" id="{23E69BFC-E46C-8AE0-3958-F1947FD596A6}"/>
              </a:ext>
            </a:extLst>
          </p:cNvPr>
          <p:cNvSpPr txBox="1"/>
          <p:nvPr/>
        </p:nvSpPr>
        <p:spPr>
          <a:xfrm>
            <a:off x="712908" y="2802718"/>
            <a:ext cx="8650693" cy="1384995"/>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Então designou doze, aos quais chamou de apóstolos, para estarem com ele e para os enviar a pregar e a exercer a autoridade de expulsar demônios - Marcos 3:14,15.</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763114" y="4315447"/>
            <a:ext cx="10848892" cy="1384995"/>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Vocês, porém, são geração eleita, sacerdócio real, nação santa, povo de propriedade exclusiva de Deus, a fim de proclamar as virtudes daquele que os chamou das trevas para a sua maravilhosa luz - 1 Pedro 2:9.</a:t>
            </a:r>
          </a:p>
        </p:txBody>
      </p:sp>
      <p:sp>
        <p:nvSpPr>
          <p:cNvPr id="5" name="TextBox 1363">
            <a:extLst>
              <a:ext uri="{FF2B5EF4-FFF2-40B4-BE49-F238E27FC236}">
                <a16:creationId xmlns:a16="http://schemas.microsoft.com/office/drawing/2014/main" id="{ABB943CC-32E5-C259-87F9-F4EB36F432AD}"/>
              </a:ext>
            </a:extLst>
          </p:cNvPr>
          <p:cNvSpPr txBox="1"/>
          <p:nvPr/>
        </p:nvSpPr>
        <p:spPr>
          <a:xfrm>
            <a:off x="712908" y="2417998"/>
            <a:ext cx="8905225" cy="3539430"/>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Eu lhes tenho dado a tua palavra, e o mundo os odiou, porque eles não são do mundo, como também eu não sou. Não peço que os tires do mundo, mas que os guardes do mal. Eles não são do mundo, como também eu não sou. Santifica-os na verdade; a tua palavra é a verdade. Assim como tu me enviaste ao mundo, também eu os enviei ao mundo. E a favor deles eu me santifico, para que eles também sejam santificados na verdade - João 17:14-19.</a:t>
            </a:r>
          </a:p>
        </p:txBody>
      </p:sp>
      <p:pic>
        <p:nvPicPr>
          <p:cNvPr id="13" name="Imagem 12">
            <a:extLst>
              <a:ext uri="{FF2B5EF4-FFF2-40B4-BE49-F238E27FC236}">
                <a16:creationId xmlns:a16="http://schemas.microsoft.com/office/drawing/2014/main" id="{C3A75624-C384-D849-212A-86B66EF8184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306" b="98472" l="7174" r="92253">
                        <a14:foregroundMark x1="38020" y1="6944" x2="43472" y2="7361"/>
                        <a14:foregroundMark x1="58824" y1="4722" x2="62554" y2="4861"/>
                        <a14:foregroundMark x1="14204" y1="85417" x2="49785" y2="95972"/>
                        <a14:foregroundMark x1="49785" y1="95972" x2="74605" y2="95972"/>
                        <a14:foregroundMark x1="74605" y1="95972" x2="76758" y2="94167"/>
                        <a14:foregroundMark x1="65280" y1="84722" x2="68006" y2="93472"/>
                        <a14:foregroundMark x1="92109" y1="69028" x2="92253" y2="77083"/>
                        <a14:foregroundMark x1="62554" y1="93889" x2="64849" y2="97083"/>
                        <a14:foregroundMark x1="73027" y1="87639" x2="73027" y2="87639"/>
                        <a14:foregroundMark x1="85509" y1="98194" x2="72740" y2="98194"/>
                        <a14:foregroundMark x1="73601" y1="85833" x2="74175" y2="90000"/>
                        <a14:foregroundMark x1="65423" y1="5000" x2="69010" y2="6806"/>
                        <a14:foregroundMark x1="59110" y1="27639" x2="59110" y2="29167"/>
                        <a14:foregroundMark x1="7174" y1="66667" x2="9326" y2="86111"/>
                        <a14:foregroundMark x1="12339" y1="95417" x2="32712" y2="93750"/>
                        <a14:foregroundMark x1="13630" y1="67639" x2="20803" y2="66250"/>
                        <a14:foregroundMark x1="10187" y1="85556" x2="9326" y2="91944"/>
                        <a14:foregroundMark x1="11047" y1="97083" x2="30416" y2="97083"/>
                        <a14:foregroundMark x1="30416" y1="97083" x2="36442" y2="96806"/>
                        <a14:foregroundMark x1="55380" y1="98472" x2="59828" y2="98194"/>
                      </a14:backgroundRemoval>
                    </a14:imgEffect>
                  </a14:imgLayer>
                </a14:imgProps>
              </a:ext>
            </a:extLst>
          </a:blip>
          <a:stretch>
            <a:fillRect/>
          </a:stretch>
        </p:blipFill>
        <p:spPr>
          <a:xfrm>
            <a:off x="9691715" y="2406477"/>
            <a:ext cx="1724335" cy="1781236"/>
          </a:xfrm>
          <a:prstGeom prst="rect">
            <a:avLst/>
          </a:prstGeom>
        </p:spPr>
      </p:pic>
    </p:spTree>
    <p:extLst>
      <p:ext uri="{BB962C8B-B14F-4D97-AF65-F5344CB8AC3E}">
        <p14:creationId xmlns:p14="http://schemas.microsoft.com/office/powerpoint/2010/main" val="15381029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503525" y="1077159"/>
            <a:ext cx="11242688" cy="954107"/>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A proclamação do Evangelho do Reino de Deus é a única que forma discípulos.</a:t>
            </a:r>
          </a:p>
        </p:txBody>
      </p:sp>
      <p:sp>
        <p:nvSpPr>
          <p:cNvPr id="2" name="TextBox 1363">
            <a:extLst>
              <a:ext uri="{FF2B5EF4-FFF2-40B4-BE49-F238E27FC236}">
                <a16:creationId xmlns:a16="http://schemas.microsoft.com/office/drawing/2014/main" id="{23E69BFC-E46C-8AE0-3958-F1947FD596A6}"/>
              </a:ext>
            </a:extLst>
          </p:cNvPr>
          <p:cNvSpPr txBox="1"/>
          <p:nvPr/>
        </p:nvSpPr>
        <p:spPr>
          <a:xfrm>
            <a:off x="911575" y="2308206"/>
            <a:ext cx="10286140" cy="954107"/>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Daí em diante Jesus começou a pregar e a dizer: Arrependam-se, porque está próximo o Reino dos Céus -  Mateus 4:17.</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700423" y="2934413"/>
            <a:ext cx="10848892" cy="2677656"/>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Se alguém vem a mim e não me ama mais do que ama o seu pai, a sua </a:t>
            </a:r>
            <a:r>
              <a:rPr lang="pt-BR" dirty="0" err="1"/>
              <a:t>mãe,a</a:t>
            </a:r>
            <a:r>
              <a:rPr lang="pt-BR" dirty="0"/>
              <a:t> sua mulher, os seus filhos, os seus irmãos, as suas irmãs e até a sua própria vida, não pode ser meu discípulo. </a:t>
            </a:r>
            <a:r>
              <a:rPr lang="pt-BR" b="1" dirty="0"/>
              <a:t>27 E quem não tomar a sua cruz e vier após mim não pode ser meu discípulo. 33 Assim, pois, qualquer um de vocês que não renuncia a tudo o que tem não pode ser meu </a:t>
            </a:r>
            <a:r>
              <a:rPr lang="pt-BR" b="1"/>
              <a:t>discípulo </a:t>
            </a:r>
            <a:r>
              <a:rPr lang="pt-BR"/>
              <a:t>– </a:t>
            </a:r>
          </a:p>
          <a:p>
            <a:pPr lvl="0"/>
            <a:r>
              <a:rPr lang="pt-BR"/>
              <a:t>Lucas </a:t>
            </a:r>
            <a:r>
              <a:rPr lang="pt-BR" dirty="0"/>
              <a:t>14:26.</a:t>
            </a:r>
          </a:p>
        </p:txBody>
      </p:sp>
      <p:sp>
        <p:nvSpPr>
          <p:cNvPr id="5" name="TextBox 1363">
            <a:extLst>
              <a:ext uri="{FF2B5EF4-FFF2-40B4-BE49-F238E27FC236}">
                <a16:creationId xmlns:a16="http://schemas.microsoft.com/office/drawing/2014/main" id="{ABB943CC-32E5-C259-87F9-F4EB36F432AD}"/>
              </a:ext>
            </a:extLst>
          </p:cNvPr>
          <p:cNvSpPr txBox="1"/>
          <p:nvPr/>
        </p:nvSpPr>
        <p:spPr>
          <a:xfrm>
            <a:off x="756850" y="5088849"/>
            <a:ext cx="10736037" cy="523220"/>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t>NÃO SE PREGA IGREJA, MAS JESUS E O SEU REINO!</a:t>
            </a:r>
          </a:p>
        </p:txBody>
      </p:sp>
      <p:pic>
        <p:nvPicPr>
          <p:cNvPr id="7" name="Imagem 6">
            <a:extLst>
              <a:ext uri="{FF2B5EF4-FFF2-40B4-BE49-F238E27FC236}">
                <a16:creationId xmlns:a16="http://schemas.microsoft.com/office/drawing/2014/main" id="{841AEFA5-A77F-5632-ABA0-5C28E3A871F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636" b="97582" l="7388" r="91821">
                        <a14:foregroundMark x1="43536" y1="8636" x2="52770" y2="8636"/>
                        <a14:foregroundMark x1="91821" y1="54404" x2="91821" y2="54404"/>
                        <a14:foregroundMark x1="7388" y1="51468" x2="7388" y2="51468"/>
                        <a14:foregroundMark x1="37467" y1="93092" x2="37467" y2="93092"/>
                        <a14:foregroundMark x1="34301" y1="97582" x2="34301" y2="97582"/>
                      </a14:backgroundRemoval>
                    </a14:imgEffect>
                  </a14:imgLayer>
                </a14:imgProps>
              </a:ext>
            </a:extLst>
          </a:blip>
          <a:stretch>
            <a:fillRect/>
          </a:stretch>
        </p:blipFill>
        <p:spPr>
          <a:xfrm>
            <a:off x="5229025" y="2189811"/>
            <a:ext cx="1651241" cy="2522608"/>
          </a:xfrm>
          <a:prstGeom prst="rect">
            <a:avLst/>
          </a:prstGeom>
        </p:spPr>
      </p:pic>
    </p:spTree>
    <p:extLst>
      <p:ext uri="{BB962C8B-B14F-4D97-AF65-F5344CB8AC3E}">
        <p14:creationId xmlns:p14="http://schemas.microsoft.com/office/powerpoint/2010/main" val="6787095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500"/>
                            </p:stCondLst>
                            <p:childTnLst>
                              <p:par>
                                <p:cTn id="31" presetID="53" presetClass="entr" presetSubtype="16" fill="hold" nodeType="afterEffect">
                                  <p:stCondLst>
                                    <p:cond delay="50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503525" y="1077159"/>
            <a:ext cx="11242688" cy="523220"/>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O corpo de Cristo é organizado por juntas e ligamentos.</a:t>
            </a:r>
          </a:p>
        </p:txBody>
      </p:sp>
      <p:sp>
        <p:nvSpPr>
          <p:cNvPr id="2" name="TextBox 1363">
            <a:extLst>
              <a:ext uri="{FF2B5EF4-FFF2-40B4-BE49-F238E27FC236}">
                <a16:creationId xmlns:a16="http://schemas.microsoft.com/office/drawing/2014/main" id="{23E69BFC-E46C-8AE0-3958-F1947FD596A6}"/>
              </a:ext>
            </a:extLst>
          </p:cNvPr>
          <p:cNvSpPr txBox="1"/>
          <p:nvPr/>
        </p:nvSpPr>
        <p:spPr>
          <a:xfrm>
            <a:off x="911575" y="2092762"/>
            <a:ext cx="10286140" cy="1384995"/>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E o que você ouviu de mim na presença de muitas testemunhas, isso mesmo transmita a homens fiéis, idôneos para instruir a outros.</a:t>
            </a:r>
          </a:p>
          <a:p>
            <a:pPr lvl="0"/>
            <a:r>
              <a:rPr lang="pt-BR" dirty="0"/>
              <a:t>2 Timóteo 2:2</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700422" y="3854187"/>
            <a:ext cx="10848892" cy="1384995"/>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e não retendo a cabeça, a partir da qual todo o corpo, suprido e bem-vinculado por suas juntas e ligamentos, cresce o crescimento que vem de Deus. Colossenses 2:19</a:t>
            </a:r>
          </a:p>
        </p:txBody>
      </p:sp>
      <p:sp>
        <p:nvSpPr>
          <p:cNvPr id="5" name="TextBox 1363">
            <a:extLst>
              <a:ext uri="{FF2B5EF4-FFF2-40B4-BE49-F238E27FC236}">
                <a16:creationId xmlns:a16="http://schemas.microsoft.com/office/drawing/2014/main" id="{ABB943CC-32E5-C259-87F9-F4EB36F432AD}"/>
              </a:ext>
            </a:extLst>
          </p:cNvPr>
          <p:cNvSpPr txBox="1"/>
          <p:nvPr/>
        </p:nvSpPr>
        <p:spPr>
          <a:xfrm>
            <a:off x="813277" y="4480592"/>
            <a:ext cx="10736037" cy="1384995"/>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pPr lvl="0"/>
            <a:r>
              <a:rPr lang="pt-BR" dirty="0"/>
              <a:t>A EDIFICAÇÃO DO CORPO É PARA O INDIVÍDUO, CADA DISCÍPULO TEM ALGUÉM QUE CONVIVE COM ELE MAIS PROXIMAMENTE, O SERVE E O INSTRUI.</a:t>
            </a:r>
          </a:p>
        </p:txBody>
      </p:sp>
      <p:grpSp>
        <p:nvGrpSpPr>
          <p:cNvPr id="9" name="Group 17">
            <a:extLst>
              <a:ext uri="{FF2B5EF4-FFF2-40B4-BE49-F238E27FC236}">
                <a16:creationId xmlns:a16="http://schemas.microsoft.com/office/drawing/2014/main" id="{33C464C4-9359-41B9-DF00-523348B7E42A}"/>
              </a:ext>
            </a:extLst>
          </p:cNvPr>
          <p:cNvGrpSpPr/>
          <p:nvPr/>
        </p:nvGrpSpPr>
        <p:grpSpPr>
          <a:xfrm>
            <a:off x="4476113" y="2173679"/>
            <a:ext cx="1083859" cy="1154668"/>
            <a:chOff x="3986807" y="2372675"/>
            <a:chExt cx="1678840" cy="1820132"/>
          </a:xfrm>
        </p:grpSpPr>
        <p:sp>
          <p:nvSpPr>
            <p:cNvPr id="10" name="Freeform: Shape 82">
              <a:extLst>
                <a:ext uri="{FF2B5EF4-FFF2-40B4-BE49-F238E27FC236}">
                  <a16:creationId xmlns:a16="http://schemas.microsoft.com/office/drawing/2014/main" id="{3D00464E-4277-E7EF-DE79-4D64DCF14DE1}"/>
                </a:ext>
              </a:extLst>
            </p:cNvPr>
            <p:cNvSpPr/>
            <p:nvPr/>
          </p:nvSpPr>
          <p:spPr>
            <a:xfrm>
              <a:off x="4540408" y="2372675"/>
              <a:ext cx="1125239" cy="1820132"/>
            </a:xfrm>
            <a:custGeom>
              <a:avLst/>
              <a:gdLst>
                <a:gd name="connsiteX0" fmla="*/ 862771 w 1022945"/>
                <a:gd name="connsiteY0" fmla="*/ 5517 h 1654665"/>
                <a:gd name="connsiteX1" fmla="*/ 780972 w 1022945"/>
                <a:gd name="connsiteY1" fmla="*/ 92371 h 1654665"/>
                <a:gd name="connsiteX2" fmla="*/ 658867 w 1022945"/>
                <a:gd name="connsiteY2" fmla="*/ 181802 h 1654665"/>
                <a:gd name="connsiteX3" fmla="*/ 533062 w 1022945"/>
                <a:gd name="connsiteY3" fmla="*/ 428324 h 1654665"/>
                <a:gd name="connsiteX4" fmla="*/ 559095 w 1022945"/>
                <a:gd name="connsiteY4" fmla="*/ 587629 h 1654665"/>
                <a:gd name="connsiteX5" fmla="*/ 616811 w 1022945"/>
                <a:gd name="connsiteY5" fmla="*/ 637548 h 1654665"/>
                <a:gd name="connsiteX6" fmla="*/ 796532 w 1022945"/>
                <a:gd name="connsiteY6" fmla="*/ 696254 h 1654665"/>
                <a:gd name="connsiteX7" fmla="*/ 1006647 w 1022945"/>
                <a:gd name="connsiteY7" fmla="*/ 935079 h 1654665"/>
                <a:gd name="connsiteX8" fmla="*/ 915432 w 1022945"/>
                <a:gd name="connsiteY8" fmla="*/ 1300666 h 1654665"/>
                <a:gd name="connsiteX9" fmla="*/ 570295 w 1022945"/>
                <a:gd name="connsiteY9" fmla="*/ 1406648 h 1654665"/>
                <a:gd name="connsiteX10" fmla="*/ 462792 w 1022945"/>
                <a:gd name="connsiteY10" fmla="*/ 1390692 h 1654665"/>
                <a:gd name="connsiteX11" fmla="*/ 349674 w 1022945"/>
                <a:gd name="connsiteY11" fmla="*/ 1368524 h 1654665"/>
                <a:gd name="connsiteX12" fmla="*/ 337648 w 1022945"/>
                <a:gd name="connsiteY12" fmla="*/ 1367466 h 1654665"/>
                <a:gd name="connsiteX13" fmla="*/ 334411 w 1022945"/>
                <a:gd name="connsiteY13" fmla="*/ 1372455 h 1654665"/>
                <a:gd name="connsiteX14" fmla="*/ 402797 w 1022945"/>
                <a:gd name="connsiteY14" fmla="*/ 1434862 h 1654665"/>
                <a:gd name="connsiteX15" fmla="*/ 643141 w 1022945"/>
                <a:gd name="connsiteY15" fmla="*/ 1514283 h 1654665"/>
                <a:gd name="connsiteX16" fmla="*/ 795871 w 1022945"/>
                <a:gd name="connsiteY16" fmla="*/ 1505462 h 1654665"/>
                <a:gd name="connsiteX17" fmla="*/ 804527 w 1022945"/>
                <a:gd name="connsiteY17" fmla="*/ 1506883 h 1654665"/>
                <a:gd name="connsiteX18" fmla="*/ 781104 w 1022945"/>
                <a:gd name="connsiteY18" fmla="*/ 1539457 h 1654665"/>
                <a:gd name="connsiteX19" fmla="*/ 518295 w 1022945"/>
                <a:gd name="connsiteY19" fmla="*/ 1654360 h 1654665"/>
                <a:gd name="connsiteX20" fmla="*/ 323409 w 1022945"/>
                <a:gd name="connsiteY20" fmla="*/ 1609628 h 1654665"/>
                <a:gd name="connsiteX21" fmla="*/ 194796 w 1022945"/>
                <a:gd name="connsiteY21" fmla="*/ 1546989 h 1654665"/>
                <a:gd name="connsiteX22" fmla="*/ 76326 w 1022945"/>
                <a:gd name="connsiteY22" fmla="*/ 1434102 h 1654665"/>
                <a:gd name="connsiteX23" fmla="*/ 3611 w 1022945"/>
                <a:gd name="connsiteY23" fmla="*/ 1284015 h 1654665"/>
                <a:gd name="connsiteX24" fmla="*/ 21385 w 1022945"/>
                <a:gd name="connsiteY24" fmla="*/ 1245824 h 1654665"/>
                <a:gd name="connsiteX25" fmla="*/ 188057 w 1022945"/>
                <a:gd name="connsiteY25" fmla="*/ 1088502 h 1654665"/>
                <a:gd name="connsiteX26" fmla="*/ 239297 w 1022945"/>
                <a:gd name="connsiteY26" fmla="*/ 834910 h 1654665"/>
                <a:gd name="connsiteX27" fmla="*/ 156077 w 1022945"/>
                <a:gd name="connsiteY27" fmla="*/ 637019 h 1654665"/>
                <a:gd name="connsiteX28" fmla="*/ 151848 w 1022945"/>
                <a:gd name="connsiteY28" fmla="*/ 605865 h 1654665"/>
                <a:gd name="connsiteX29" fmla="*/ 292850 w 1022945"/>
                <a:gd name="connsiteY29" fmla="*/ 347813 h 1654665"/>
                <a:gd name="connsiteX30" fmla="*/ 553908 w 1022945"/>
                <a:gd name="connsiteY30" fmla="*/ 111896 h 1654665"/>
                <a:gd name="connsiteX31" fmla="*/ 788834 w 1022945"/>
                <a:gd name="connsiteY31" fmla="*/ 14140 h 1654665"/>
                <a:gd name="connsiteX32" fmla="*/ 860822 w 1022945"/>
                <a:gd name="connsiteY32" fmla="*/ 0 h 1654665"/>
                <a:gd name="connsiteX33" fmla="*/ 862771 w 1022945"/>
                <a:gd name="connsiteY33" fmla="*/ 5484 h 16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22945" h="1654665">
                  <a:moveTo>
                    <a:pt x="862771" y="5517"/>
                  </a:moveTo>
                  <a:cubicBezTo>
                    <a:pt x="841594" y="40074"/>
                    <a:pt x="812555" y="67825"/>
                    <a:pt x="780972" y="92371"/>
                  </a:cubicBezTo>
                  <a:cubicBezTo>
                    <a:pt x="741129" y="123294"/>
                    <a:pt x="697652" y="149691"/>
                    <a:pt x="658867" y="181802"/>
                  </a:cubicBezTo>
                  <a:cubicBezTo>
                    <a:pt x="581990" y="245432"/>
                    <a:pt x="539769" y="328024"/>
                    <a:pt x="533062" y="428324"/>
                  </a:cubicBezTo>
                  <a:cubicBezTo>
                    <a:pt x="529362" y="483595"/>
                    <a:pt x="536035" y="536851"/>
                    <a:pt x="559095" y="587629"/>
                  </a:cubicBezTo>
                  <a:cubicBezTo>
                    <a:pt x="570724" y="613232"/>
                    <a:pt x="589853" y="629189"/>
                    <a:pt x="616811" y="637548"/>
                  </a:cubicBezTo>
                  <a:cubicBezTo>
                    <a:pt x="677004" y="656280"/>
                    <a:pt x="738552" y="672038"/>
                    <a:pt x="796532" y="696254"/>
                  </a:cubicBezTo>
                  <a:cubicBezTo>
                    <a:pt x="904166" y="741218"/>
                    <a:pt x="975031" y="822720"/>
                    <a:pt x="1006647" y="935079"/>
                  </a:cubicBezTo>
                  <a:cubicBezTo>
                    <a:pt x="1045565" y="1073470"/>
                    <a:pt x="1014642" y="1198350"/>
                    <a:pt x="915432" y="1300666"/>
                  </a:cubicBezTo>
                  <a:cubicBezTo>
                    <a:pt x="821673" y="1397332"/>
                    <a:pt x="704524" y="1432979"/>
                    <a:pt x="570295" y="1406648"/>
                  </a:cubicBezTo>
                  <a:cubicBezTo>
                    <a:pt x="534780" y="1399678"/>
                    <a:pt x="498505" y="1396836"/>
                    <a:pt x="462792" y="1390692"/>
                  </a:cubicBezTo>
                  <a:cubicBezTo>
                    <a:pt x="424932" y="1384150"/>
                    <a:pt x="387369" y="1375924"/>
                    <a:pt x="349674" y="1368524"/>
                  </a:cubicBezTo>
                  <a:cubicBezTo>
                    <a:pt x="345742" y="1367764"/>
                    <a:pt x="341646" y="1367797"/>
                    <a:pt x="337648" y="1367466"/>
                  </a:cubicBezTo>
                  <a:cubicBezTo>
                    <a:pt x="336558" y="1369118"/>
                    <a:pt x="335468" y="1370803"/>
                    <a:pt x="334411" y="1372455"/>
                  </a:cubicBezTo>
                  <a:cubicBezTo>
                    <a:pt x="357107" y="1393401"/>
                    <a:pt x="378218" y="1416460"/>
                    <a:pt x="402797" y="1434862"/>
                  </a:cubicBezTo>
                  <a:cubicBezTo>
                    <a:pt x="473761" y="1487886"/>
                    <a:pt x="555626" y="1510715"/>
                    <a:pt x="643141" y="1514283"/>
                  </a:cubicBezTo>
                  <a:cubicBezTo>
                    <a:pt x="694250" y="1516364"/>
                    <a:pt x="745424" y="1516662"/>
                    <a:pt x="795871" y="1505462"/>
                  </a:cubicBezTo>
                  <a:cubicBezTo>
                    <a:pt x="797292" y="1505132"/>
                    <a:pt x="798977" y="1505925"/>
                    <a:pt x="804527" y="1506883"/>
                  </a:cubicBezTo>
                  <a:cubicBezTo>
                    <a:pt x="796003" y="1518842"/>
                    <a:pt x="789099" y="1529579"/>
                    <a:pt x="781104" y="1539457"/>
                  </a:cubicBezTo>
                  <a:cubicBezTo>
                    <a:pt x="713510" y="1623371"/>
                    <a:pt x="624310" y="1658357"/>
                    <a:pt x="518295" y="1654360"/>
                  </a:cubicBezTo>
                  <a:cubicBezTo>
                    <a:pt x="450569" y="1651816"/>
                    <a:pt x="385420" y="1636321"/>
                    <a:pt x="323409" y="1609628"/>
                  </a:cubicBezTo>
                  <a:cubicBezTo>
                    <a:pt x="279635" y="1590797"/>
                    <a:pt x="236720" y="1569620"/>
                    <a:pt x="194796" y="1546989"/>
                  </a:cubicBezTo>
                  <a:cubicBezTo>
                    <a:pt x="145406" y="1520329"/>
                    <a:pt x="109528" y="1478074"/>
                    <a:pt x="76326" y="1434102"/>
                  </a:cubicBezTo>
                  <a:cubicBezTo>
                    <a:pt x="42331" y="1389040"/>
                    <a:pt x="16826" y="1339484"/>
                    <a:pt x="3611" y="1284015"/>
                  </a:cubicBezTo>
                  <a:cubicBezTo>
                    <a:pt x="-2633" y="1257784"/>
                    <a:pt x="-3095" y="1258643"/>
                    <a:pt x="21385" y="1245824"/>
                  </a:cubicBezTo>
                  <a:cubicBezTo>
                    <a:pt x="91622" y="1209054"/>
                    <a:pt x="148247" y="1157418"/>
                    <a:pt x="188057" y="1088502"/>
                  </a:cubicBezTo>
                  <a:cubicBezTo>
                    <a:pt x="233483" y="1009841"/>
                    <a:pt x="250365" y="925002"/>
                    <a:pt x="239297" y="834910"/>
                  </a:cubicBezTo>
                  <a:cubicBezTo>
                    <a:pt x="230245" y="761238"/>
                    <a:pt x="202494" y="694966"/>
                    <a:pt x="156077" y="637019"/>
                  </a:cubicBezTo>
                  <a:cubicBezTo>
                    <a:pt x="147553" y="626348"/>
                    <a:pt x="147058" y="617957"/>
                    <a:pt x="151848" y="605865"/>
                  </a:cubicBezTo>
                  <a:cubicBezTo>
                    <a:pt x="188222" y="513989"/>
                    <a:pt x="233516" y="427102"/>
                    <a:pt x="292850" y="347813"/>
                  </a:cubicBezTo>
                  <a:cubicBezTo>
                    <a:pt x="364474" y="252105"/>
                    <a:pt x="451229" y="173213"/>
                    <a:pt x="553908" y="111896"/>
                  </a:cubicBezTo>
                  <a:cubicBezTo>
                    <a:pt x="627482" y="67957"/>
                    <a:pt x="705746" y="35085"/>
                    <a:pt x="788834" y="14140"/>
                  </a:cubicBezTo>
                  <a:cubicBezTo>
                    <a:pt x="812522" y="8160"/>
                    <a:pt x="836804" y="4625"/>
                    <a:pt x="860822" y="0"/>
                  </a:cubicBezTo>
                  <a:lnTo>
                    <a:pt x="862771" y="5484"/>
                  </a:lnTo>
                  <a:close/>
                </a:path>
              </a:pathLst>
            </a:custGeom>
            <a:gradFill>
              <a:gsLst>
                <a:gs pos="0">
                  <a:srgbClr val="192D5E"/>
                </a:gs>
                <a:gs pos="99000">
                  <a:srgbClr val="122042"/>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sp>
          <p:nvSpPr>
            <p:cNvPr id="12" name="Freeform: Shape 87">
              <a:extLst>
                <a:ext uri="{FF2B5EF4-FFF2-40B4-BE49-F238E27FC236}">
                  <a16:creationId xmlns:a16="http://schemas.microsoft.com/office/drawing/2014/main" id="{F895E90D-6F29-B53A-C339-42E440E2259E}"/>
                </a:ext>
              </a:extLst>
            </p:cNvPr>
            <p:cNvSpPr/>
            <p:nvPr/>
          </p:nvSpPr>
          <p:spPr>
            <a:xfrm>
              <a:off x="3986807" y="2973081"/>
              <a:ext cx="739494" cy="739517"/>
            </a:xfrm>
            <a:custGeom>
              <a:avLst/>
              <a:gdLst>
                <a:gd name="connsiteX0" fmla="*/ 672268 w 672267"/>
                <a:gd name="connsiteY0" fmla="*/ 336858 h 672288"/>
                <a:gd name="connsiteX1" fmla="*/ 319895 w 672267"/>
                <a:gd name="connsiteY1" fmla="*/ 671919 h 672288"/>
                <a:gd name="connsiteX2" fmla="*/ 130 w 672267"/>
                <a:gd name="connsiteY2" fmla="*/ 326187 h 672288"/>
                <a:gd name="connsiteX3" fmla="*/ 339585 w 672267"/>
                <a:gd name="connsiteY3" fmla="*/ 13 h 672288"/>
                <a:gd name="connsiteX4" fmla="*/ 672268 w 672267"/>
                <a:gd name="connsiteY4" fmla="*/ 336858 h 672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267" h="672288">
                  <a:moveTo>
                    <a:pt x="672268" y="336858"/>
                  </a:moveTo>
                  <a:cubicBezTo>
                    <a:pt x="669625" y="531479"/>
                    <a:pt x="512336" y="680707"/>
                    <a:pt x="319895" y="671919"/>
                  </a:cubicBezTo>
                  <a:cubicBezTo>
                    <a:pt x="141562" y="663792"/>
                    <a:pt x="-4990" y="517934"/>
                    <a:pt x="130" y="326187"/>
                  </a:cubicBezTo>
                  <a:cubicBezTo>
                    <a:pt x="5152" y="137877"/>
                    <a:pt x="157452" y="-1572"/>
                    <a:pt x="339585" y="13"/>
                  </a:cubicBezTo>
                  <a:cubicBezTo>
                    <a:pt x="532389" y="1698"/>
                    <a:pt x="670715" y="154858"/>
                    <a:pt x="672268" y="336858"/>
                  </a:cubicBezTo>
                  <a:close/>
                </a:path>
              </a:pathLst>
            </a:custGeom>
            <a:gradFill>
              <a:gsLst>
                <a:gs pos="0">
                  <a:srgbClr val="192D5E"/>
                </a:gs>
                <a:gs pos="99000">
                  <a:srgbClr val="122042"/>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grpSp>
      <p:grpSp>
        <p:nvGrpSpPr>
          <p:cNvPr id="13" name="Group 13">
            <a:extLst>
              <a:ext uri="{FF2B5EF4-FFF2-40B4-BE49-F238E27FC236}">
                <a16:creationId xmlns:a16="http://schemas.microsoft.com/office/drawing/2014/main" id="{C84B3316-AF90-F8BE-0D05-A919036E62F8}"/>
              </a:ext>
            </a:extLst>
          </p:cNvPr>
          <p:cNvGrpSpPr/>
          <p:nvPr/>
        </p:nvGrpSpPr>
        <p:grpSpPr>
          <a:xfrm>
            <a:off x="5401239" y="1699203"/>
            <a:ext cx="1207129" cy="1071886"/>
            <a:chOff x="5419778" y="1624747"/>
            <a:chExt cx="1869778" cy="1689640"/>
          </a:xfrm>
        </p:grpSpPr>
        <p:sp>
          <p:nvSpPr>
            <p:cNvPr id="14" name="Freeform: Shape 81">
              <a:extLst>
                <a:ext uri="{FF2B5EF4-FFF2-40B4-BE49-F238E27FC236}">
                  <a16:creationId xmlns:a16="http://schemas.microsoft.com/office/drawing/2014/main" id="{7C8B7173-F0CA-76A9-CE6A-D4FE3EBD9CF5}"/>
                </a:ext>
              </a:extLst>
            </p:cNvPr>
            <p:cNvSpPr/>
            <p:nvPr/>
          </p:nvSpPr>
          <p:spPr>
            <a:xfrm>
              <a:off x="5419778" y="2236251"/>
              <a:ext cx="1869778" cy="1078136"/>
            </a:xfrm>
            <a:custGeom>
              <a:avLst/>
              <a:gdLst>
                <a:gd name="connsiteX0" fmla="*/ 237185 w 1699798"/>
                <a:gd name="connsiteY0" fmla="*/ 408438 h 980124"/>
                <a:gd name="connsiteX1" fmla="*/ 190437 w 1699798"/>
                <a:gd name="connsiteY1" fmla="*/ 502527 h 980124"/>
                <a:gd name="connsiteX2" fmla="*/ 202166 w 1699798"/>
                <a:gd name="connsiteY2" fmla="*/ 780666 h 980124"/>
                <a:gd name="connsiteX3" fmla="*/ 246369 w 1699798"/>
                <a:gd name="connsiteY3" fmla="*/ 886813 h 980124"/>
                <a:gd name="connsiteX4" fmla="*/ 247261 w 1699798"/>
                <a:gd name="connsiteY4" fmla="*/ 900292 h 980124"/>
                <a:gd name="connsiteX5" fmla="*/ 171243 w 1699798"/>
                <a:gd name="connsiteY5" fmla="*/ 868280 h 980124"/>
                <a:gd name="connsiteX6" fmla="*/ 29316 w 1699798"/>
                <a:gd name="connsiteY6" fmla="*/ 700022 h 980124"/>
                <a:gd name="connsiteX7" fmla="*/ 3646 w 1699798"/>
                <a:gd name="connsiteY7" fmla="*/ 454822 h 980124"/>
                <a:gd name="connsiteX8" fmla="*/ 31530 w 1699798"/>
                <a:gd name="connsiteY8" fmla="*/ 301365 h 980124"/>
                <a:gd name="connsiteX9" fmla="*/ 212936 w 1699798"/>
                <a:gd name="connsiteY9" fmla="*/ 67629 h 980124"/>
                <a:gd name="connsiteX10" fmla="*/ 256148 w 1699798"/>
                <a:gd name="connsiteY10" fmla="*/ 73245 h 980124"/>
                <a:gd name="connsiteX11" fmla="*/ 584767 w 1699798"/>
                <a:gd name="connsiteY11" fmla="*/ 189370 h 980124"/>
                <a:gd name="connsiteX12" fmla="*/ 874105 w 1699798"/>
                <a:gd name="connsiteY12" fmla="*/ 15166 h 980124"/>
                <a:gd name="connsiteX13" fmla="*/ 908364 w 1699798"/>
                <a:gd name="connsiteY13" fmla="*/ 101 h 980124"/>
                <a:gd name="connsiteX14" fmla="*/ 1181514 w 1699798"/>
                <a:gd name="connsiteY14" fmla="*/ 49623 h 980124"/>
                <a:gd name="connsiteX15" fmla="*/ 1480135 w 1699798"/>
                <a:gd name="connsiteY15" fmla="*/ 213454 h 980124"/>
                <a:gd name="connsiteX16" fmla="*/ 1662566 w 1699798"/>
                <a:gd name="connsiteY16" fmla="*/ 419869 h 980124"/>
                <a:gd name="connsiteX17" fmla="*/ 1699798 w 1699798"/>
                <a:gd name="connsiteY17" fmla="*/ 487099 h 980124"/>
                <a:gd name="connsiteX18" fmla="*/ 1695702 w 1699798"/>
                <a:gd name="connsiteY18" fmla="*/ 492583 h 980124"/>
                <a:gd name="connsiteX19" fmla="*/ 1638118 w 1699798"/>
                <a:gd name="connsiteY19" fmla="*/ 468565 h 980124"/>
                <a:gd name="connsiteX20" fmla="*/ 1508448 w 1699798"/>
                <a:gd name="connsiteY20" fmla="*/ 381810 h 980124"/>
                <a:gd name="connsiteX21" fmla="*/ 1234241 w 1699798"/>
                <a:gd name="connsiteY21" fmla="*/ 298755 h 980124"/>
                <a:gd name="connsiteX22" fmla="*/ 1054718 w 1699798"/>
                <a:gd name="connsiteY22" fmla="*/ 374641 h 980124"/>
                <a:gd name="connsiteX23" fmla="*/ 1017750 w 1699798"/>
                <a:gd name="connsiteY23" fmla="*/ 453368 h 980124"/>
                <a:gd name="connsiteX24" fmla="*/ 1021285 w 1699798"/>
                <a:gd name="connsiteY24" fmla="*/ 595097 h 980124"/>
                <a:gd name="connsiteX25" fmla="*/ 854052 w 1699798"/>
                <a:gd name="connsiteY25" fmla="*/ 915721 h 980124"/>
                <a:gd name="connsiteX26" fmla="*/ 572444 w 1699798"/>
                <a:gd name="connsiteY26" fmla="*/ 972280 h 980124"/>
                <a:gd name="connsiteX27" fmla="*/ 317696 w 1699798"/>
                <a:gd name="connsiteY27" fmla="*/ 788330 h 980124"/>
                <a:gd name="connsiteX28" fmla="*/ 270618 w 1699798"/>
                <a:gd name="connsiteY28" fmla="*/ 633618 h 980124"/>
                <a:gd name="connsiteX29" fmla="*/ 254166 w 1699798"/>
                <a:gd name="connsiteY29" fmla="*/ 534606 h 980124"/>
                <a:gd name="connsiteX30" fmla="*/ 240918 w 1699798"/>
                <a:gd name="connsiteY30" fmla="*/ 430077 h 980124"/>
                <a:gd name="connsiteX31" fmla="*/ 237185 w 1699798"/>
                <a:gd name="connsiteY31" fmla="*/ 408405 h 98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99798" h="980124">
                  <a:moveTo>
                    <a:pt x="237185" y="408438"/>
                  </a:moveTo>
                  <a:cubicBezTo>
                    <a:pt x="213960" y="438072"/>
                    <a:pt x="200844" y="469821"/>
                    <a:pt x="190437" y="502527"/>
                  </a:cubicBezTo>
                  <a:cubicBezTo>
                    <a:pt x="160539" y="596517"/>
                    <a:pt x="170847" y="689384"/>
                    <a:pt x="202166" y="780666"/>
                  </a:cubicBezTo>
                  <a:cubicBezTo>
                    <a:pt x="214588" y="816841"/>
                    <a:pt x="231536" y="851464"/>
                    <a:pt x="246369" y="886813"/>
                  </a:cubicBezTo>
                  <a:cubicBezTo>
                    <a:pt x="247592" y="889754"/>
                    <a:pt x="248616" y="892793"/>
                    <a:pt x="247261" y="900292"/>
                  </a:cubicBezTo>
                  <a:cubicBezTo>
                    <a:pt x="221856" y="889754"/>
                    <a:pt x="195393" y="881197"/>
                    <a:pt x="171243" y="868280"/>
                  </a:cubicBezTo>
                  <a:cubicBezTo>
                    <a:pt x="101964" y="831179"/>
                    <a:pt x="56373" y="774256"/>
                    <a:pt x="29316" y="700022"/>
                  </a:cubicBezTo>
                  <a:cubicBezTo>
                    <a:pt x="111" y="619908"/>
                    <a:pt x="-4646" y="537844"/>
                    <a:pt x="3646" y="454822"/>
                  </a:cubicBezTo>
                  <a:cubicBezTo>
                    <a:pt x="8800" y="403152"/>
                    <a:pt x="15044" y="350161"/>
                    <a:pt x="31530" y="301365"/>
                  </a:cubicBezTo>
                  <a:cubicBezTo>
                    <a:pt x="64501" y="203675"/>
                    <a:pt x="125454" y="124485"/>
                    <a:pt x="212936" y="67629"/>
                  </a:cubicBezTo>
                  <a:cubicBezTo>
                    <a:pt x="236227" y="52465"/>
                    <a:pt x="235996" y="53654"/>
                    <a:pt x="256148" y="73245"/>
                  </a:cubicBezTo>
                  <a:cubicBezTo>
                    <a:pt x="347793" y="162279"/>
                    <a:pt x="457508" y="203212"/>
                    <a:pt x="584767" y="189370"/>
                  </a:cubicBezTo>
                  <a:cubicBezTo>
                    <a:pt x="707202" y="176056"/>
                    <a:pt x="804199" y="116986"/>
                    <a:pt x="874105" y="15166"/>
                  </a:cubicBezTo>
                  <a:cubicBezTo>
                    <a:pt x="883322" y="1753"/>
                    <a:pt x="893002" y="-560"/>
                    <a:pt x="908364" y="101"/>
                  </a:cubicBezTo>
                  <a:cubicBezTo>
                    <a:pt x="1001760" y="4098"/>
                    <a:pt x="1092942" y="20716"/>
                    <a:pt x="1181514" y="49623"/>
                  </a:cubicBezTo>
                  <a:cubicBezTo>
                    <a:pt x="1291098" y="85369"/>
                    <a:pt x="1391002" y="139649"/>
                    <a:pt x="1480135" y="213454"/>
                  </a:cubicBezTo>
                  <a:cubicBezTo>
                    <a:pt x="1551793" y="272788"/>
                    <a:pt x="1612415" y="341769"/>
                    <a:pt x="1662566" y="419869"/>
                  </a:cubicBezTo>
                  <a:cubicBezTo>
                    <a:pt x="1676375" y="441376"/>
                    <a:pt x="1687443" y="464634"/>
                    <a:pt x="1699798" y="487099"/>
                  </a:cubicBezTo>
                  <a:cubicBezTo>
                    <a:pt x="1698444" y="488916"/>
                    <a:pt x="1697089" y="490766"/>
                    <a:pt x="1695702" y="492583"/>
                  </a:cubicBezTo>
                  <a:cubicBezTo>
                    <a:pt x="1676474" y="484654"/>
                    <a:pt x="1656718" y="477783"/>
                    <a:pt x="1638118" y="468565"/>
                  </a:cubicBezTo>
                  <a:cubicBezTo>
                    <a:pt x="1591206" y="445307"/>
                    <a:pt x="1549051" y="415012"/>
                    <a:pt x="1508448" y="381810"/>
                  </a:cubicBezTo>
                  <a:cubicBezTo>
                    <a:pt x="1428829" y="316661"/>
                    <a:pt x="1337713" y="285573"/>
                    <a:pt x="1234241" y="298755"/>
                  </a:cubicBezTo>
                  <a:cubicBezTo>
                    <a:pt x="1167605" y="307246"/>
                    <a:pt x="1106818" y="330933"/>
                    <a:pt x="1054718" y="374641"/>
                  </a:cubicBezTo>
                  <a:cubicBezTo>
                    <a:pt x="1030106" y="395256"/>
                    <a:pt x="1016296" y="420133"/>
                    <a:pt x="1017750" y="453368"/>
                  </a:cubicBezTo>
                  <a:cubicBezTo>
                    <a:pt x="1019831" y="500578"/>
                    <a:pt x="1021714" y="547887"/>
                    <a:pt x="1021285" y="595097"/>
                  </a:cubicBezTo>
                  <a:cubicBezTo>
                    <a:pt x="1020062" y="730119"/>
                    <a:pt x="966146" y="838976"/>
                    <a:pt x="854052" y="915721"/>
                  </a:cubicBezTo>
                  <a:cubicBezTo>
                    <a:pt x="768816" y="974097"/>
                    <a:pt x="673141" y="992334"/>
                    <a:pt x="572444" y="972280"/>
                  </a:cubicBezTo>
                  <a:cubicBezTo>
                    <a:pt x="460515" y="950013"/>
                    <a:pt x="374916" y="887970"/>
                    <a:pt x="317696" y="788330"/>
                  </a:cubicBezTo>
                  <a:cubicBezTo>
                    <a:pt x="290176" y="740394"/>
                    <a:pt x="275640" y="688757"/>
                    <a:pt x="270618" y="633618"/>
                  </a:cubicBezTo>
                  <a:cubicBezTo>
                    <a:pt x="267579" y="600383"/>
                    <a:pt x="259055" y="567709"/>
                    <a:pt x="254166" y="534606"/>
                  </a:cubicBezTo>
                  <a:cubicBezTo>
                    <a:pt x="249045" y="499884"/>
                    <a:pt x="245345" y="464931"/>
                    <a:pt x="240918" y="430077"/>
                  </a:cubicBezTo>
                  <a:cubicBezTo>
                    <a:pt x="240125" y="423734"/>
                    <a:pt x="238771" y="417457"/>
                    <a:pt x="237185" y="408405"/>
                  </a:cubicBezTo>
                  <a:close/>
                </a:path>
              </a:pathLst>
            </a:custGeom>
            <a:gradFill>
              <a:gsLst>
                <a:gs pos="0">
                  <a:srgbClr val="C14F88"/>
                </a:gs>
                <a:gs pos="99000">
                  <a:srgbClr val="A1396D"/>
                </a:gs>
              </a:gsLst>
              <a:lin ang="0" scaled="1"/>
            </a:gradFill>
            <a:ln w="3302" cap="flat">
              <a:noFill/>
              <a:prstDash val="solid"/>
              <a:miter/>
            </a:ln>
          </p:spPr>
          <p:txBody>
            <a:bodyPr rtlCol="0" anchor="ctr"/>
            <a:lstStyle/>
            <a:p>
              <a:endParaRPr lang="en-US" dirty="0">
                <a:latin typeface="Century Gothic" panose="020B0502020202020204" pitchFamily="34" charset="0"/>
              </a:endParaRPr>
            </a:p>
          </p:txBody>
        </p:sp>
        <p:sp>
          <p:nvSpPr>
            <p:cNvPr id="15" name="Freeform: Shape 86">
              <a:extLst>
                <a:ext uri="{FF2B5EF4-FFF2-40B4-BE49-F238E27FC236}">
                  <a16:creationId xmlns:a16="http://schemas.microsoft.com/office/drawing/2014/main" id="{9E190519-8B6C-1826-B5CF-0D6FAA28C036}"/>
                </a:ext>
              </a:extLst>
            </p:cNvPr>
            <p:cNvSpPr/>
            <p:nvPr/>
          </p:nvSpPr>
          <p:spPr>
            <a:xfrm>
              <a:off x="5646444" y="1624747"/>
              <a:ext cx="741223" cy="740737"/>
            </a:xfrm>
            <a:custGeom>
              <a:avLst/>
              <a:gdLst>
                <a:gd name="connsiteX0" fmla="*/ 337079 w 673839"/>
                <a:gd name="connsiteY0" fmla="*/ 673393 h 673397"/>
                <a:gd name="connsiteX1" fmla="*/ 3 w 673839"/>
                <a:gd name="connsiteY1" fmla="*/ 338398 h 673397"/>
                <a:gd name="connsiteX2" fmla="*/ 337212 w 673839"/>
                <a:gd name="connsiteY2" fmla="*/ 0 h 673397"/>
                <a:gd name="connsiteX3" fmla="*/ 673826 w 673839"/>
                <a:gd name="connsiteY3" fmla="*/ 332154 h 673397"/>
                <a:gd name="connsiteX4" fmla="*/ 337079 w 673839"/>
                <a:gd name="connsiteY4" fmla="*/ 673393 h 673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839" h="673397">
                  <a:moveTo>
                    <a:pt x="337079" y="673393"/>
                  </a:moveTo>
                  <a:cubicBezTo>
                    <a:pt x="153229" y="674318"/>
                    <a:pt x="763" y="522810"/>
                    <a:pt x="3" y="338398"/>
                  </a:cubicBezTo>
                  <a:cubicBezTo>
                    <a:pt x="-790" y="152928"/>
                    <a:pt x="151808" y="-198"/>
                    <a:pt x="337212" y="0"/>
                  </a:cubicBezTo>
                  <a:cubicBezTo>
                    <a:pt x="520798" y="198"/>
                    <a:pt x="672174" y="150484"/>
                    <a:pt x="673826" y="332154"/>
                  </a:cubicBezTo>
                  <a:cubicBezTo>
                    <a:pt x="675543" y="520531"/>
                    <a:pt x="522979" y="673591"/>
                    <a:pt x="337079" y="673393"/>
                  </a:cubicBezTo>
                  <a:close/>
                </a:path>
              </a:pathLst>
            </a:custGeom>
            <a:gradFill>
              <a:gsLst>
                <a:gs pos="0">
                  <a:srgbClr val="C14F88"/>
                </a:gs>
                <a:gs pos="99000">
                  <a:srgbClr val="A1396D"/>
                </a:gs>
              </a:gsLst>
              <a:lin ang="0" scaled="1"/>
            </a:gradFill>
            <a:ln w="3302" cap="flat">
              <a:noFill/>
              <a:prstDash val="solid"/>
              <a:miter/>
            </a:ln>
          </p:spPr>
          <p:txBody>
            <a:bodyPr rtlCol="0" anchor="ctr"/>
            <a:lstStyle/>
            <a:p>
              <a:endParaRPr lang="en-US">
                <a:latin typeface="Century Gothic" panose="020B0502020202020204" pitchFamily="34" charset="0"/>
              </a:endParaRPr>
            </a:p>
          </p:txBody>
        </p:sp>
      </p:grpSp>
      <p:grpSp>
        <p:nvGrpSpPr>
          <p:cNvPr id="16" name="Group 14">
            <a:extLst>
              <a:ext uri="{FF2B5EF4-FFF2-40B4-BE49-F238E27FC236}">
                <a16:creationId xmlns:a16="http://schemas.microsoft.com/office/drawing/2014/main" id="{B20403B2-03EA-932E-536F-AABB6434725B}"/>
              </a:ext>
            </a:extLst>
          </p:cNvPr>
          <p:cNvGrpSpPr/>
          <p:nvPr/>
        </p:nvGrpSpPr>
        <p:grpSpPr>
          <a:xfrm>
            <a:off x="6126175" y="2437759"/>
            <a:ext cx="1057990" cy="1155012"/>
            <a:chOff x="6542665" y="2788951"/>
            <a:chExt cx="1638770" cy="1820674"/>
          </a:xfrm>
        </p:grpSpPr>
        <p:sp>
          <p:nvSpPr>
            <p:cNvPr id="17" name="Freeform: Shape 83">
              <a:extLst>
                <a:ext uri="{FF2B5EF4-FFF2-40B4-BE49-F238E27FC236}">
                  <a16:creationId xmlns:a16="http://schemas.microsoft.com/office/drawing/2014/main" id="{7BF723AF-C483-0FA9-BE57-AC192C1D2D79}"/>
                </a:ext>
              </a:extLst>
            </p:cNvPr>
            <p:cNvSpPr/>
            <p:nvPr/>
          </p:nvSpPr>
          <p:spPr>
            <a:xfrm>
              <a:off x="6542665" y="2800173"/>
              <a:ext cx="1204611" cy="1809452"/>
            </a:xfrm>
            <a:custGeom>
              <a:avLst/>
              <a:gdLst>
                <a:gd name="connsiteX0" fmla="*/ 1006 w 1095101"/>
                <a:gd name="connsiteY0" fmla="*/ 389981 h 1644956"/>
                <a:gd name="connsiteX1" fmla="*/ 14618 w 1095101"/>
                <a:gd name="connsiteY1" fmla="*/ 268570 h 1644956"/>
                <a:gd name="connsiteX2" fmla="*/ 214095 w 1095101"/>
                <a:gd name="connsiteY2" fmla="*/ 65988 h 1644956"/>
                <a:gd name="connsiteX3" fmla="*/ 407725 w 1095101"/>
                <a:gd name="connsiteY3" fmla="*/ 8701 h 1644956"/>
                <a:gd name="connsiteX4" fmla="*/ 747675 w 1095101"/>
                <a:gd name="connsiteY4" fmla="*/ 77352 h 1644956"/>
                <a:gd name="connsiteX5" fmla="*/ 787782 w 1095101"/>
                <a:gd name="connsiteY5" fmla="*/ 108803 h 1644956"/>
                <a:gd name="connsiteX6" fmla="*/ 791284 w 1095101"/>
                <a:gd name="connsiteY6" fmla="*/ 135233 h 1644956"/>
                <a:gd name="connsiteX7" fmla="*/ 746916 w 1095101"/>
                <a:gd name="connsiteY7" fmla="*/ 387140 h 1644956"/>
                <a:gd name="connsiteX8" fmla="*/ 886596 w 1095101"/>
                <a:gd name="connsiteY8" fmla="*/ 635941 h 1644956"/>
                <a:gd name="connsiteX9" fmla="*/ 1030505 w 1095101"/>
                <a:gd name="connsiteY9" fmla="*/ 712918 h 1644956"/>
                <a:gd name="connsiteX10" fmla="*/ 1059478 w 1095101"/>
                <a:gd name="connsiteY10" fmla="*/ 743543 h 1644956"/>
                <a:gd name="connsiteX11" fmla="*/ 1095059 w 1095101"/>
                <a:gd name="connsiteY11" fmla="*/ 999150 h 1644956"/>
                <a:gd name="connsiteX12" fmla="*/ 1073651 w 1095101"/>
                <a:gd name="connsiteY12" fmla="*/ 1213461 h 1644956"/>
                <a:gd name="connsiteX13" fmla="*/ 956568 w 1095101"/>
                <a:gd name="connsiteY13" fmla="*/ 1498504 h 1644956"/>
                <a:gd name="connsiteX14" fmla="*/ 849198 w 1095101"/>
                <a:gd name="connsiteY14" fmla="*/ 1633691 h 1644956"/>
                <a:gd name="connsiteX15" fmla="*/ 835950 w 1095101"/>
                <a:gd name="connsiteY15" fmla="*/ 1644957 h 1644956"/>
                <a:gd name="connsiteX16" fmla="*/ 836247 w 1095101"/>
                <a:gd name="connsiteY16" fmla="*/ 1596921 h 1644956"/>
                <a:gd name="connsiteX17" fmla="*/ 878436 w 1095101"/>
                <a:gd name="connsiteY17" fmla="*/ 1436527 h 1644956"/>
                <a:gd name="connsiteX18" fmla="*/ 774832 w 1095101"/>
                <a:gd name="connsiteY18" fmla="*/ 1014975 h 1644956"/>
                <a:gd name="connsiteX19" fmla="*/ 728712 w 1095101"/>
                <a:gd name="connsiteY19" fmla="*/ 986398 h 1644956"/>
                <a:gd name="connsiteX20" fmla="*/ 638092 w 1095101"/>
                <a:gd name="connsiteY20" fmla="*/ 992774 h 1644956"/>
                <a:gd name="connsiteX21" fmla="*/ 481761 w 1095101"/>
                <a:gd name="connsiteY21" fmla="*/ 1043783 h 1644956"/>
                <a:gd name="connsiteX22" fmla="*/ 136954 w 1095101"/>
                <a:gd name="connsiteY22" fmla="*/ 942062 h 1644956"/>
                <a:gd name="connsiteX23" fmla="*/ 29319 w 1095101"/>
                <a:gd name="connsiteY23" fmla="*/ 643903 h 1644956"/>
                <a:gd name="connsiteX24" fmla="*/ 192291 w 1095101"/>
                <a:gd name="connsiteY24" fmla="*/ 366657 h 1644956"/>
                <a:gd name="connsiteX25" fmla="*/ 297844 w 1095101"/>
                <a:gd name="connsiteY25" fmla="*/ 309668 h 1644956"/>
                <a:gd name="connsiteX26" fmla="*/ 402340 w 1095101"/>
                <a:gd name="connsiteY26" fmla="*/ 257272 h 1644956"/>
                <a:gd name="connsiteX27" fmla="*/ 459626 w 1095101"/>
                <a:gd name="connsiteY27" fmla="*/ 228926 h 1644956"/>
                <a:gd name="connsiteX28" fmla="*/ 362960 w 1095101"/>
                <a:gd name="connsiteY28" fmla="*/ 212242 h 1644956"/>
                <a:gd name="connsiteX29" fmla="*/ 192654 w 1095101"/>
                <a:gd name="connsiteY29" fmla="*/ 253307 h 1644956"/>
                <a:gd name="connsiteX30" fmla="*/ 13858 w 1095101"/>
                <a:gd name="connsiteY30" fmla="*/ 381061 h 1644956"/>
                <a:gd name="connsiteX31" fmla="*/ 5698 w 1095101"/>
                <a:gd name="connsiteY31" fmla="*/ 389221 h 1644956"/>
                <a:gd name="connsiteX32" fmla="*/ 940 w 1095101"/>
                <a:gd name="connsiteY32" fmla="*/ 390080 h 164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95101" h="1644956">
                  <a:moveTo>
                    <a:pt x="1006" y="389981"/>
                  </a:moveTo>
                  <a:cubicBezTo>
                    <a:pt x="-1868" y="348454"/>
                    <a:pt x="1039" y="307884"/>
                    <a:pt x="14618" y="268570"/>
                  </a:cubicBezTo>
                  <a:cubicBezTo>
                    <a:pt x="48844" y="169360"/>
                    <a:pt x="121162" y="108638"/>
                    <a:pt x="214095" y="65988"/>
                  </a:cubicBezTo>
                  <a:cubicBezTo>
                    <a:pt x="276304" y="37444"/>
                    <a:pt x="341585" y="21586"/>
                    <a:pt x="407725" y="8701"/>
                  </a:cubicBezTo>
                  <a:cubicBezTo>
                    <a:pt x="530028" y="-15184"/>
                    <a:pt x="643279" y="10882"/>
                    <a:pt x="747675" y="77352"/>
                  </a:cubicBezTo>
                  <a:cubicBezTo>
                    <a:pt x="761947" y="86437"/>
                    <a:pt x="774237" y="98529"/>
                    <a:pt x="787782" y="108803"/>
                  </a:cubicBezTo>
                  <a:cubicBezTo>
                    <a:pt x="798222" y="116732"/>
                    <a:pt x="797297" y="124066"/>
                    <a:pt x="791284" y="135233"/>
                  </a:cubicBezTo>
                  <a:cubicBezTo>
                    <a:pt x="748666" y="214158"/>
                    <a:pt x="733007" y="298733"/>
                    <a:pt x="746916" y="387140"/>
                  </a:cubicBezTo>
                  <a:cubicBezTo>
                    <a:pt x="762575" y="486746"/>
                    <a:pt x="809025" y="570561"/>
                    <a:pt x="886596" y="635941"/>
                  </a:cubicBezTo>
                  <a:cubicBezTo>
                    <a:pt x="929015" y="671721"/>
                    <a:pt x="976919" y="698150"/>
                    <a:pt x="1030505" y="712918"/>
                  </a:cubicBezTo>
                  <a:cubicBezTo>
                    <a:pt x="1047684" y="717642"/>
                    <a:pt x="1055382" y="726694"/>
                    <a:pt x="1059478" y="743543"/>
                  </a:cubicBezTo>
                  <a:cubicBezTo>
                    <a:pt x="1079895" y="827589"/>
                    <a:pt x="1094300" y="912494"/>
                    <a:pt x="1095059" y="999150"/>
                  </a:cubicBezTo>
                  <a:cubicBezTo>
                    <a:pt x="1095687" y="1071270"/>
                    <a:pt x="1089278" y="1142729"/>
                    <a:pt x="1073651" y="1213461"/>
                  </a:cubicBezTo>
                  <a:cubicBezTo>
                    <a:pt x="1051087" y="1315413"/>
                    <a:pt x="1012236" y="1410361"/>
                    <a:pt x="956568" y="1498504"/>
                  </a:cubicBezTo>
                  <a:cubicBezTo>
                    <a:pt x="925679" y="1547399"/>
                    <a:pt x="891056" y="1593452"/>
                    <a:pt x="849198" y="1633691"/>
                  </a:cubicBezTo>
                  <a:cubicBezTo>
                    <a:pt x="846126" y="1636664"/>
                    <a:pt x="842657" y="1639274"/>
                    <a:pt x="835950" y="1644957"/>
                  </a:cubicBezTo>
                  <a:cubicBezTo>
                    <a:pt x="835950" y="1626588"/>
                    <a:pt x="834331" y="1611523"/>
                    <a:pt x="836247" y="1596921"/>
                  </a:cubicBezTo>
                  <a:cubicBezTo>
                    <a:pt x="843384" y="1541716"/>
                    <a:pt x="857259" y="1488295"/>
                    <a:pt x="878436" y="1436527"/>
                  </a:cubicBezTo>
                  <a:cubicBezTo>
                    <a:pt x="941602" y="1282079"/>
                    <a:pt x="902156" y="1120792"/>
                    <a:pt x="774832" y="1014975"/>
                  </a:cubicBezTo>
                  <a:cubicBezTo>
                    <a:pt x="761055" y="1003511"/>
                    <a:pt x="744636" y="994954"/>
                    <a:pt x="728712" y="986398"/>
                  </a:cubicBezTo>
                  <a:cubicBezTo>
                    <a:pt x="697459" y="969648"/>
                    <a:pt x="667792" y="982896"/>
                    <a:pt x="638092" y="992774"/>
                  </a:cubicBezTo>
                  <a:cubicBezTo>
                    <a:pt x="586058" y="1010085"/>
                    <a:pt x="535049" y="1032286"/>
                    <a:pt x="481761" y="1043783"/>
                  </a:cubicBezTo>
                  <a:cubicBezTo>
                    <a:pt x="349580" y="1072327"/>
                    <a:pt x="232563" y="1036680"/>
                    <a:pt x="136954" y="942062"/>
                  </a:cubicBezTo>
                  <a:cubicBezTo>
                    <a:pt x="54890" y="860857"/>
                    <a:pt x="18913" y="759731"/>
                    <a:pt x="29319" y="643903"/>
                  </a:cubicBezTo>
                  <a:cubicBezTo>
                    <a:pt x="39924" y="526060"/>
                    <a:pt x="95228" y="433193"/>
                    <a:pt x="192291" y="366657"/>
                  </a:cubicBezTo>
                  <a:cubicBezTo>
                    <a:pt x="225096" y="344159"/>
                    <a:pt x="262296" y="328070"/>
                    <a:pt x="297844" y="309668"/>
                  </a:cubicBezTo>
                  <a:cubicBezTo>
                    <a:pt x="332433" y="291762"/>
                    <a:pt x="367354" y="274418"/>
                    <a:pt x="402340" y="257272"/>
                  </a:cubicBezTo>
                  <a:cubicBezTo>
                    <a:pt x="421303" y="247988"/>
                    <a:pt x="440696" y="239597"/>
                    <a:pt x="459626" y="228926"/>
                  </a:cubicBezTo>
                  <a:cubicBezTo>
                    <a:pt x="427745" y="219048"/>
                    <a:pt x="396129" y="210227"/>
                    <a:pt x="362960" y="212242"/>
                  </a:cubicBezTo>
                  <a:cubicBezTo>
                    <a:pt x="303857" y="215843"/>
                    <a:pt x="246637" y="227770"/>
                    <a:pt x="192654" y="253307"/>
                  </a:cubicBezTo>
                  <a:cubicBezTo>
                    <a:pt x="125325" y="285155"/>
                    <a:pt x="66321" y="328466"/>
                    <a:pt x="13858" y="381061"/>
                  </a:cubicBezTo>
                  <a:cubicBezTo>
                    <a:pt x="11149" y="383770"/>
                    <a:pt x="8539" y="386611"/>
                    <a:pt x="5698" y="389221"/>
                  </a:cubicBezTo>
                  <a:cubicBezTo>
                    <a:pt x="5070" y="389816"/>
                    <a:pt x="3715" y="389618"/>
                    <a:pt x="940" y="390080"/>
                  </a:cubicBezTo>
                  <a:close/>
                </a:path>
              </a:pathLst>
            </a:custGeom>
            <a:gradFill>
              <a:gsLst>
                <a:gs pos="0">
                  <a:srgbClr val="548280"/>
                </a:gs>
                <a:gs pos="99000">
                  <a:srgbClr val="3B5B59"/>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sp>
          <p:nvSpPr>
            <p:cNvPr id="18" name="Freeform: Shape 88">
              <a:extLst>
                <a:ext uri="{FF2B5EF4-FFF2-40B4-BE49-F238E27FC236}">
                  <a16:creationId xmlns:a16="http://schemas.microsoft.com/office/drawing/2014/main" id="{10B48DB3-07EF-3B02-F1B5-63041FF485FD}"/>
                </a:ext>
              </a:extLst>
            </p:cNvPr>
            <p:cNvSpPr/>
            <p:nvPr/>
          </p:nvSpPr>
          <p:spPr>
            <a:xfrm>
              <a:off x="7442186" y="2788951"/>
              <a:ext cx="739249" cy="738723"/>
            </a:xfrm>
            <a:custGeom>
              <a:avLst/>
              <a:gdLst>
                <a:gd name="connsiteX0" fmla="*/ 335788 w 672045"/>
                <a:gd name="connsiteY0" fmla="*/ 671483 h 671566"/>
                <a:gd name="connsiteX1" fmla="*/ 0 w 672045"/>
                <a:gd name="connsiteY1" fmla="*/ 337082 h 671566"/>
                <a:gd name="connsiteX2" fmla="*/ 328949 w 672045"/>
                <a:gd name="connsiteY2" fmla="*/ 39 h 671566"/>
                <a:gd name="connsiteX3" fmla="*/ 671972 w 672045"/>
                <a:gd name="connsiteY3" fmla="*/ 331235 h 671566"/>
                <a:gd name="connsiteX4" fmla="*/ 335821 w 672045"/>
                <a:gd name="connsiteY4" fmla="*/ 671483 h 671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045" h="671566">
                  <a:moveTo>
                    <a:pt x="335788" y="671483"/>
                  </a:moveTo>
                  <a:cubicBezTo>
                    <a:pt x="155902" y="675678"/>
                    <a:pt x="165" y="522156"/>
                    <a:pt x="0" y="337082"/>
                  </a:cubicBezTo>
                  <a:cubicBezTo>
                    <a:pt x="-165" y="150820"/>
                    <a:pt x="152102" y="2649"/>
                    <a:pt x="328949" y="39"/>
                  </a:cubicBezTo>
                  <a:cubicBezTo>
                    <a:pt x="519011" y="-2769"/>
                    <a:pt x="668074" y="145864"/>
                    <a:pt x="671972" y="331235"/>
                  </a:cubicBezTo>
                  <a:cubicBezTo>
                    <a:pt x="675904" y="519347"/>
                    <a:pt x="520201" y="675678"/>
                    <a:pt x="335821" y="671483"/>
                  </a:cubicBezTo>
                  <a:close/>
                </a:path>
              </a:pathLst>
            </a:custGeom>
            <a:gradFill>
              <a:gsLst>
                <a:gs pos="0">
                  <a:srgbClr val="548280"/>
                </a:gs>
                <a:gs pos="99000">
                  <a:srgbClr val="3B5B59"/>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grpSp>
      <p:grpSp>
        <p:nvGrpSpPr>
          <p:cNvPr id="19" name="Group 16">
            <a:extLst>
              <a:ext uri="{FF2B5EF4-FFF2-40B4-BE49-F238E27FC236}">
                <a16:creationId xmlns:a16="http://schemas.microsoft.com/office/drawing/2014/main" id="{27989EC1-E4FC-FB5E-1B36-A5156FF6A777}"/>
              </a:ext>
            </a:extLst>
          </p:cNvPr>
          <p:cNvGrpSpPr/>
          <p:nvPr/>
        </p:nvGrpSpPr>
        <p:grpSpPr>
          <a:xfrm>
            <a:off x="4833125" y="3181165"/>
            <a:ext cx="1065653" cy="1092500"/>
            <a:chOff x="4539799" y="3960799"/>
            <a:chExt cx="1650639" cy="1722135"/>
          </a:xfrm>
        </p:grpSpPr>
        <p:sp>
          <p:nvSpPr>
            <p:cNvPr id="20" name="Freeform: Shape 84">
              <a:extLst>
                <a:ext uri="{FF2B5EF4-FFF2-40B4-BE49-F238E27FC236}">
                  <a16:creationId xmlns:a16="http://schemas.microsoft.com/office/drawing/2014/main" id="{AD0D0B2F-97F1-405F-8480-9F526037E562}"/>
                </a:ext>
              </a:extLst>
            </p:cNvPr>
            <p:cNvSpPr/>
            <p:nvPr/>
          </p:nvSpPr>
          <p:spPr>
            <a:xfrm>
              <a:off x="4539799" y="3960799"/>
              <a:ext cx="1650639" cy="1335909"/>
            </a:xfrm>
            <a:custGeom>
              <a:avLst/>
              <a:gdLst>
                <a:gd name="connsiteX0" fmla="*/ 18998 w 1500581"/>
                <a:gd name="connsiteY0" fmla="*/ 33 h 1214463"/>
                <a:gd name="connsiteX1" fmla="*/ 67827 w 1500581"/>
                <a:gd name="connsiteY1" fmla="*/ 93891 h 1214463"/>
                <a:gd name="connsiteX2" fmla="*/ 120917 w 1500581"/>
                <a:gd name="connsiteY2" fmla="*/ 251345 h 1214463"/>
                <a:gd name="connsiteX3" fmla="*/ 301530 w 1500581"/>
                <a:gd name="connsiteY3" fmla="*/ 440647 h 1214463"/>
                <a:gd name="connsiteX4" fmla="*/ 453269 w 1500581"/>
                <a:gd name="connsiteY4" fmla="*/ 473816 h 1214463"/>
                <a:gd name="connsiteX5" fmla="*/ 547920 w 1500581"/>
                <a:gd name="connsiteY5" fmla="*/ 424195 h 1214463"/>
                <a:gd name="connsiteX6" fmla="*/ 630744 w 1500581"/>
                <a:gd name="connsiteY6" fmla="*/ 305229 h 1214463"/>
                <a:gd name="connsiteX7" fmla="*/ 784762 w 1500581"/>
                <a:gd name="connsiteY7" fmla="*/ 182562 h 1214463"/>
                <a:gd name="connsiteX8" fmla="*/ 1188144 w 1500581"/>
                <a:gd name="connsiteY8" fmla="*/ 253129 h 1214463"/>
                <a:gd name="connsiteX9" fmla="*/ 1305954 w 1500581"/>
                <a:gd name="connsiteY9" fmla="*/ 562190 h 1214463"/>
                <a:gd name="connsiteX10" fmla="*/ 1268820 w 1500581"/>
                <a:gd name="connsiteY10" fmla="*/ 692984 h 1214463"/>
                <a:gd name="connsiteX11" fmla="*/ 1187649 w 1500581"/>
                <a:gd name="connsiteY11" fmla="*/ 851198 h 1214463"/>
                <a:gd name="connsiteX12" fmla="*/ 1153885 w 1500581"/>
                <a:gd name="connsiteY12" fmla="*/ 911622 h 1214463"/>
                <a:gd name="connsiteX13" fmla="*/ 1147013 w 1500581"/>
                <a:gd name="connsiteY13" fmla="*/ 926126 h 1214463"/>
                <a:gd name="connsiteX14" fmla="*/ 1231588 w 1500581"/>
                <a:gd name="connsiteY14" fmla="*/ 883772 h 1214463"/>
                <a:gd name="connsiteX15" fmla="*/ 1386729 w 1500581"/>
                <a:gd name="connsiteY15" fmla="*/ 671477 h 1214463"/>
                <a:gd name="connsiteX16" fmla="*/ 1423434 w 1500581"/>
                <a:gd name="connsiteY16" fmla="*/ 523735 h 1214463"/>
                <a:gd name="connsiteX17" fmla="*/ 1428290 w 1500581"/>
                <a:gd name="connsiteY17" fmla="*/ 521257 h 1214463"/>
                <a:gd name="connsiteX18" fmla="*/ 1470643 w 1500581"/>
                <a:gd name="connsiteY18" fmla="*/ 592089 h 1214463"/>
                <a:gd name="connsiteX19" fmla="*/ 1459939 w 1500581"/>
                <a:gd name="connsiteY19" fmla="*/ 880865 h 1214463"/>
                <a:gd name="connsiteX20" fmla="*/ 1254053 w 1500581"/>
                <a:gd name="connsiteY20" fmla="*/ 1130823 h 1214463"/>
                <a:gd name="connsiteX21" fmla="*/ 1125737 w 1500581"/>
                <a:gd name="connsiteY21" fmla="*/ 1193461 h 1214463"/>
                <a:gd name="connsiteX22" fmla="*/ 961510 w 1500581"/>
                <a:gd name="connsiteY22" fmla="*/ 1213646 h 1214463"/>
                <a:gd name="connsiteX23" fmla="*/ 936402 w 1500581"/>
                <a:gd name="connsiteY23" fmla="*/ 1190950 h 1214463"/>
                <a:gd name="connsiteX24" fmla="*/ 729161 w 1500581"/>
                <a:gd name="connsiteY24" fmla="*/ 892560 h 1214463"/>
                <a:gd name="connsiteX25" fmla="*/ 407447 w 1500581"/>
                <a:gd name="connsiteY25" fmla="*/ 866263 h 1214463"/>
                <a:gd name="connsiteX26" fmla="*/ 359378 w 1500581"/>
                <a:gd name="connsiteY26" fmla="*/ 855030 h 1214463"/>
                <a:gd name="connsiteX27" fmla="*/ 157555 w 1500581"/>
                <a:gd name="connsiteY27" fmla="*/ 636788 h 1214463"/>
                <a:gd name="connsiteX28" fmla="*/ 45857 w 1500581"/>
                <a:gd name="connsiteY28" fmla="*/ 411773 h 1214463"/>
                <a:gd name="connsiteX29" fmla="*/ 2744 w 1500581"/>
                <a:gd name="connsiteY29" fmla="*/ 64125 h 1214463"/>
                <a:gd name="connsiteX30" fmla="*/ 11796 w 1500581"/>
                <a:gd name="connsiteY30" fmla="*/ 2544 h 1214463"/>
                <a:gd name="connsiteX31" fmla="*/ 18998 w 1500581"/>
                <a:gd name="connsiteY31" fmla="*/ 0 h 121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00581" h="1214463">
                  <a:moveTo>
                    <a:pt x="18998" y="33"/>
                  </a:moveTo>
                  <a:cubicBezTo>
                    <a:pt x="35517" y="31220"/>
                    <a:pt x="55141" y="61217"/>
                    <a:pt x="67827" y="93891"/>
                  </a:cubicBezTo>
                  <a:cubicBezTo>
                    <a:pt x="87814" y="145495"/>
                    <a:pt x="101029" y="199709"/>
                    <a:pt x="120917" y="251345"/>
                  </a:cubicBezTo>
                  <a:cubicBezTo>
                    <a:pt x="154615" y="338926"/>
                    <a:pt x="215932" y="401994"/>
                    <a:pt x="301530" y="440647"/>
                  </a:cubicBezTo>
                  <a:cubicBezTo>
                    <a:pt x="349632" y="462353"/>
                    <a:pt x="399981" y="474279"/>
                    <a:pt x="453269" y="473816"/>
                  </a:cubicBezTo>
                  <a:cubicBezTo>
                    <a:pt x="493905" y="473453"/>
                    <a:pt x="525092" y="458421"/>
                    <a:pt x="547920" y="424195"/>
                  </a:cubicBezTo>
                  <a:cubicBezTo>
                    <a:pt x="574713" y="383989"/>
                    <a:pt x="602663" y="344543"/>
                    <a:pt x="630744" y="305229"/>
                  </a:cubicBezTo>
                  <a:cubicBezTo>
                    <a:pt x="670355" y="249759"/>
                    <a:pt x="722587" y="210181"/>
                    <a:pt x="784762" y="182562"/>
                  </a:cubicBezTo>
                  <a:cubicBezTo>
                    <a:pt x="917439" y="123624"/>
                    <a:pt x="1082690" y="152895"/>
                    <a:pt x="1188144" y="253129"/>
                  </a:cubicBezTo>
                  <a:cubicBezTo>
                    <a:pt x="1277080" y="337671"/>
                    <a:pt x="1314511" y="441407"/>
                    <a:pt x="1305954" y="562190"/>
                  </a:cubicBezTo>
                  <a:cubicBezTo>
                    <a:pt x="1302716" y="607847"/>
                    <a:pt x="1290261" y="651853"/>
                    <a:pt x="1268820" y="692984"/>
                  </a:cubicBezTo>
                  <a:cubicBezTo>
                    <a:pt x="1241433" y="745545"/>
                    <a:pt x="1214970" y="798603"/>
                    <a:pt x="1187649" y="851198"/>
                  </a:cubicBezTo>
                  <a:cubicBezTo>
                    <a:pt x="1177011" y="871647"/>
                    <a:pt x="1165117" y="891470"/>
                    <a:pt x="1153885" y="911622"/>
                  </a:cubicBezTo>
                  <a:cubicBezTo>
                    <a:pt x="1151902" y="915190"/>
                    <a:pt x="1150350" y="919023"/>
                    <a:pt x="1147013" y="926126"/>
                  </a:cubicBezTo>
                  <a:cubicBezTo>
                    <a:pt x="1179918" y="915950"/>
                    <a:pt x="1206810" y="901645"/>
                    <a:pt x="1231588" y="883772"/>
                  </a:cubicBezTo>
                  <a:cubicBezTo>
                    <a:pt x="1306251" y="829922"/>
                    <a:pt x="1354353" y="756580"/>
                    <a:pt x="1386729" y="671477"/>
                  </a:cubicBezTo>
                  <a:cubicBezTo>
                    <a:pt x="1404933" y="623606"/>
                    <a:pt x="1416496" y="574315"/>
                    <a:pt x="1423434" y="523735"/>
                  </a:cubicBezTo>
                  <a:cubicBezTo>
                    <a:pt x="1425052" y="522909"/>
                    <a:pt x="1426671" y="522083"/>
                    <a:pt x="1428290" y="521257"/>
                  </a:cubicBezTo>
                  <a:cubicBezTo>
                    <a:pt x="1442529" y="544813"/>
                    <a:pt x="1458783" y="567410"/>
                    <a:pt x="1470643" y="592089"/>
                  </a:cubicBezTo>
                  <a:cubicBezTo>
                    <a:pt x="1517655" y="689911"/>
                    <a:pt x="1505662" y="786511"/>
                    <a:pt x="1459939" y="880865"/>
                  </a:cubicBezTo>
                  <a:cubicBezTo>
                    <a:pt x="1411573" y="980637"/>
                    <a:pt x="1338925" y="1061247"/>
                    <a:pt x="1254053" y="1130823"/>
                  </a:cubicBezTo>
                  <a:cubicBezTo>
                    <a:pt x="1216787" y="1161349"/>
                    <a:pt x="1171031" y="1177834"/>
                    <a:pt x="1125737" y="1193461"/>
                  </a:cubicBezTo>
                  <a:cubicBezTo>
                    <a:pt x="1072515" y="1211829"/>
                    <a:pt x="1017574" y="1216620"/>
                    <a:pt x="961510" y="1213646"/>
                  </a:cubicBezTo>
                  <a:cubicBezTo>
                    <a:pt x="945355" y="1212787"/>
                    <a:pt x="938913" y="1207402"/>
                    <a:pt x="936402" y="1190950"/>
                  </a:cubicBezTo>
                  <a:cubicBezTo>
                    <a:pt x="915985" y="1057910"/>
                    <a:pt x="847334" y="956982"/>
                    <a:pt x="729161" y="892560"/>
                  </a:cubicBezTo>
                  <a:cubicBezTo>
                    <a:pt x="626581" y="836661"/>
                    <a:pt x="518286" y="827279"/>
                    <a:pt x="407447" y="866263"/>
                  </a:cubicBezTo>
                  <a:cubicBezTo>
                    <a:pt x="387162" y="873399"/>
                    <a:pt x="375137" y="867815"/>
                    <a:pt x="359378" y="855030"/>
                  </a:cubicBezTo>
                  <a:cubicBezTo>
                    <a:pt x="281576" y="791797"/>
                    <a:pt x="214280" y="719248"/>
                    <a:pt x="157555" y="636788"/>
                  </a:cubicBezTo>
                  <a:cubicBezTo>
                    <a:pt x="109652" y="567146"/>
                    <a:pt x="72386" y="492053"/>
                    <a:pt x="45857" y="411773"/>
                  </a:cubicBezTo>
                  <a:cubicBezTo>
                    <a:pt x="8525" y="298786"/>
                    <a:pt x="-6738" y="182926"/>
                    <a:pt x="2744" y="64125"/>
                  </a:cubicBezTo>
                  <a:cubicBezTo>
                    <a:pt x="4396" y="43477"/>
                    <a:pt x="8724" y="23060"/>
                    <a:pt x="11796" y="2544"/>
                  </a:cubicBezTo>
                  <a:cubicBezTo>
                    <a:pt x="14208" y="1685"/>
                    <a:pt x="16619" y="859"/>
                    <a:pt x="18998" y="0"/>
                  </a:cubicBezTo>
                  <a:close/>
                </a:path>
              </a:pathLst>
            </a:custGeom>
            <a:gradFill>
              <a:gsLst>
                <a:gs pos="0">
                  <a:srgbClr val="FA5004"/>
                </a:gs>
                <a:gs pos="99000">
                  <a:srgbClr val="C94003"/>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sp>
          <p:nvSpPr>
            <p:cNvPr id="21" name="Freeform: Shape 89">
              <a:extLst>
                <a:ext uri="{FF2B5EF4-FFF2-40B4-BE49-F238E27FC236}">
                  <a16:creationId xmlns:a16="http://schemas.microsoft.com/office/drawing/2014/main" id="{F7B66C69-0332-13F4-EC14-AA528BE04573}"/>
                </a:ext>
              </a:extLst>
            </p:cNvPr>
            <p:cNvSpPr/>
            <p:nvPr/>
          </p:nvSpPr>
          <p:spPr>
            <a:xfrm>
              <a:off x="4765295" y="4943510"/>
              <a:ext cx="739747" cy="739424"/>
            </a:xfrm>
            <a:custGeom>
              <a:avLst/>
              <a:gdLst>
                <a:gd name="connsiteX0" fmla="*/ 672497 w 672497"/>
                <a:gd name="connsiteY0" fmla="*/ 336052 h 672204"/>
                <a:gd name="connsiteX1" fmla="*/ 339914 w 672497"/>
                <a:gd name="connsiteY1" fmla="*/ 672171 h 672204"/>
                <a:gd name="connsiteX2" fmla="*/ 29 w 672497"/>
                <a:gd name="connsiteY2" fmla="*/ 333475 h 672204"/>
                <a:gd name="connsiteX3" fmla="*/ 336742 w 672497"/>
                <a:gd name="connsiteY3" fmla="*/ 0 h 672204"/>
                <a:gd name="connsiteX4" fmla="*/ 672497 w 672497"/>
                <a:gd name="connsiteY4" fmla="*/ 336019 h 672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497" h="672204">
                  <a:moveTo>
                    <a:pt x="672497" y="336052"/>
                  </a:moveTo>
                  <a:cubicBezTo>
                    <a:pt x="670548" y="522315"/>
                    <a:pt x="524921" y="669527"/>
                    <a:pt x="339914" y="672171"/>
                  </a:cubicBezTo>
                  <a:cubicBezTo>
                    <a:pt x="152264" y="674846"/>
                    <a:pt x="-2448" y="520696"/>
                    <a:pt x="29" y="333475"/>
                  </a:cubicBezTo>
                  <a:cubicBezTo>
                    <a:pt x="2474" y="148468"/>
                    <a:pt x="147473" y="-198"/>
                    <a:pt x="336742" y="0"/>
                  </a:cubicBezTo>
                  <a:cubicBezTo>
                    <a:pt x="525417" y="198"/>
                    <a:pt x="670647" y="149625"/>
                    <a:pt x="672497" y="336019"/>
                  </a:cubicBezTo>
                  <a:close/>
                </a:path>
              </a:pathLst>
            </a:custGeom>
            <a:gradFill>
              <a:gsLst>
                <a:gs pos="0">
                  <a:srgbClr val="FA5004"/>
                </a:gs>
                <a:gs pos="99000">
                  <a:srgbClr val="C94003"/>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grpSp>
      <p:grpSp>
        <p:nvGrpSpPr>
          <p:cNvPr id="22" name="Group 15">
            <a:extLst>
              <a:ext uri="{FF2B5EF4-FFF2-40B4-BE49-F238E27FC236}">
                <a16:creationId xmlns:a16="http://schemas.microsoft.com/office/drawing/2014/main" id="{4DE67B65-7429-63A0-9979-F44AF421B710}"/>
              </a:ext>
            </a:extLst>
          </p:cNvPr>
          <p:cNvGrpSpPr/>
          <p:nvPr/>
        </p:nvGrpSpPr>
        <p:grpSpPr>
          <a:xfrm>
            <a:off x="5631804" y="3214705"/>
            <a:ext cx="1195929" cy="1002627"/>
            <a:chOff x="5776911" y="4013669"/>
            <a:chExt cx="1852430" cy="1580465"/>
          </a:xfrm>
        </p:grpSpPr>
        <p:sp>
          <p:nvSpPr>
            <p:cNvPr id="23" name="Freeform: Shape 85">
              <a:extLst>
                <a:ext uri="{FF2B5EF4-FFF2-40B4-BE49-F238E27FC236}">
                  <a16:creationId xmlns:a16="http://schemas.microsoft.com/office/drawing/2014/main" id="{4A289930-21B2-E03A-6043-5F9A3D4EEBFA}"/>
                </a:ext>
              </a:extLst>
            </p:cNvPr>
            <p:cNvSpPr/>
            <p:nvPr/>
          </p:nvSpPr>
          <p:spPr>
            <a:xfrm>
              <a:off x="5776911" y="4013669"/>
              <a:ext cx="1622595" cy="1433782"/>
            </a:xfrm>
            <a:custGeom>
              <a:avLst/>
              <a:gdLst>
                <a:gd name="connsiteX0" fmla="*/ 562 w 1475086"/>
                <a:gd name="connsiteY0" fmla="*/ 1202881 h 1303438"/>
                <a:gd name="connsiteX1" fmla="*/ 56163 w 1475086"/>
                <a:gd name="connsiteY1" fmla="*/ 1190426 h 1303438"/>
                <a:gd name="connsiteX2" fmla="*/ 208893 w 1475086"/>
                <a:gd name="connsiteY2" fmla="*/ 1183422 h 1303438"/>
                <a:gd name="connsiteX3" fmla="*/ 493176 w 1475086"/>
                <a:gd name="connsiteY3" fmla="*/ 1081834 h 1303438"/>
                <a:gd name="connsiteX4" fmla="*/ 585316 w 1475086"/>
                <a:gd name="connsiteY4" fmla="*/ 926329 h 1303438"/>
                <a:gd name="connsiteX5" fmla="*/ 568104 w 1475086"/>
                <a:gd name="connsiteY5" fmla="*/ 833098 h 1303438"/>
                <a:gd name="connsiteX6" fmla="*/ 455745 w 1475086"/>
                <a:gd name="connsiteY6" fmla="*/ 677098 h 1303438"/>
                <a:gd name="connsiteX7" fmla="*/ 455052 w 1475086"/>
                <a:gd name="connsiteY7" fmla="*/ 313757 h 1303438"/>
                <a:gd name="connsiteX8" fmla="*/ 702003 w 1475086"/>
                <a:gd name="connsiteY8" fmla="*/ 129312 h 1303438"/>
                <a:gd name="connsiteX9" fmla="*/ 982982 w 1475086"/>
                <a:gd name="connsiteY9" fmla="*/ 180122 h 1303438"/>
                <a:gd name="connsiteX10" fmla="*/ 1070564 w 1475086"/>
                <a:gd name="connsiteY10" fmla="*/ 256504 h 1303438"/>
                <a:gd name="connsiteX11" fmla="*/ 1179685 w 1475086"/>
                <a:gd name="connsiteY11" fmla="*/ 364105 h 1303438"/>
                <a:gd name="connsiteX12" fmla="*/ 1213878 w 1475086"/>
                <a:gd name="connsiteY12" fmla="*/ 401999 h 1303438"/>
                <a:gd name="connsiteX13" fmla="*/ 1219825 w 1475086"/>
                <a:gd name="connsiteY13" fmla="*/ 415346 h 1303438"/>
                <a:gd name="connsiteX14" fmla="*/ 1228679 w 1475086"/>
                <a:gd name="connsiteY14" fmla="*/ 409696 h 1303438"/>
                <a:gd name="connsiteX15" fmla="*/ 1221576 w 1475086"/>
                <a:gd name="connsiteY15" fmla="*/ 352047 h 1303438"/>
                <a:gd name="connsiteX16" fmla="*/ 1097290 w 1475086"/>
                <a:gd name="connsiteY16" fmla="*/ 141106 h 1303438"/>
                <a:gd name="connsiteX17" fmla="*/ 945486 w 1475086"/>
                <a:gd name="connsiteY17" fmla="*/ 34595 h 1303438"/>
                <a:gd name="connsiteX18" fmla="*/ 929066 w 1475086"/>
                <a:gd name="connsiteY18" fmla="*/ 25080 h 1303438"/>
                <a:gd name="connsiteX19" fmla="*/ 962169 w 1475086"/>
                <a:gd name="connsiteY19" fmla="*/ 13913 h 1303438"/>
                <a:gd name="connsiteX20" fmla="*/ 1166800 w 1475086"/>
                <a:gd name="connsiteY20" fmla="*/ 24782 h 1303438"/>
                <a:gd name="connsiteX21" fmla="*/ 1309256 w 1475086"/>
                <a:gd name="connsiteY21" fmla="*/ 131822 h 1303438"/>
                <a:gd name="connsiteX22" fmla="*/ 1451810 w 1475086"/>
                <a:gd name="connsiteY22" fmla="*/ 365724 h 1303438"/>
                <a:gd name="connsiteX23" fmla="*/ 1474176 w 1475086"/>
                <a:gd name="connsiteY23" fmla="*/ 546040 h 1303438"/>
                <a:gd name="connsiteX24" fmla="*/ 1438563 w 1475086"/>
                <a:gd name="connsiteY24" fmla="*/ 688793 h 1303438"/>
                <a:gd name="connsiteX25" fmla="*/ 1424951 w 1475086"/>
                <a:gd name="connsiteY25" fmla="*/ 697514 h 1303438"/>
                <a:gd name="connsiteX26" fmla="*/ 1248435 w 1475086"/>
                <a:gd name="connsiteY26" fmla="*/ 701710 h 1303438"/>
                <a:gd name="connsiteX27" fmla="*/ 1067062 w 1475086"/>
                <a:gd name="connsiteY27" fmla="*/ 801085 h 1303438"/>
                <a:gd name="connsiteX28" fmla="*/ 948294 w 1475086"/>
                <a:gd name="connsiteY28" fmla="*/ 1020319 h 1303438"/>
                <a:gd name="connsiteX29" fmla="*/ 941389 w 1475086"/>
                <a:gd name="connsiteY29" fmla="*/ 1112095 h 1303438"/>
                <a:gd name="connsiteX30" fmla="*/ 930090 w 1475086"/>
                <a:gd name="connsiteY30" fmla="*/ 1133536 h 1303438"/>
                <a:gd name="connsiteX31" fmla="*/ 535563 w 1475086"/>
                <a:gd name="connsiteY31" fmla="*/ 1291850 h 1303438"/>
                <a:gd name="connsiteX32" fmla="*/ 277709 w 1475086"/>
                <a:gd name="connsiteY32" fmla="*/ 1295583 h 1303438"/>
                <a:gd name="connsiteX33" fmla="*/ 15164 w 1475086"/>
                <a:gd name="connsiteY33" fmla="*/ 1217648 h 1303438"/>
                <a:gd name="connsiteX34" fmla="*/ 0 w 1475086"/>
                <a:gd name="connsiteY34" fmla="*/ 1208960 h 1303438"/>
                <a:gd name="connsiteX35" fmla="*/ 529 w 1475086"/>
                <a:gd name="connsiteY35" fmla="*/ 1202815 h 130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086" h="1303438">
                  <a:moveTo>
                    <a:pt x="562" y="1202881"/>
                  </a:moveTo>
                  <a:cubicBezTo>
                    <a:pt x="19095" y="1198685"/>
                    <a:pt x="37530" y="1194027"/>
                    <a:pt x="56163" y="1190426"/>
                  </a:cubicBezTo>
                  <a:cubicBezTo>
                    <a:pt x="106710" y="1180680"/>
                    <a:pt x="157553" y="1180449"/>
                    <a:pt x="208893" y="1183422"/>
                  </a:cubicBezTo>
                  <a:cubicBezTo>
                    <a:pt x="317651" y="1189732"/>
                    <a:pt x="414548" y="1159768"/>
                    <a:pt x="493176" y="1081834"/>
                  </a:cubicBezTo>
                  <a:cubicBezTo>
                    <a:pt x="537115" y="1038258"/>
                    <a:pt x="569426" y="986753"/>
                    <a:pt x="585316" y="926329"/>
                  </a:cubicBezTo>
                  <a:cubicBezTo>
                    <a:pt x="594071" y="893027"/>
                    <a:pt x="590635" y="862270"/>
                    <a:pt x="568104" y="833098"/>
                  </a:cubicBezTo>
                  <a:cubicBezTo>
                    <a:pt x="528922" y="782353"/>
                    <a:pt x="487163" y="732567"/>
                    <a:pt x="455745" y="677098"/>
                  </a:cubicBezTo>
                  <a:cubicBezTo>
                    <a:pt x="388119" y="557669"/>
                    <a:pt x="389143" y="434441"/>
                    <a:pt x="455052" y="313757"/>
                  </a:cubicBezTo>
                  <a:cubicBezTo>
                    <a:pt x="508902" y="215108"/>
                    <a:pt x="592948" y="152867"/>
                    <a:pt x="702003" y="129312"/>
                  </a:cubicBezTo>
                  <a:cubicBezTo>
                    <a:pt x="801345" y="107837"/>
                    <a:pt x="897516" y="121977"/>
                    <a:pt x="982982" y="180122"/>
                  </a:cubicBezTo>
                  <a:cubicBezTo>
                    <a:pt x="1014797" y="201762"/>
                    <a:pt x="1042416" y="229876"/>
                    <a:pt x="1070564" y="256504"/>
                  </a:cubicBezTo>
                  <a:cubicBezTo>
                    <a:pt x="1107664" y="291589"/>
                    <a:pt x="1143608" y="327930"/>
                    <a:pt x="1179685" y="364105"/>
                  </a:cubicBezTo>
                  <a:cubicBezTo>
                    <a:pt x="1191677" y="376131"/>
                    <a:pt x="1202877" y="389015"/>
                    <a:pt x="1213878" y="401999"/>
                  </a:cubicBezTo>
                  <a:cubicBezTo>
                    <a:pt x="1216884" y="405567"/>
                    <a:pt x="1217875" y="410853"/>
                    <a:pt x="1219825" y="415346"/>
                  </a:cubicBezTo>
                  <a:cubicBezTo>
                    <a:pt x="1222765" y="413463"/>
                    <a:pt x="1225738" y="411579"/>
                    <a:pt x="1228679" y="409696"/>
                  </a:cubicBezTo>
                  <a:cubicBezTo>
                    <a:pt x="1226399" y="390469"/>
                    <a:pt x="1225474" y="370944"/>
                    <a:pt x="1221576" y="352047"/>
                  </a:cubicBezTo>
                  <a:cubicBezTo>
                    <a:pt x="1204165" y="267736"/>
                    <a:pt x="1158640" y="199779"/>
                    <a:pt x="1097290" y="141106"/>
                  </a:cubicBezTo>
                  <a:cubicBezTo>
                    <a:pt x="1052063" y="97860"/>
                    <a:pt x="1001714" y="62081"/>
                    <a:pt x="945486" y="34595"/>
                  </a:cubicBezTo>
                  <a:cubicBezTo>
                    <a:pt x="941158" y="32480"/>
                    <a:pt x="937094" y="29771"/>
                    <a:pt x="929066" y="25080"/>
                  </a:cubicBezTo>
                  <a:cubicBezTo>
                    <a:pt x="942281" y="20620"/>
                    <a:pt x="952159" y="17085"/>
                    <a:pt x="962169" y="13913"/>
                  </a:cubicBezTo>
                  <a:cubicBezTo>
                    <a:pt x="1031712" y="-8056"/>
                    <a:pt x="1100231" y="-3695"/>
                    <a:pt x="1166800" y="24782"/>
                  </a:cubicBezTo>
                  <a:cubicBezTo>
                    <a:pt x="1222765" y="48734"/>
                    <a:pt x="1268752" y="86727"/>
                    <a:pt x="1309256" y="131822"/>
                  </a:cubicBezTo>
                  <a:cubicBezTo>
                    <a:pt x="1371332" y="200936"/>
                    <a:pt x="1417089" y="280257"/>
                    <a:pt x="1451810" y="365724"/>
                  </a:cubicBezTo>
                  <a:cubicBezTo>
                    <a:pt x="1475167" y="423241"/>
                    <a:pt x="1476753" y="484723"/>
                    <a:pt x="1474176" y="546040"/>
                  </a:cubicBezTo>
                  <a:cubicBezTo>
                    <a:pt x="1472095" y="595992"/>
                    <a:pt x="1461523" y="644061"/>
                    <a:pt x="1438563" y="688793"/>
                  </a:cubicBezTo>
                  <a:cubicBezTo>
                    <a:pt x="1436349" y="693087"/>
                    <a:pt x="1428916" y="698241"/>
                    <a:pt x="1424951" y="697514"/>
                  </a:cubicBezTo>
                  <a:cubicBezTo>
                    <a:pt x="1365749" y="686513"/>
                    <a:pt x="1306910" y="687240"/>
                    <a:pt x="1248435" y="701710"/>
                  </a:cubicBezTo>
                  <a:cubicBezTo>
                    <a:pt x="1179288" y="718823"/>
                    <a:pt x="1118798" y="751992"/>
                    <a:pt x="1067062" y="801085"/>
                  </a:cubicBezTo>
                  <a:cubicBezTo>
                    <a:pt x="1003664" y="861279"/>
                    <a:pt x="963722" y="934555"/>
                    <a:pt x="948294" y="1020319"/>
                  </a:cubicBezTo>
                  <a:cubicBezTo>
                    <a:pt x="942909" y="1050382"/>
                    <a:pt x="942777" y="1081437"/>
                    <a:pt x="941389" y="1112095"/>
                  </a:cubicBezTo>
                  <a:cubicBezTo>
                    <a:pt x="940959" y="1121874"/>
                    <a:pt x="938581" y="1127887"/>
                    <a:pt x="930090" y="1133536"/>
                  </a:cubicBezTo>
                  <a:cubicBezTo>
                    <a:pt x="809472" y="1213552"/>
                    <a:pt x="678646" y="1268459"/>
                    <a:pt x="535563" y="1291850"/>
                  </a:cubicBezTo>
                  <a:cubicBezTo>
                    <a:pt x="450030" y="1305857"/>
                    <a:pt x="364134" y="1307245"/>
                    <a:pt x="277709" y="1295583"/>
                  </a:cubicBezTo>
                  <a:cubicBezTo>
                    <a:pt x="185899" y="1283194"/>
                    <a:pt x="98285" y="1258482"/>
                    <a:pt x="15164" y="1217648"/>
                  </a:cubicBezTo>
                  <a:cubicBezTo>
                    <a:pt x="9944" y="1215072"/>
                    <a:pt x="5055" y="1211867"/>
                    <a:pt x="0" y="1208960"/>
                  </a:cubicBezTo>
                  <a:cubicBezTo>
                    <a:pt x="165" y="1206912"/>
                    <a:pt x="363" y="1204863"/>
                    <a:pt x="529" y="1202815"/>
                  </a:cubicBezTo>
                  <a:close/>
                </a:path>
              </a:pathLst>
            </a:custGeom>
            <a:gradFill>
              <a:gsLst>
                <a:gs pos="0">
                  <a:srgbClr val="808515"/>
                </a:gs>
                <a:gs pos="99000">
                  <a:srgbClr val="5D610F"/>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sp>
          <p:nvSpPr>
            <p:cNvPr id="24" name="Freeform: Shape 90">
              <a:extLst>
                <a:ext uri="{FF2B5EF4-FFF2-40B4-BE49-F238E27FC236}">
                  <a16:creationId xmlns:a16="http://schemas.microsoft.com/office/drawing/2014/main" id="{00485724-2BBA-AA80-62FC-1B95C29C4A37}"/>
                </a:ext>
              </a:extLst>
            </p:cNvPr>
            <p:cNvSpPr/>
            <p:nvPr/>
          </p:nvSpPr>
          <p:spPr>
            <a:xfrm>
              <a:off x="6890802" y="4855433"/>
              <a:ext cx="738539" cy="738701"/>
            </a:xfrm>
            <a:custGeom>
              <a:avLst/>
              <a:gdLst>
                <a:gd name="connsiteX0" fmla="*/ 336901 w 671399"/>
                <a:gd name="connsiteY0" fmla="*/ 0 h 671546"/>
                <a:gd name="connsiteX1" fmla="*/ 671367 w 671399"/>
                <a:gd name="connsiteY1" fmla="*/ 341008 h 671546"/>
                <a:gd name="connsiteX2" fmla="*/ 335744 w 671399"/>
                <a:gd name="connsiteY2" fmla="*/ 671543 h 671546"/>
                <a:gd name="connsiteX3" fmla="*/ 22 w 671399"/>
                <a:gd name="connsiteY3" fmla="*/ 332914 h 671546"/>
                <a:gd name="connsiteX4" fmla="*/ 336901 w 671399"/>
                <a:gd name="connsiteY4" fmla="*/ 0 h 671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399" h="671546">
                  <a:moveTo>
                    <a:pt x="336901" y="0"/>
                  </a:moveTo>
                  <a:cubicBezTo>
                    <a:pt x="517382" y="-297"/>
                    <a:pt x="673977" y="154019"/>
                    <a:pt x="671367" y="341008"/>
                  </a:cubicBezTo>
                  <a:cubicBezTo>
                    <a:pt x="668823" y="522183"/>
                    <a:pt x="519727" y="670717"/>
                    <a:pt x="335744" y="671543"/>
                  </a:cubicBezTo>
                  <a:cubicBezTo>
                    <a:pt x="150704" y="672369"/>
                    <a:pt x="-2125" y="518978"/>
                    <a:pt x="22" y="332914"/>
                  </a:cubicBezTo>
                  <a:cubicBezTo>
                    <a:pt x="2137" y="148997"/>
                    <a:pt x="151662" y="-231"/>
                    <a:pt x="336901" y="0"/>
                  </a:cubicBezTo>
                  <a:close/>
                </a:path>
              </a:pathLst>
            </a:custGeom>
            <a:gradFill>
              <a:gsLst>
                <a:gs pos="0">
                  <a:srgbClr val="808515"/>
                </a:gs>
                <a:gs pos="99000">
                  <a:srgbClr val="5D610F"/>
                </a:gs>
              </a:gsLst>
              <a:lin ang="0" scaled="1"/>
            </a:gradFill>
            <a:ln w="33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Century Gothic" panose="020B0502020202020204" pitchFamily="34" charset="0"/>
              </a:endParaRPr>
            </a:p>
          </p:txBody>
        </p:sp>
      </p:grpSp>
    </p:spTree>
    <p:extLst>
      <p:ext uri="{BB962C8B-B14F-4D97-AF65-F5344CB8AC3E}">
        <p14:creationId xmlns:p14="http://schemas.microsoft.com/office/powerpoint/2010/main" val="1075363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par>
                          <p:cTn id="41" fill="hold">
                            <p:stCondLst>
                              <p:cond delay="1000"/>
                            </p:stCondLst>
                            <p:childTnLst>
                              <p:par>
                                <p:cTn id="42" presetID="53" presetClass="entr" presetSubtype="16"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1500"/>
                            </p:stCondLst>
                            <p:childTnLst>
                              <p:par>
                                <p:cTn id="48" presetID="53" presetClass="entr" presetSubtype="16"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childTnLst>
                          </p:cTn>
                        </p:par>
                        <p:par>
                          <p:cTn id="53" fill="hold">
                            <p:stCondLst>
                              <p:cond delay="2000"/>
                            </p:stCondLst>
                            <p:childTnLst>
                              <p:par>
                                <p:cTn id="54" presetID="53" presetClass="entr" presetSubtype="16"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503525" y="1077159"/>
            <a:ext cx="11242688" cy="523220"/>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A edificação cotidiana da igreja se dá nas casas.</a:t>
            </a:r>
          </a:p>
        </p:txBody>
      </p:sp>
      <p:sp>
        <p:nvSpPr>
          <p:cNvPr id="2" name="TextBox 1363">
            <a:extLst>
              <a:ext uri="{FF2B5EF4-FFF2-40B4-BE49-F238E27FC236}">
                <a16:creationId xmlns:a16="http://schemas.microsoft.com/office/drawing/2014/main" id="{23E69BFC-E46C-8AE0-3958-F1947FD596A6}"/>
              </a:ext>
            </a:extLst>
          </p:cNvPr>
          <p:cNvSpPr txBox="1"/>
          <p:nvPr/>
        </p:nvSpPr>
        <p:spPr>
          <a:xfrm>
            <a:off x="743055" y="1877319"/>
            <a:ext cx="8650693" cy="1815882"/>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As igrejas da província da Ásia mandam saudações. Também Áquila e Priscila mandam cordiais saudações no Senhor, juntamente com a igreja que se reúne na casa deles - 1 Coríntios 16:19</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600053" y="3800834"/>
            <a:ext cx="10848892" cy="954107"/>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Saúdem os irmãos de </a:t>
            </a:r>
            <a:r>
              <a:rPr lang="pt-BR" dirty="0" err="1"/>
              <a:t>Laodicéia</a:t>
            </a:r>
            <a:r>
              <a:rPr lang="pt-BR" dirty="0"/>
              <a:t>, bem como Ninfa e a igreja que se reúne na casa dela - Colossenses 4:15</a:t>
            </a:r>
          </a:p>
        </p:txBody>
      </p:sp>
      <p:sp>
        <p:nvSpPr>
          <p:cNvPr id="5" name="TextBox 1363">
            <a:extLst>
              <a:ext uri="{FF2B5EF4-FFF2-40B4-BE49-F238E27FC236}">
                <a16:creationId xmlns:a16="http://schemas.microsoft.com/office/drawing/2014/main" id="{ABB943CC-32E5-C259-87F9-F4EB36F432AD}"/>
              </a:ext>
            </a:extLst>
          </p:cNvPr>
          <p:cNvSpPr txBox="1"/>
          <p:nvPr/>
        </p:nvSpPr>
        <p:spPr>
          <a:xfrm>
            <a:off x="789444" y="4862575"/>
            <a:ext cx="10736037" cy="1384995"/>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E todos os dias, no templo* e de casa em casa, não cessavam de ensinar e de pregar que Jesus é o Cristo - Atos 5:42 (* templo não é local de reunião da igreja, mas era local de trânsito das pessoas)</a:t>
            </a:r>
          </a:p>
        </p:txBody>
      </p:sp>
      <p:pic>
        <p:nvPicPr>
          <p:cNvPr id="9" name="Imagem 8">
            <a:extLst>
              <a:ext uri="{FF2B5EF4-FFF2-40B4-BE49-F238E27FC236}">
                <a16:creationId xmlns:a16="http://schemas.microsoft.com/office/drawing/2014/main" id="{1ED03657-EDBD-F2B5-495D-3F1014F136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053" b="98473" l="2632" r="94737">
                        <a14:foregroundMark x1="38304" y1="22137" x2="9064" y2="46565"/>
                        <a14:foregroundMark x1="25146" y1="64122" x2="23099" y2="95802"/>
                        <a14:foregroundMark x1="55556" y1="17557" x2="95029" y2="56489"/>
                        <a14:foregroundMark x1="2632" y1="50000" x2="2632" y2="50000"/>
                        <a14:foregroundMark x1="72222" y1="66412" x2="74854" y2="95802"/>
                        <a14:foregroundMark x1="47076" y1="7634" x2="47076" y2="7634"/>
                        <a14:foregroundMark x1="47076" y1="3435" x2="47076" y2="3435"/>
                        <a14:foregroundMark x1="59942" y1="98473" x2="59942" y2="98473"/>
                      </a14:backgroundRemoval>
                    </a14:imgEffect>
                  </a14:imgLayer>
                </a14:imgProps>
              </a:ext>
            </a:extLst>
          </a:blip>
          <a:stretch>
            <a:fillRect/>
          </a:stretch>
        </p:blipFill>
        <p:spPr>
          <a:xfrm>
            <a:off x="9353669" y="1877319"/>
            <a:ext cx="2171812" cy="1663786"/>
          </a:xfrm>
          <a:prstGeom prst="rect">
            <a:avLst/>
          </a:prstGeom>
        </p:spPr>
      </p:pic>
    </p:spTree>
    <p:extLst>
      <p:ext uri="{BB962C8B-B14F-4D97-AF65-F5344CB8AC3E}">
        <p14:creationId xmlns:p14="http://schemas.microsoft.com/office/powerpoint/2010/main" val="24966396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500"/>
                            </p:stCondLst>
                            <p:childTnLst>
                              <p:par>
                                <p:cTn id="26" presetID="53" presetClass="entr" presetSubtype="16"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914401" y="1061799"/>
            <a:ext cx="9957694" cy="954107"/>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Não há castas na Igreja, todos devem ser modelos para o rebanho.</a:t>
            </a:r>
          </a:p>
        </p:txBody>
      </p:sp>
      <p:sp>
        <p:nvSpPr>
          <p:cNvPr id="2" name="TextBox 1363">
            <a:extLst>
              <a:ext uri="{FF2B5EF4-FFF2-40B4-BE49-F238E27FC236}">
                <a16:creationId xmlns:a16="http://schemas.microsoft.com/office/drawing/2014/main" id="{23E69BFC-E46C-8AE0-3958-F1947FD596A6}"/>
              </a:ext>
            </a:extLst>
          </p:cNvPr>
          <p:cNvSpPr txBox="1"/>
          <p:nvPr/>
        </p:nvSpPr>
        <p:spPr>
          <a:xfrm>
            <a:off x="1456248" y="2569888"/>
            <a:ext cx="8650693" cy="2677656"/>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É necessário, pois, que o bispo seja irrepreensível, esposo de uma só mulher, moderado, sensato, modesto, hospitaleiro, apto para ensinar . . . Do mesmo modo, quanto a diáconos, é necessário que sejam respeitáveis, de uma só palavra, não inclinados a muito vinho, não gananciosos,... - 1 Timóteo 3:2</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365893" y="2288864"/>
            <a:ext cx="11460211" cy="954107"/>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Ninguém o despreze por você ser jovem; pelo contrário, seja um exemplo para os fiéis, na palavra, na conduta, no amor, na fé, na pureza - 1 Timóteo 4:12</a:t>
            </a:r>
          </a:p>
        </p:txBody>
      </p:sp>
      <p:sp>
        <p:nvSpPr>
          <p:cNvPr id="5" name="TextBox 1363">
            <a:extLst>
              <a:ext uri="{FF2B5EF4-FFF2-40B4-BE49-F238E27FC236}">
                <a16:creationId xmlns:a16="http://schemas.microsoft.com/office/drawing/2014/main" id="{ABB943CC-32E5-C259-87F9-F4EB36F432AD}"/>
              </a:ext>
            </a:extLst>
          </p:cNvPr>
          <p:cNvSpPr txBox="1"/>
          <p:nvPr/>
        </p:nvSpPr>
        <p:spPr>
          <a:xfrm>
            <a:off x="630200" y="4311209"/>
            <a:ext cx="11058211" cy="1384995"/>
          </a:xfrm>
          <a:prstGeom prst="rect">
            <a:avLst/>
          </a:prstGeom>
        </p:spPr>
        <p:txBody>
          <a:bodyPr wrap="square">
            <a:spAutoFit/>
          </a:bodyPr>
          <a:lstStyle>
            <a:defPPr>
              <a:defRPr lang="ro-RO"/>
            </a:defPPr>
            <a:lvl1pPr lvl="0"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t>Dentre os discípulos que têm alcançado estas características, alguns poucos são separados para o ofício de presbítero ou diácono, mas todos devem expressar esta vida.</a:t>
            </a:r>
          </a:p>
        </p:txBody>
      </p:sp>
      <p:sp>
        <p:nvSpPr>
          <p:cNvPr id="6" name="Freeform: Shape 12">
            <a:extLst>
              <a:ext uri="{FF2B5EF4-FFF2-40B4-BE49-F238E27FC236}">
                <a16:creationId xmlns:a16="http://schemas.microsoft.com/office/drawing/2014/main" id="{59396B01-9FCC-EAFE-2CB8-1A55A31B377E}"/>
              </a:ext>
            </a:extLst>
          </p:cNvPr>
          <p:cNvSpPr/>
          <p:nvPr/>
        </p:nvSpPr>
        <p:spPr>
          <a:xfrm>
            <a:off x="1536286" y="3380340"/>
            <a:ext cx="8570655" cy="3118535"/>
          </a:xfrm>
          <a:custGeom>
            <a:avLst/>
            <a:gdLst>
              <a:gd name="connsiteX0" fmla="*/ 3306899 w 12191999"/>
              <a:gd name="connsiteY0" fmla="*/ 4007343 h 4414175"/>
              <a:gd name="connsiteX1" fmla="*/ 3306899 w 12191999"/>
              <a:gd name="connsiteY1" fmla="*/ 4007343 h 4414175"/>
              <a:gd name="connsiteX2" fmla="*/ 3306889 w 12191999"/>
              <a:gd name="connsiteY2" fmla="*/ 4007346 h 4414175"/>
              <a:gd name="connsiteX3" fmla="*/ 5770225 w 12191999"/>
              <a:gd name="connsiteY3" fmla="*/ 3864671 h 4414175"/>
              <a:gd name="connsiteX4" fmla="*/ 5559800 w 12191999"/>
              <a:gd name="connsiteY4" fmla="*/ 4017604 h 4414175"/>
              <a:gd name="connsiteX5" fmla="*/ 5433097 w 12191999"/>
              <a:gd name="connsiteY5" fmla="*/ 4133904 h 4414175"/>
              <a:gd name="connsiteX6" fmla="*/ 5338742 w 12191999"/>
              <a:gd name="connsiteY6" fmla="*/ 4254548 h 4414175"/>
              <a:gd name="connsiteX7" fmla="*/ 5331084 w 12191999"/>
              <a:gd name="connsiteY7" fmla="*/ 4276722 h 4414175"/>
              <a:gd name="connsiteX8" fmla="*/ 5354687 w 12191999"/>
              <a:gd name="connsiteY8" fmla="*/ 4275522 h 4414175"/>
              <a:gd name="connsiteX9" fmla="*/ 5621921 w 12191999"/>
              <a:gd name="connsiteY9" fmla="*/ 4188311 h 4414175"/>
              <a:gd name="connsiteX10" fmla="*/ 5641180 w 12191999"/>
              <a:gd name="connsiteY10" fmla="*/ 4179281 h 4414175"/>
              <a:gd name="connsiteX11" fmla="*/ 5594033 w 12191999"/>
              <a:gd name="connsiteY11" fmla="*/ 4117388 h 4414175"/>
              <a:gd name="connsiteX12" fmla="*/ 5864123 w 12191999"/>
              <a:gd name="connsiteY12" fmla="*/ 3948395 h 4414175"/>
              <a:gd name="connsiteX13" fmla="*/ 5770168 w 12191999"/>
              <a:gd name="connsiteY13" fmla="*/ 3864728 h 4414175"/>
              <a:gd name="connsiteX14" fmla="*/ 6500981 w 12191999"/>
              <a:gd name="connsiteY14" fmla="*/ 3644600 h 4414175"/>
              <a:gd name="connsiteX15" fmla="*/ 6477857 w 12191999"/>
              <a:gd name="connsiteY15" fmla="*/ 3654587 h 4414175"/>
              <a:gd name="connsiteX16" fmla="*/ 6327323 w 12191999"/>
              <a:gd name="connsiteY16" fmla="*/ 3761515 h 4414175"/>
              <a:gd name="connsiteX17" fmla="*/ 6111125 w 12191999"/>
              <a:gd name="connsiteY17" fmla="*/ 3982171 h 4414175"/>
              <a:gd name="connsiteX18" fmla="*/ 6109182 w 12191999"/>
              <a:gd name="connsiteY18" fmla="*/ 4008231 h 4414175"/>
              <a:gd name="connsiteX19" fmla="*/ 6140100 w 12191999"/>
              <a:gd name="connsiteY19" fmla="*/ 4016918 h 4414175"/>
              <a:gd name="connsiteX20" fmla="*/ 6243141 w 12191999"/>
              <a:gd name="connsiteY20" fmla="*/ 3985371 h 4414175"/>
              <a:gd name="connsiteX21" fmla="*/ 6287033 w 12191999"/>
              <a:gd name="connsiteY21" fmla="*/ 3981885 h 4414175"/>
              <a:gd name="connsiteX22" fmla="*/ 6433965 w 12191999"/>
              <a:gd name="connsiteY22" fmla="*/ 3997201 h 4414175"/>
              <a:gd name="connsiteX23" fmla="*/ 6371443 w 12191999"/>
              <a:gd name="connsiteY23" fmla="*/ 3945995 h 4414175"/>
              <a:gd name="connsiteX24" fmla="*/ 6601383 w 12191999"/>
              <a:gd name="connsiteY24" fmla="*/ 3721311 h 4414175"/>
              <a:gd name="connsiteX25" fmla="*/ 6601415 w 12191999"/>
              <a:gd name="connsiteY25" fmla="*/ 3721338 h 4414175"/>
              <a:gd name="connsiteX26" fmla="*/ 6601472 w 12191999"/>
              <a:gd name="connsiteY26" fmla="*/ 3721224 h 4414175"/>
              <a:gd name="connsiteX27" fmla="*/ 6601383 w 12191999"/>
              <a:gd name="connsiteY27" fmla="*/ 3721311 h 4414175"/>
              <a:gd name="connsiteX28" fmla="*/ 6523633 w 12191999"/>
              <a:gd name="connsiteY28" fmla="*/ 3656302 h 4414175"/>
              <a:gd name="connsiteX29" fmla="*/ 6500981 w 12191999"/>
              <a:gd name="connsiteY29" fmla="*/ 3644600 h 4414175"/>
              <a:gd name="connsiteX30" fmla="*/ 6089865 w 12191999"/>
              <a:gd name="connsiteY30" fmla="*/ 3596809 h 4414175"/>
              <a:gd name="connsiteX31" fmla="*/ 6014942 w 12191999"/>
              <a:gd name="connsiteY31" fmla="*/ 3695678 h 4414175"/>
              <a:gd name="connsiteX32" fmla="*/ 5971793 w 12191999"/>
              <a:gd name="connsiteY32" fmla="*/ 3775802 h 4414175"/>
              <a:gd name="connsiteX33" fmla="*/ 5922816 w 12191999"/>
              <a:gd name="connsiteY33" fmla="*/ 3833867 h 4414175"/>
              <a:gd name="connsiteX34" fmla="*/ 5960477 w 12191999"/>
              <a:gd name="connsiteY34" fmla="*/ 3937365 h 4414175"/>
              <a:gd name="connsiteX35" fmla="*/ 5942075 w 12191999"/>
              <a:gd name="connsiteY35" fmla="*/ 3997430 h 4414175"/>
              <a:gd name="connsiteX36" fmla="*/ 5806744 w 12191999"/>
              <a:gd name="connsiteY36" fmla="*/ 4122303 h 4414175"/>
              <a:gd name="connsiteX37" fmla="*/ 5809487 w 12191999"/>
              <a:gd name="connsiteY37" fmla="*/ 4126132 h 4414175"/>
              <a:gd name="connsiteX38" fmla="*/ 6062424 w 12191999"/>
              <a:gd name="connsiteY38" fmla="*/ 4043325 h 4414175"/>
              <a:gd name="connsiteX39" fmla="*/ 6062490 w 12191999"/>
              <a:gd name="connsiteY39" fmla="*/ 4043379 h 4414175"/>
              <a:gd name="connsiteX40" fmla="*/ 6062433 w 12191999"/>
              <a:gd name="connsiteY40" fmla="*/ 4043322 h 4414175"/>
              <a:gd name="connsiteX41" fmla="*/ 6062424 w 12191999"/>
              <a:gd name="connsiteY41" fmla="*/ 4043325 h 4414175"/>
              <a:gd name="connsiteX42" fmla="*/ 6038766 w 12191999"/>
              <a:gd name="connsiteY42" fmla="*/ 4024026 h 4414175"/>
              <a:gd name="connsiteX43" fmla="*/ 6009683 w 12191999"/>
              <a:gd name="connsiteY43" fmla="*/ 4016289 h 4414175"/>
              <a:gd name="connsiteX44" fmla="*/ 5974422 w 12191999"/>
              <a:gd name="connsiteY44" fmla="*/ 3985886 h 4414175"/>
              <a:gd name="connsiteX45" fmla="*/ 5997168 w 12191999"/>
              <a:gd name="connsiteY45" fmla="*/ 3944795 h 4414175"/>
              <a:gd name="connsiteX46" fmla="*/ 6066319 w 12191999"/>
              <a:gd name="connsiteY46" fmla="*/ 3873186 h 4414175"/>
              <a:gd name="connsiteX47" fmla="*/ 6205194 w 12191999"/>
              <a:gd name="connsiteY47" fmla="*/ 3739398 h 4414175"/>
              <a:gd name="connsiteX48" fmla="*/ 6267144 w 12191999"/>
              <a:gd name="connsiteY48" fmla="*/ 3690249 h 4414175"/>
              <a:gd name="connsiteX49" fmla="*/ 6239541 w 12191999"/>
              <a:gd name="connsiteY49" fmla="*/ 3685905 h 4414175"/>
              <a:gd name="connsiteX50" fmla="*/ 6189878 w 12191999"/>
              <a:gd name="connsiteY50" fmla="*/ 3672932 h 4414175"/>
              <a:gd name="connsiteX51" fmla="*/ 6089865 w 12191999"/>
              <a:gd name="connsiteY51" fmla="*/ 3596809 h 4414175"/>
              <a:gd name="connsiteX52" fmla="*/ 6398589 w 12191999"/>
              <a:gd name="connsiteY52" fmla="*/ 3506283 h 4414175"/>
              <a:gd name="connsiteX53" fmla="*/ 6398574 w 12191999"/>
              <a:gd name="connsiteY53" fmla="*/ 3506345 h 4414175"/>
              <a:gd name="connsiteX54" fmla="*/ 6339352 w 12191999"/>
              <a:gd name="connsiteY54" fmla="*/ 3525573 h 4414175"/>
              <a:gd name="connsiteX55" fmla="*/ 6155873 w 12191999"/>
              <a:gd name="connsiteY55" fmla="*/ 3537773 h 4414175"/>
              <a:gd name="connsiteX56" fmla="*/ 6255886 w 12191999"/>
              <a:gd name="connsiteY56" fmla="*/ 3644586 h 4414175"/>
              <a:gd name="connsiteX57" fmla="*/ 6291833 w 12191999"/>
              <a:gd name="connsiteY57" fmla="*/ 3649044 h 4414175"/>
              <a:gd name="connsiteX58" fmla="*/ 6387261 w 12191999"/>
              <a:gd name="connsiteY58" fmla="*/ 3551695 h 4414175"/>
              <a:gd name="connsiteX59" fmla="*/ 6398574 w 12191999"/>
              <a:gd name="connsiteY59" fmla="*/ 3506345 h 4414175"/>
              <a:gd name="connsiteX60" fmla="*/ 6398589 w 12191999"/>
              <a:gd name="connsiteY60" fmla="*/ 3506340 h 4414175"/>
              <a:gd name="connsiteX61" fmla="*/ 7266870 w 12191999"/>
              <a:gd name="connsiteY61" fmla="*/ 3408271 h 4414175"/>
              <a:gd name="connsiteX62" fmla="*/ 7266812 w 12191999"/>
              <a:gd name="connsiteY62" fmla="*/ 3408328 h 4414175"/>
              <a:gd name="connsiteX63" fmla="*/ 7237665 w 12191999"/>
              <a:gd name="connsiteY63" fmla="*/ 3435931 h 4414175"/>
              <a:gd name="connsiteX64" fmla="*/ 7081132 w 12191999"/>
              <a:gd name="connsiteY64" fmla="*/ 3597837 h 4414175"/>
              <a:gd name="connsiteX65" fmla="*/ 7044556 w 12191999"/>
              <a:gd name="connsiteY65" fmla="*/ 3633384 h 4414175"/>
              <a:gd name="connsiteX66" fmla="*/ 6950716 w 12191999"/>
              <a:gd name="connsiteY66" fmla="*/ 3818322 h 4414175"/>
              <a:gd name="connsiteX67" fmla="*/ 6974033 w 12191999"/>
              <a:gd name="connsiteY67" fmla="*/ 3857698 h 4414175"/>
              <a:gd name="connsiteX68" fmla="*/ 7315447 w 12191999"/>
              <a:gd name="connsiteY68" fmla="*/ 3825694 h 4414175"/>
              <a:gd name="connsiteX69" fmla="*/ 7318361 w 12191999"/>
              <a:gd name="connsiteY69" fmla="*/ 3817407 h 4414175"/>
              <a:gd name="connsiteX70" fmla="*/ 7233265 w 12191999"/>
              <a:gd name="connsiteY70" fmla="*/ 3779460 h 4414175"/>
              <a:gd name="connsiteX71" fmla="*/ 7377512 w 12191999"/>
              <a:gd name="connsiteY71" fmla="*/ 3478165 h 4414175"/>
              <a:gd name="connsiteX72" fmla="*/ 7266870 w 12191999"/>
              <a:gd name="connsiteY72" fmla="*/ 3408271 h 4414175"/>
              <a:gd name="connsiteX73" fmla="*/ 6811498 w 12191999"/>
              <a:gd name="connsiteY73" fmla="*/ 3399184 h 4414175"/>
              <a:gd name="connsiteX74" fmla="*/ 6789552 w 12191999"/>
              <a:gd name="connsiteY74" fmla="*/ 3415586 h 4414175"/>
              <a:gd name="connsiteX75" fmla="*/ 6725373 w 12191999"/>
              <a:gd name="connsiteY75" fmla="*/ 3491881 h 4414175"/>
              <a:gd name="connsiteX76" fmla="*/ 6701313 w 12191999"/>
              <a:gd name="connsiteY76" fmla="*/ 3540230 h 4414175"/>
              <a:gd name="connsiteX77" fmla="*/ 6652678 w 12191999"/>
              <a:gd name="connsiteY77" fmla="*/ 3607496 h 4414175"/>
              <a:gd name="connsiteX78" fmla="*/ 6652621 w 12191999"/>
              <a:gd name="connsiteY78" fmla="*/ 3607553 h 4414175"/>
              <a:gd name="connsiteX79" fmla="*/ 6697484 w 12191999"/>
              <a:gd name="connsiteY79" fmla="*/ 3700764 h 4414175"/>
              <a:gd name="connsiteX80" fmla="*/ 6684739 w 12191999"/>
              <a:gd name="connsiteY80" fmla="*/ 3761629 h 4414175"/>
              <a:gd name="connsiteX81" fmla="*/ 6609015 w 12191999"/>
              <a:gd name="connsiteY81" fmla="*/ 3850383 h 4414175"/>
              <a:gd name="connsiteX82" fmla="*/ 6534949 w 12191999"/>
              <a:gd name="connsiteY82" fmla="*/ 3951653 h 4414175"/>
              <a:gd name="connsiteX83" fmla="*/ 6485229 w 12191999"/>
              <a:gd name="connsiteY83" fmla="*/ 3928279 h 4414175"/>
              <a:gd name="connsiteX84" fmla="*/ 6480428 w 12191999"/>
              <a:gd name="connsiteY84" fmla="*/ 4003088 h 4414175"/>
              <a:gd name="connsiteX85" fmla="*/ 6532549 w 12191999"/>
              <a:gd name="connsiteY85" fmla="*/ 4010689 h 4414175"/>
              <a:gd name="connsiteX86" fmla="*/ 6586270 w 12191999"/>
              <a:gd name="connsiteY86" fmla="*/ 4017147 h 4414175"/>
              <a:gd name="connsiteX87" fmla="*/ 6629704 w 12191999"/>
              <a:gd name="connsiteY87" fmla="*/ 3998173 h 4414175"/>
              <a:gd name="connsiteX88" fmla="*/ 6690511 w 12191999"/>
              <a:gd name="connsiteY88" fmla="*/ 3919192 h 4414175"/>
              <a:gd name="connsiteX89" fmla="*/ 6804411 w 12191999"/>
              <a:gd name="connsiteY89" fmla="*/ 3862327 h 4414175"/>
              <a:gd name="connsiteX90" fmla="*/ 6812298 w 12191999"/>
              <a:gd name="connsiteY90" fmla="*/ 3860270 h 4414175"/>
              <a:gd name="connsiteX91" fmla="*/ 6805726 w 12191999"/>
              <a:gd name="connsiteY91" fmla="*/ 3856155 h 4414175"/>
              <a:gd name="connsiteX92" fmla="*/ 6917283 w 12191999"/>
              <a:gd name="connsiteY92" fmla="*/ 3666989 h 4414175"/>
              <a:gd name="connsiteX93" fmla="*/ 7044556 w 12191999"/>
              <a:gd name="connsiteY93" fmla="*/ 3495425 h 4414175"/>
              <a:gd name="connsiteX94" fmla="*/ 6999864 w 12191999"/>
              <a:gd name="connsiteY94" fmla="*/ 3487423 h 4414175"/>
              <a:gd name="connsiteX95" fmla="*/ 6985348 w 12191999"/>
              <a:gd name="connsiteY95" fmla="*/ 3487081 h 4414175"/>
              <a:gd name="connsiteX96" fmla="*/ 6959174 w 12191999"/>
              <a:gd name="connsiteY96" fmla="*/ 3484394 h 4414175"/>
              <a:gd name="connsiteX97" fmla="*/ 6811498 w 12191999"/>
              <a:gd name="connsiteY97" fmla="*/ 3399184 h 4414175"/>
              <a:gd name="connsiteX98" fmla="*/ 939607 w 12191999"/>
              <a:gd name="connsiteY98" fmla="*/ 3347354 h 4414175"/>
              <a:gd name="connsiteX99" fmla="*/ 939607 w 12191999"/>
              <a:gd name="connsiteY99" fmla="*/ 3347480 h 4414175"/>
              <a:gd name="connsiteX100" fmla="*/ 930642 w 12191999"/>
              <a:gd name="connsiteY100" fmla="*/ 3347981 h 4414175"/>
              <a:gd name="connsiteX101" fmla="*/ 923369 w 12191999"/>
              <a:gd name="connsiteY101" fmla="*/ 3361523 h 4414175"/>
              <a:gd name="connsiteX102" fmla="*/ 889513 w 12191999"/>
              <a:gd name="connsiteY102" fmla="*/ 3602397 h 4414175"/>
              <a:gd name="connsiteX103" fmla="*/ 882491 w 12191999"/>
              <a:gd name="connsiteY103" fmla="*/ 3676001 h 4414175"/>
              <a:gd name="connsiteX104" fmla="*/ 899043 w 12191999"/>
              <a:gd name="connsiteY104" fmla="*/ 3744840 h 4414175"/>
              <a:gd name="connsiteX105" fmla="*/ 945437 w 12191999"/>
              <a:gd name="connsiteY105" fmla="*/ 3768475 h 4414175"/>
              <a:gd name="connsiteX106" fmla="*/ 955720 w 12191999"/>
              <a:gd name="connsiteY106" fmla="*/ 3720388 h 4414175"/>
              <a:gd name="connsiteX107" fmla="*/ 964121 w 12191999"/>
              <a:gd name="connsiteY107" fmla="*/ 3646095 h 4414175"/>
              <a:gd name="connsiteX108" fmla="*/ 960108 w 12191999"/>
              <a:gd name="connsiteY108" fmla="*/ 3596629 h 4414175"/>
              <a:gd name="connsiteX109" fmla="*/ 939607 w 12191999"/>
              <a:gd name="connsiteY109" fmla="*/ 3347354 h 4414175"/>
              <a:gd name="connsiteX110" fmla="*/ 7143597 w 12191999"/>
              <a:gd name="connsiteY110" fmla="*/ 3324432 h 4414175"/>
              <a:gd name="connsiteX111" fmla="*/ 7143594 w 12191999"/>
              <a:gd name="connsiteY111" fmla="*/ 3324442 h 4414175"/>
              <a:gd name="connsiteX112" fmla="*/ 7096219 w 12191999"/>
              <a:gd name="connsiteY112" fmla="*/ 3331975 h 4414175"/>
              <a:gd name="connsiteX113" fmla="*/ 7064901 w 12191999"/>
              <a:gd name="connsiteY113" fmla="*/ 3338776 h 4414175"/>
              <a:gd name="connsiteX114" fmla="*/ 7030325 w 12191999"/>
              <a:gd name="connsiteY114" fmla="*/ 3338891 h 4414175"/>
              <a:gd name="connsiteX115" fmla="*/ 7001750 w 12191999"/>
              <a:gd name="connsiteY115" fmla="*/ 3344320 h 4414175"/>
              <a:gd name="connsiteX116" fmla="*/ 6871563 w 12191999"/>
              <a:gd name="connsiteY116" fmla="*/ 3332204 h 4414175"/>
              <a:gd name="connsiteX117" fmla="*/ 6867962 w 12191999"/>
              <a:gd name="connsiteY117" fmla="*/ 3342834 h 4414175"/>
              <a:gd name="connsiteX118" fmla="*/ 7036669 w 12191999"/>
              <a:gd name="connsiteY118" fmla="*/ 3447247 h 4414175"/>
              <a:gd name="connsiteX119" fmla="*/ 7066616 w 12191999"/>
              <a:gd name="connsiteY119" fmla="*/ 3436903 h 4414175"/>
              <a:gd name="connsiteX120" fmla="*/ 7113193 w 12191999"/>
              <a:gd name="connsiteY120" fmla="*/ 3361579 h 4414175"/>
              <a:gd name="connsiteX121" fmla="*/ 7128052 w 12191999"/>
              <a:gd name="connsiteY121" fmla="*/ 3371123 h 4414175"/>
              <a:gd name="connsiteX122" fmla="*/ 7135010 w 12191999"/>
              <a:gd name="connsiteY122" fmla="*/ 3350243 h 4414175"/>
              <a:gd name="connsiteX123" fmla="*/ 7143594 w 12191999"/>
              <a:gd name="connsiteY123" fmla="*/ 3324442 h 4414175"/>
              <a:gd name="connsiteX124" fmla="*/ 7143654 w 12191999"/>
              <a:gd name="connsiteY124" fmla="*/ 3324432 h 4414175"/>
              <a:gd name="connsiteX125" fmla="*/ 7525759 w 12191999"/>
              <a:gd name="connsiteY125" fmla="*/ 3115434 h 4414175"/>
              <a:gd name="connsiteX126" fmla="*/ 7449806 w 12191999"/>
              <a:gd name="connsiteY126" fmla="*/ 3256594 h 4414175"/>
              <a:gd name="connsiteX127" fmla="*/ 7410030 w 12191999"/>
              <a:gd name="connsiteY127" fmla="*/ 3354321 h 4414175"/>
              <a:gd name="connsiteX128" fmla="*/ 7474667 w 12191999"/>
              <a:gd name="connsiteY128" fmla="*/ 3444847 h 4414175"/>
              <a:gd name="connsiteX129" fmla="*/ 7475124 w 12191999"/>
              <a:gd name="connsiteY129" fmla="*/ 3492053 h 4414175"/>
              <a:gd name="connsiteX130" fmla="*/ 7430890 w 12191999"/>
              <a:gd name="connsiteY130" fmla="*/ 3586979 h 4414175"/>
              <a:gd name="connsiteX131" fmla="*/ 7387399 w 12191999"/>
              <a:gd name="connsiteY131" fmla="*/ 3727396 h 4414175"/>
              <a:gd name="connsiteX132" fmla="*/ 7332992 w 12191999"/>
              <a:gd name="connsiteY132" fmla="*/ 3727396 h 4414175"/>
              <a:gd name="connsiteX133" fmla="*/ 7346936 w 12191999"/>
              <a:gd name="connsiteY133" fmla="*/ 3768201 h 4414175"/>
              <a:gd name="connsiteX134" fmla="*/ 7374769 w 12191999"/>
              <a:gd name="connsiteY134" fmla="*/ 3806092 h 4414175"/>
              <a:gd name="connsiteX135" fmla="*/ 7444663 w 12191999"/>
              <a:gd name="connsiteY135" fmla="*/ 3778031 h 4414175"/>
              <a:gd name="connsiteX136" fmla="*/ 7687951 w 12191999"/>
              <a:gd name="connsiteY136" fmla="*/ 3247965 h 4414175"/>
              <a:gd name="connsiteX137" fmla="*/ 7722584 w 12191999"/>
              <a:gd name="connsiteY137" fmla="*/ 3215446 h 4414175"/>
              <a:gd name="connsiteX138" fmla="*/ 7845342 w 12191999"/>
              <a:gd name="connsiteY138" fmla="*/ 3165897 h 4414175"/>
              <a:gd name="connsiteX139" fmla="*/ 7755730 w 12191999"/>
              <a:gd name="connsiteY139" fmla="*/ 3163269 h 4414175"/>
              <a:gd name="connsiteX140" fmla="*/ 7712640 w 12191999"/>
              <a:gd name="connsiteY140" fmla="*/ 3163269 h 4414175"/>
              <a:gd name="connsiteX141" fmla="*/ 7702181 w 12191999"/>
              <a:gd name="connsiteY141" fmla="*/ 3163612 h 4414175"/>
              <a:gd name="connsiteX142" fmla="*/ 7668348 w 12191999"/>
              <a:gd name="connsiteY142" fmla="*/ 3166812 h 4414175"/>
              <a:gd name="connsiteX143" fmla="*/ 7525759 w 12191999"/>
              <a:gd name="connsiteY143" fmla="*/ 3115434 h 4414175"/>
              <a:gd name="connsiteX144" fmla="*/ 7781848 w 12191999"/>
              <a:gd name="connsiteY144" fmla="*/ 2992390 h 4414175"/>
              <a:gd name="connsiteX145" fmla="*/ 7736014 w 12191999"/>
              <a:gd name="connsiteY145" fmla="*/ 3007363 h 4414175"/>
              <a:gd name="connsiteX146" fmla="*/ 7720526 w 12191999"/>
              <a:gd name="connsiteY146" fmla="*/ 3011478 h 4414175"/>
              <a:gd name="connsiteX147" fmla="*/ 7679378 w 12191999"/>
              <a:gd name="connsiteY147" fmla="*/ 3029823 h 4414175"/>
              <a:gd name="connsiteX148" fmla="*/ 7576279 w 12191999"/>
              <a:gd name="connsiteY148" fmla="*/ 3042396 h 4414175"/>
              <a:gd name="connsiteX149" fmla="*/ 7573593 w 12191999"/>
              <a:gd name="connsiteY149" fmla="*/ 3051026 h 4414175"/>
              <a:gd name="connsiteX150" fmla="*/ 7755507 w 12191999"/>
              <a:gd name="connsiteY150" fmla="*/ 3123700 h 4414175"/>
              <a:gd name="connsiteX151" fmla="*/ 7755502 w 12191999"/>
              <a:gd name="connsiteY151" fmla="*/ 3123721 h 4414175"/>
              <a:gd name="connsiteX152" fmla="*/ 7755559 w 12191999"/>
              <a:gd name="connsiteY152" fmla="*/ 3123721 h 4414175"/>
              <a:gd name="connsiteX153" fmla="*/ 7755507 w 12191999"/>
              <a:gd name="connsiteY153" fmla="*/ 3123700 h 4414175"/>
              <a:gd name="connsiteX154" fmla="*/ 7769533 w 12191999"/>
              <a:gd name="connsiteY154" fmla="*/ 3053813 h 4414175"/>
              <a:gd name="connsiteX155" fmla="*/ 7781848 w 12191999"/>
              <a:gd name="connsiteY155" fmla="*/ 2992390 h 4414175"/>
              <a:gd name="connsiteX156" fmla="*/ 801867 w 12191999"/>
              <a:gd name="connsiteY156" fmla="*/ 2967612 h 4414175"/>
              <a:gd name="connsiteX157" fmla="*/ 801867 w 12191999"/>
              <a:gd name="connsiteY157" fmla="*/ 3060839 h 4414175"/>
              <a:gd name="connsiteX158" fmla="*/ 812776 w 12191999"/>
              <a:gd name="connsiteY158" fmla="*/ 3060839 h 4414175"/>
              <a:gd name="connsiteX159" fmla="*/ 812776 w 12191999"/>
              <a:gd name="connsiteY159" fmla="*/ 2968552 h 4414175"/>
              <a:gd name="connsiteX160" fmla="*/ 812776 w 12191999"/>
              <a:gd name="connsiteY160" fmla="*/ 2968490 h 4414175"/>
              <a:gd name="connsiteX161" fmla="*/ 1007568 w 12191999"/>
              <a:gd name="connsiteY161" fmla="*/ 2637713 h 4414175"/>
              <a:gd name="connsiteX162" fmla="*/ 990264 w 12191999"/>
              <a:gd name="connsiteY162" fmla="*/ 2723855 h 4414175"/>
              <a:gd name="connsiteX163" fmla="*/ 1011392 w 12191999"/>
              <a:gd name="connsiteY163" fmla="*/ 2716833 h 4414175"/>
              <a:gd name="connsiteX164" fmla="*/ 1077974 w 12191999"/>
              <a:gd name="connsiteY164" fmla="*/ 2730375 h 4414175"/>
              <a:gd name="connsiteX165" fmla="*/ 1138036 w 12191999"/>
              <a:gd name="connsiteY165" fmla="*/ 2740595 h 4414175"/>
              <a:gd name="connsiteX166" fmla="*/ 1007568 w 12191999"/>
              <a:gd name="connsiteY166" fmla="*/ 2637713 h 4414175"/>
              <a:gd name="connsiteX167" fmla="*/ 8120290 w 12191999"/>
              <a:gd name="connsiteY167" fmla="*/ 2601141 h 4414175"/>
              <a:gd name="connsiteX168" fmla="*/ 8003247 w 12191999"/>
              <a:gd name="connsiteY168" fmla="*/ 2613143 h 4414175"/>
              <a:gd name="connsiteX169" fmla="*/ 7978330 w 12191999"/>
              <a:gd name="connsiteY169" fmla="*/ 2633545 h 4414175"/>
              <a:gd name="connsiteX170" fmla="*/ 7921351 w 12191999"/>
              <a:gd name="connsiteY170" fmla="*/ 2817683 h 4414175"/>
              <a:gd name="connsiteX171" fmla="*/ 7862944 w 12191999"/>
              <a:gd name="connsiteY171" fmla="*/ 3065771 h 4414175"/>
              <a:gd name="connsiteX172" fmla="*/ 7918037 w 12191999"/>
              <a:gd name="connsiteY172" fmla="*/ 3111834 h 4414175"/>
              <a:gd name="connsiteX173" fmla="*/ 7941868 w 12191999"/>
              <a:gd name="connsiteY173" fmla="*/ 3108805 h 4414175"/>
              <a:gd name="connsiteX174" fmla="*/ 7933810 w 12191999"/>
              <a:gd name="connsiteY174" fmla="*/ 3131836 h 4414175"/>
              <a:gd name="connsiteX175" fmla="*/ 8061197 w 12191999"/>
              <a:gd name="connsiteY175" fmla="*/ 3081258 h 4414175"/>
              <a:gd name="connsiteX176" fmla="*/ 8083372 w 12191999"/>
              <a:gd name="connsiteY176" fmla="*/ 3069485 h 4414175"/>
              <a:gd name="connsiteX177" fmla="*/ 8206701 w 12191999"/>
              <a:gd name="connsiteY177" fmla="*/ 2918324 h 4414175"/>
              <a:gd name="connsiteX178" fmla="*/ 8077999 w 12191999"/>
              <a:gd name="connsiteY178" fmla="*/ 2890892 h 4414175"/>
              <a:gd name="connsiteX179" fmla="*/ 8120347 w 12191999"/>
              <a:gd name="connsiteY179" fmla="*/ 2601198 h 4414175"/>
              <a:gd name="connsiteX180" fmla="*/ 8168296 w 12191999"/>
              <a:gd name="connsiteY180" fmla="*/ 2212693 h 4414175"/>
              <a:gd name="connsiteX181" fmla="*/ 8045824 w 12191999"/>
              <a:gd name="connsiteY181" fmla="*/ 2222008 h 4414175"/>
              <a:gd name="connsiteX182" fmla="*/ 8055475 w 12191999"/>
              <a:gd name="connsiteY182" fmla="*/ 2274094 h 4414175"/>
              <a:gd name="connsiteX183" fmla="*/ 8065759 w 12191999"/>
              <a:gd name="connsiteY183" fmla="*/ 2329340 h 4414175"/>
              <a:gd name="connsiteX184" fmla="*/ 8065712 w 12191999"/>
              <a:gd name="connsiteY184" fmla="*/ 2329393 h 4414175"/>
              <a:gd name="connsiteX185" fmla="*/ 8065769 w 12191999"/>
              <a:gd name="connsiteY185" fmla="*/ 2329393 h 4414175"/>
              <a:gd name="connsiteX186" fmla="*/ 8065759 w 12191999"/>
              <a:gd name="connsiteY186" fmla="*/ 2329340 h 4414175"/>
              <a:gd name="connsiteX187" fmla="*/ 8120541 w 12191999"/>
              <a:gd name="connsiteY187" fmla="*/ 2267014 h 4414175"/>
              <a:gd name="connsiteX188" fmla="*/ 8168296 w 12191999"/>
              <a:gd name="connsiteY188" fmla="*/ 2212693 h 4414175"/>
              <a:gd name="connsiteX189" fmla="*/ 9150705 w 12191999"/>
              <a:gd name="connsiteY189" fmla="*/ 1793269 h 4414175"/>
              <a:gd name="connsiteX190" fmla="*/ 9143733 w 12191999"/>
              <a:gd name="connsiteY190" fmla="*/ 1793612 h 4414175"/>
              <a:gd name="connsiteX191" fmla="*/ 9070352 w 12191999"/>
              <a:gd name="connsiteY191" fmla="*/ 1887166 h 4414175"/>
              <a:gd name="connsiteX192" fmla="*/ 9066466 w 12191999"/>
              <a:gd name="connsiteY192" fmla="*/ 1919399 h 4414175"/>
              <a:gd name="connsiteX193" fmla="*/ 9163907 w 12191999"/>
              <a:gd name="connsiteY193" fmla="*/ 2107537 h 4414175"/>
              <a:gd name="connsiteX194" fmla="*/ 9253232 w 12191999"/>
              <a:gd name="connsiteY194" fmla="*/ 2181717 h 4414175"/>
              <a:gd name="connsiteX195" fmla="*/ 9347301 w 12191999"/>
              <a:gd name="connsiteY195" fmla="*/ 2194405 h 4414175"/>
              <a:gd name="connsiteX196" fmla="*/ 9319983 w 12191999"/>
              <a:gd name="connsiteY196" fmla="*/ 2151371 h 4414175"/>
              <a:gd name="connsiteX197" fmla="*/ 9206655 w 12191999"/>
              <a:gd name="connsiteY197" fmla="*/ 1999180 h 4414175"/>
              <a:gd name="connsiteX198" fmla="*/ 9150534 w 12191999"/>
              <a:gd name="connsiteY198" fmla="*/ 1857220 h 4414175"/>
              <a:gd name="connsiteX199" fmla="*/ 9150762 w 12191999"/>
              <a:gd name="connsiteY199" fmla="*/ 1793269 h 4414175"/>
              <a:gd name="connsiteX200" fmla="*/ 10149630 w 12191999"/>
              <a:gd name="connsiteY200" fmla="*/ 1724289 h 4414175"/>
              <a:gd name="connsiteX201" fmla="*/ 10070649 w 12191999"/>
              <a:gd name="connsiteY201" fmla="*/ 2141541 h 4414175"/>
              <a:gd name="connsiteX202" fmla="*/ 10234497 w 12191999"/>
              <a:gd name="connsiteY202" fmla="*/ 2097021 h 4414175"/>
              <a:gd name="connsiteX203" fmla="*/ 10262958 w 12191999"/>
              <a:gd name="connsiteY203" fmla="*/ 2070560 h 4414175"/>
              <a:gd name="connsiteX204" fmla="*/ 10242670 w 12191999"/>
              <a:gd name="connsiteY204" fmla="*/ 1950889 h 4414175"/>
              <a:gd name="connsiteX205" fmla="*/ 10196150 w 12191999"/>
              <a:gd name="connsiteY205" fmla="*/ 1826987 h 4414175"/>
              <a:gd name="connsiteX206" fmla="*/ 10149687 w 12191999"/>
              <a:gd name="connsiteY206" fmla="*/ 1724289 h 4414175"/>
              <a:gd name="connsiteX207" fmla="*/ 11154784 w 12191999"/>
              <a:gd name="connsiteY207" fmla="*/ 1454084 h 4414175"/>
              <a:gd name="connsiteX208" fmla="*/ 11007166 w 12191999"/>
              <a:gd name="connsiteY208" fmla="*/ 1529179 h 4414175"/>
              <a:gd name="connsiteX209" fmla="*/ 10851946 w 12191999"/>
              <a:gd name="connsiteY209" fmla="*/ 1674454 h 4414175"/>
              <a:gd name="connsiteX210" fmla="*/ 10782738 w 12191999"/>
              <a:gd name="connsiteY210" fmla="*/ 1738005 h 4414175"/>
              <a:gd name="connsiteX211" fmla="*/ 10792453 w 12191999"/>
              <a:gd name="connsiteY211" fmla="*/ 1742005 h 4414175"/>
              <a:gd name="connsiteX212" fmla="*/ 11217306 w 12191999"/>
              <a:gd name="connsiteY212" fmla="*/ 1744920 h 4414175"/>
              <a:gd name="connsiteX213" fmla="*/ 11238680 w 12191999"/>
              <a:gd name="connsiteY213" fmla="*/ 1732633 h 4414175"/>
              <a:gd name="connsiteX214" fmla="*/ 11276627 w 12191999"/>
              <a:gd name="connsiteY214" fmla="*/ 1648851 h 4414175"/>
              <a:gd name="connsiteX215" fmla="*/ 11322633 w 12191999"/>
              <a:gd name="connsiteY215" fmla="*/ 1493574 h 4414175"/>
              <a:gd name="connsiteX216" fmla="*/ 11154784 w 12191999"/>
              <a:gd name="connsiteY216" fmla="*/ 1454084 h 4414175"/>
              <a:gd name="connsiteX217" fmla="*/ 9159678 w 12191999"/>
              <a:gd name="connsiteY217" fmla="*/ 1453283 h 4414175"/>
              <a:gd name="connsiteX218" fmla="*/ 9140132 w 12191999"/>
              <a:gd name="connsiteY218" fmla="*/ 1531979 h 4414175"/>
              <a:gd name="connsiteX219" fmla="*/ 9159678 w 12191999"/>
              <a:gd name="connsiteY219" fmla="*/ 1453283 h 4414175"/>
              <a:gd name="connsiteX220" fmla="*/ 9206141 w 12191999"/>
              <a:gd name="connsiteY220" fmla="*/ 1386818 h 4414175"/>
              <a:gd name="connsiteX221" fmla="*/ 9214541 w 12191999"/>
              <a:gd name="connsiteY221" fmla="*/ 1444825 h 4414175"/>
              <a:gd name="connsiteX222" fmla="*/ 9251575 w 12191999"/>
              <a:gd name="connsiteY222" fmla="*/ 1386818 h 4414175"/>
              <a:gd name="connsiteX223" fmla="*/ 8918162 w 12191999"/>
              <a:gd name="connsiteY223" fmla="*/ 1337269 h 4414175"/>
              <a:gd name="connsiteX224" fmla="*/ 8888615 w 12191999"/>
              <a:gd name="connsiteY224" fmla="*/ 1351328 h 4414175"/>
              <a:gd name="connsiteX225" fmla="*/ 8534971 w 12191999"/>
              <a:gd name="connsiteY225" fmla="*/ 1794640 h 4414175"/>
              <a:gd name="connsiteX226" fmla="*/ 8315000 w 12191999"/>
              <a:gd name="connsiteY226" fmla="*/ 2061131 h 4414175"/>
              <a:gd name="connsiteX227" fmla="*/ 8310371 w 12191999"/>
              <a:gd name="connsiteY227" fmla="*/ 2076218 h 4414175"/>
              <a:gd name="connsiteX228" fmla="*/ 8305285 w 12191999"/>
              <a:gd name="connsiteY228" fmla="*/ 2090620 h 4414175"/>
              <a:gd name="connsiteX229" fmla="*/ 8241563 w 12191999"/>
              <a:gd name="connsiteY229" fmla="*/ 2145999 h 4414175"/>
              <a:gd name="connsiteX230" fmla="*/ 8091887 w 12191999"/>
              <a:gd name="connsiteY230" fmla="*/ 2318020 h 4414175"/>
              <a:gd name="connsiteX231" fmla="*/ 8081085 w 12191999"/>
              <a:gd name="connsiteY231" fmla="*/ 2372370 h 4414175"/>
              <a:gd name="connsiteX232" fmla="*/ 8108517 w 12191999"/>
              <a:gd name="connsiteY232" fmla="*/ 2475183 h 4414175"/>
              <a:gd name="connsiteX233" fmla="*/ 8072799 w 12191999"/>
              <a:gd name="connsiteY233" fmla="*/ 2485984 h 4414175"/>
              <a:gd name="connsiteX234" fmla="*/ 8182698 w 12191999"/>
              <a:gd name="connsiteY234" fmla="*/ 2532733 h 4414175"/>
              <a:gd name="connsiteX235" fmla="*/ 8203501 w 12191999"/>
              <a:gd name="connsiteY235" fmla="*/ 2562565 h 4414175"/>
              <a:gd name="connsiteX236" fmla="*/ 8204472 w 12191999"/>
              <a:gd name="connsiteY236" fmla="*/ 2811625 h 4414175"/>
              <a:gd name="connsiteX237" fmla="*/ 8156066 w 12191999"/>
              <a:gd name="connsiteY237" fmla="*/ 2816425 h 4414175"/>
              <a:gd name="connsiteX238" fmla="*/ 8155895 w 12191999"/>
              <a:gd name="connsiteY238" fmla="*/ 2816368 h 4414175"/>
              <a:gd name="connsiteX239" fmla="*/ 8183384 w 12191999"/>
              <a:gd name="connsiteY239" fmla="*/ 2859345 h 4414175"/>
              <a:gd name="connsiteX240" fmla="*/ 8225504 w 12191999"/>
              <a:gd name="connsiteY240" fmla="*/ 2879862 h 4414175"/>
              <a:gd name="connsiteX241" fmla="*/ 8267395 w 12191999"/>
              <a:gd name="connsiteY241" fmla="*/ 2857402 h 4414175"/>
              <a:gd name="connsiteX242" fmla="*/ 8528570 w 12191999"/>
              <a:gd name="connsiteY242" fmla="*/ 2645147 h 4414175"/>
              <a:gd name="connsiteX243" fmla="*/ 8677732 w 12191999"/>
              <a:gd name="connsiteY243" fmla="*/ 2505644 h 4414175"/>
              <a:gd name="connsiteX244" fmla="*/ 8866498 w 12191999"/>
              <a:gd name="connsiteY244" fmla="*/ 2237667 h 4414175"/>
              <a:gd name="connsiteX245" fmla="*/ 8936107 w 12191999"/>
              <a:gd name="connsiteY245" fmla="*/ 2198577 h 4414175"/>
              <a:gd name="connsiteX246" fmla="*/ 9069837 w 12191999"/>
              <a:gd name="connsiteY246" fmla="*/ 2180117 h 4414175"/>
              <a:gd name="connsiteX247" fmla="*/ 8976112 w 12191999"/>
              <a:gd name="connsiteY247" fmla="*/ 1958604 h 4414175"/>
              <a:gd name="connsiteX248" fmla="*/ 8961367 w 12191999"/>
              <a:gd name="connsiteY248" fmla="*/ 1844304 h 4414175"/>
              <a:gd name="connsiteX249" fmla="*/ 9055036 w 12191999"/>
              <a:gd name="connsiteY249" fmla="*/ 1650908 h 4414175"/>
              <a:gd name="connsiteX250" fmla="*/ 9141904 w 12191999"/>
              <a:gd name="connsiteY250" fmla="*/ 1463799 h 4414175"/>
              <a:gd name="connsiteX251" fmla="*/ 9123959 w 12191999"/>
              <a:gd name="connsiteY251" fmla="*/ 1383618 h 4414175"/>
              <a:gd name="connsiteX252" fmla="*/ 9044806 w 12191999"/>
              <a:gd name="connsiteY252" fmla="*/ 1370302 h 4414175"/>
              <a:gd name="connsiteX253" fmla="*/ 8918162 w 12191999"/>
              <a:gd name="connsiteY253" fmla="*/ 1337269 h 4414175"/>
              <a:gd name="connsiteX254" fmla="*/ 10751476 w 12191999"/>
              <a:gd name="connsiteY254" fmla="*/ 1092381 h 4414175"/>
              <a:gd name="connsiteX255" fmla="*/ 10742218 w 12191999"/>
              <a:gd name="connsiteY255" fmla="*/ 1094267 h 4414175"/>
              <a:gd name="connsiteX256" fmla="*/ 10717015 w 12191999"/>
              <a:gd name="connsiteY256" fmla="*/ 1665196 h 4414175"/>
              <a:gd name="connsiteX257" fmla="*/ 10717072 w 12191999"/>
              <a:gd name="connsiteY257" fmla="*/ 1665196 h 4414175"/>
              <a:gd name="connsiteX258" fmla="*/ 10763249 w 12191999"/>
              <a:gd name="connsiteY258" fmla="*/ 1625591 h 4414175"/>
              <a:gd name="connsiteX259" fmla="*/ 10851375 w 12191999"/>
              <a:gd name="connsiteY259" fmla="*/ 1569527 h 4414175"/>
              <a:gd name="connsiteX260" fmla="*/ 10892580 w 12191999"/>
              <a:gd name="connsiteY260" fmla="*/ 1530836 h 4414175"/>
              <a:gd name="connsiteX261" fmla="*/ 10978876 w 12191999"/>
              <a:gd name="connsiteY261" fmla="*/ 1320867 h 4414175"/>
              <a:gd name="connsiteX262" fmla="*/ 11022367 w 12191999"/>
              <a:gd name="connsiteY262" fmla="*/ 1184393 h 4414175"/>
              <a:gd name="connsiteX263" fmla="*/ 11008651 w 12191999"/>
              <a:gd name="connsiteY263" fmla="*/ 1101525 h 4414175"/>
              <a:gd name="connsiteX264" fmla="*/ 10759935 w 12191999"/>
              <a:gd name="connsiteY264" fmla="*/ 1132158 h 4414175"/>
              <a:gd name="connsiteX265" fmla="*/ 10751476 w 12191999"/>
              <a:gd name="connsiteY265" fmla="*/ 1092381 h 4414175"/>
              <a:gd name="connsiteX266" fmla="*/ 10714043 w 12191999"/>
              <a:gd name="connsiteY266" fmla="*/ 473 h 4414175"/>
              <a:gd name="connsiteX267" fmla="*/ 10797140 w 12191999"/>
              <a:gd name="connsiteY267" fmla="*/ 86370 h 4414175"/>
              <a:gd name="connsiteX268" fmla="*/ 10786909 w 12191999"/>
              <a:gd name="connsiteY268" fmla="*/ 297253 h 4414175"/>
              <a:gd name="connsiteX269" fmla="*/ 10780280 w 12191999"/>
              <a:gd name="connsiteY269" fmla="*/ 445615 h 4414175"/>
              <a:gd name="connsiteX270" fmla="*/ 10745875 w 12191999"/>
              <a:gd name="connsiteY270" fmla="*/ 990768 h 4414175"/>
              <a:gd name="connsiteX271" fmla="*/ 10744962 w 12191999"/>
              <a:gd name="connsiteY271" fmla="*/ 1019286 h 4414175"/>
              <a:gd name="connsiteX272" fmla="*/ 10778280 w 12191999"/>
              <a:gd name="connsiteY272" fmla="*/ 1058720 h 4414175"/>
              <a:gd name="connsiteX273" fmla="*/ 10842117 w 12191999"/>
              <a:gd name="connsiteY273" fmla="*/ 1070950 h 4414175"/>
              <a:gd name="connsiteX274" fmla="*/ 10981505 w 12191999"/>
              <a:gd name="connsiteY274" fmla="*/ 1018658 h 4414175"/>
              <a:gd name="connsiteX275" fmla="*/ 10993849 w 12191999"/>
              <a:gd name="connsiteY275" fmla="*/ 999912 h 4414175"/>
              <a:gd name="connsiteX276" fmla="*/ 11050028 w 12191999"/>
              <a:gd name="connsiteY276" fmla="*/ 959850 h 4414175"/>
              <a:gd name="connsiteX277" fmla="*/ 11133353 w 12191999"/>
              <a:gd name="connsiteY277" fmla="*/ 941391 h 4414175"/>
              <a:gd name="connsiteX278" fmla="*/ 11109864 w 12191999"/>
              <a:gd name="connsiteY278" fmla="*/ 865896 h 4414175"/>
              <a:gd name="connsiteX279" fmla="*/ 11142954 w 12191999"/>
              <a:gd name="connsiteY279" fmla="*/ 802745 h 4414175"/>
              <a:gd name="connsiteX280" fmla="*/ 11204104 w 12191999"/>
              <a:gd name="connsiteY280" fmla="*/ 794115 h 4414175"/>
              <a:gd name="connsiteX281" fmla="*/ 11225650 w 12191999"/>
              <a:gd name="connsiteY281" fmla="*/ 809660 h 4414175"/>
              <a:gd name="connsiteX282" fmla="*/ 11253139 w 12191999"/>
              <a:gd name="connsiteY282" fmla="*/ 881726 h 4414175"/>
              <a:gd name="connsiteX283" fmla="*/ 11246110 w 12191999"/>
              <a:gd name="connsiteY283" fmla="*/ 932533 h 4414175"/>
              <a:gd name="connsiteX284" fmla="*/ 11292286 w 12191999"/>
              <a:gd name="connsiteY284" fmla="*/ 961336 h 4414175"/>
              <a:gd name="connsiteX285" fmla="*/ 11323662 w 12191999"/>
              <a:gd name="connsiteY285" fmla="*/ 965394 h 4414175"/>
              <a:gd name="connsiteX286" fmla="*/ 11388699 w 12191999"/>
              <a:gd name="connsiteY286" fmla="*/ 931390 h 4414175"/>
              <a:gd name="connsiteX287" fmla="*/ 11412188 w 12191999"/>
              <a:gd name="connsiteY287" fmla="*/ 912244 h 4414175"/>
              <a:gd name="connsiteX288" fmla="*/ 11473737 w 12191999"/>
              <a:gd name="connsiteY288" fmla="*/ 826748 h 4414175"/>
              <a:gd name="connsiteX289" fmla="*/ 11471223 w 12191999"/>
              <a:gd name="connsiteY289" fmla="*/ 764226 h 4414175"/>
              <a:gd name="connsiteX290" fmla="*/ 11456993 w 12191999"/>
              <a:gd name="connsiteY290" fmla="*/ 737480 h 4414175"/>
              <a:gd name="connsiteX291" fmla="*/ 11494712 w 12191999"/>
              <a:gd name="connsiteY291" fmla="*/ 758454 h 4414175"/>
              <a:gd name="connsiteX292" fmla="*/ 11501456 w 12191999"/>
              <a:gd name="connsiteY292" fmla="*/ 687016 h 4414175"/>
              <a:gd name="connsiteX293" fmla="*/ 11506313 w 12191999"/>
              <a:gd name="connsiteY293" fmla="*/ 686330 h 4414175"/>
              <a:gd name="connsiteX294" fmla="*/ 11513343 w 12191999"/>
              <a:gd name="connsiteY294" fmla="*/ 722849 h 4414175"/>
              <a:gd name="connsiteX295" fmla="*/ 11515743 w 12191999"/>
              <a:gd name="connsiteY295" fmla="*/ 722849 h 4414175"/>
              <a:gd name="connsiteX296" fmla="*/ 11518086 w 12191999"/>
              <a:gd name="connsiteY296" fmla="*/ 680272 h 4414175"/>
              <a:gd name="connsiteX297" fmla="*/ 11525516 w 12191999"/>
              <a:gd name="connsiteY297" fmla="*/ 679358 h 4414175"/>
              <a:gd name="connsiteX298" fmla="*/ 11532145 w 12191999"/>
              <a:gd name="connsiteY298" fmla="*/ 701361 h 4414175"/>
              <a:gd name="connsiteX299" fmla="*/ 11536432 w 12191999"/>
              <a:gd name="connsiteY299" fmla="*/ 687531 h 4414175"/>
              <a:gd name="connsiteX300" fmla="*/ 11540489 w 12191999"/>
              <a:gd name="connsiteY300" fmla="*/ 687473 h 4414175"/>
              <a:gd name="connsiteX301" fmla="*/ 11542261 w 12191999"/>
              <a:gd name="connsiteY301" fmla="*/ 719706 h 4414175"/>
              <a:gd name="connsiteX302" fmla="*/ 11550091 w 12191999"/>
              <a:gd name="connsiteY302" fmla="*/ 706962 h 4414175"/>
              <a:gd name="connsiteX303" fmla="*/ 11530145 w 12191999"/>
              <a:gd name="connsiteY303" fmla="*/ 802516 h 4414175"/>
              <a:gd name="connsiteX304" fmla="*/ 11511285 w 12191999"/>
              <a:gd name="connsiteY304" fmla="*/ 851837 h 4414175"/>
              <a:gd name="connsiteX305" fmla="*/ 11493455 w 12191999"/>
              <a:gd name="connsiteY305" fmla="*/ 902472 h 4414175"/>
              <a:gd name="connsiteX306" fmla="*/ 11330977 w 12191999"/>
              <a:gd name="connsiteY306" fmla="*/ 1051747 h 4414175"/>
              <a:gd name="connsiteX307" fmla="*/ 11286458 w 12191999"/>
              <a:gd name="connsiteY307" fmla="*/ 1161018 h 4414175"/>
              <a:gd name="connsiteX308" fmla="*/ 11307889 w 12191999"/>
              <a:gd name="connsiteY308" fmla="*/ 1331497 h 4414175"/>
              <a:gd name="connsiteX309" fmla="*/ 11233937 w 12191999"/>
              <a:gd name="connsiteY309" fmla="*/ 1342984 h 4414175"/>
              <a:gd name="connsiteX310" fmla="*/ 11260225 w 12191999"/>
              <a:gd name="connsiteY310" fmla="*/ 1355785 h 4414175"/>
              <a:gd name="connsiteX311" fmla="*/ 11397900 w 12191999"/>
              <a:gd name="connsiteY311" fmla="*/ 1440825 h 4414175"/>
              <a:gd name="connsiteX312" fmla="*/ 11414360 w 12191999"/>
              <a:gd name="connsiteY312" fmla="*/ 1485287 h 4414175"/>
              <a:gd name="connsiteX313" fmla="*/ 11371211 w 12191999"/>
              <a:gd name="connsiteY313" fmla="*/ 1677711 h 4414175"/>
              <a:gd name="connsiteX314" fmla="*/ 11344636 w 12191999"/>
              <a:gd name="connsiteY314" fmla="*/ 1677711 h 4414175"/>
              <a:gd name="connsiteX315" fmla="*/ 11319948 w 12191999"/>
              <a:gd name="connsiteY315" fmla="*/ 1717545 h 4414175"/>
              <a:gd name="connsiteX316" fmla="*/ 11370011 w 12191999"/>
              <a:gd name="connsiteY316" fmla="*/ 1749492 h 4414175"/>
              <a:gd name="connsiteX317" fmla="*/ 11435105 w 12191999"/>
              <a:gd name="connsiteY317" fmla="*/ 1763779 h 4414175"/>
              <a:gd name="connsiteX318" fmla="*/ 11767374 w 12191999"/>
              <a:gd name="connsiteY318" fmla="*/ 1920828 h 4414175"/>
              <a:gd name="connsiteX319" fmla="*/ 11804179 w 12191999"/>
              <a:gd name="connsiteY319" fmla="*/ 1924885 h 4414175"/>
              <a:gd name="connsiteX320" fmla="*/ 12080213 w 12191999"/>
              <a:gd name="connsiteY320" fmla="*/ 1934258 h 4414175"/>
              <a:gd name="connsiteX321" fmla="*/ 12191999 w 12191999"/>
              <a:gd name="connsiteY321" fmla="*/ 1966490 h 4414175"/>
              <a:gd name="connsiteX322" fmla="*/ 12191999 w 12191999"/>
              <a:gd name="connsiteY322" fmla="*/ 4414174 h 4414175"/>
              <a:gd name="connsiteX323" fmla="*/ 4210050 w 12191999"/>
              <a:gd name="connsiteY323" fmla="*/ 4414174 h 4414175"/>
              <a:gd name="connsiteX324" fmla="*/ 4210050 w 12191999"/>
              <a:gd name="connsiteY324" fmla="*/ 4414175 h 4414175"/>
              <a:gd name="connsiteX325" fmla="*/ 0 w 12191999"/>
              <a:gd name="connsiteY325" fmla="*/ 4414175 h 4414175"/>
              <a:gd name="connsiteX326" fmla="*/ 0 w 12191999"/>
              <a:gd name="connsiteY326" fmla="*/ 4393354 h 4414175"/>
              <a:gd name="connsiteX327" fmla="*/ 229149 w 12191999"/>
              <a:gd name="connsiteY327" fmla="*/ 4334483 h 4414175"/>
              <a:gd name="connsiteX328" fmla="*/ 349649 w 12191999"/>
              <a:gd name="connsiteY328" fmla="*/ 4246774 h 4414175"/>
              <a:gd name="connsiteX329" fmla="*/ 646697 w 12191999"/>
              <a:gd name="connsiteY329" fmla="*/ 3927156 h 4414175"/>
              <a:gd name="connsiteX330" fmla="*/ 780424 w 12191999"/>
              <a:gd name="connsiteY330" fmla="*/ 3765528 h 4414175"/>
              <a:gd name="connsiteX331" fmla="*/ 801867 w 12191999"/>
              <a:gd name="connsiteY331" fmla="*/ 3700012 h 4414175"/>
              <a:gd name="connsiteX332" fmla="*/ 800173 w 12191999"/>
              <a:gd name="connsiteY332" fmla="*/ 3506600 h 4414175"/>
              <a:gd name="connsiteX333" fmla="*/ 790268 w 12191999"/>
              <a:gd name="connsiteY333" fmla="*/ 3209551 h 4414175"/>
              <a:gd name="connsiteX334" fmla="*/ 787070 w 12191999"/>
              <a:gd name="connsiteY334" fmla="*/ 3194944 h 4414175"/>
              <a:gd name="connsiteX335" fmla="*/ 741241 w 12191999"/>
              <a:gd name="connsiteY335" fmla="*/ 3100964 h 4414175"/>
              <a:gd name="connsiteX336" fmla="*/ 744188 w 12191999"/>
              <a:gd name="connsiteY336" fmla="*/ 2837457 h 4414175"/>
              <a:gd name="connsiteX337" fmla="*/ 745880 w 12191999"/>
              <a:gd name="connsiteY337" fmla="*/ 2828241 h 4414175"/>
              <a:gd name="connsiteX338" fmla="*/ 822743 w 12191999"/>
              <a:gd name="connsiteY338" fmla="*/ 2741786 h 4414175"/>
              <a:gd name="connsiteX339" fmla="*/ 857916 w 12191999"/>
              <a:gd name="connsiteY339" fmla="*/ 2722225 h 4414175"/>
              <a:gd name="connsiteX340" fmla="*/ 877602 w 12191999"/>
              <a:gd name="connsiteY340" fmla="*/ 2649437 h 4414175"/>
              <a:gd name="connsiteX341" fmla="*/ 869952 w 12191999"/>
              <a:gd name="connsiteY341" fmla="*/ 2613010 h 4414175"/>
              <a:gd name="connsiteX342" fmla="*/ 898103 w 12191999"/>
              <a:gd name="connsiteY342" fmla="*/ 2549689 h 4414175"/>
              <a:gd name="connsiteX343" fmla="*/ 939929 w 12191999"/>
              <a:gd name="connsiteY343" fmla="*/ 2540520 h 4414175"/>
              <a:gd name="connsiteX344" fmla="*/ 979920 w 12191999"/>
              <a:gd name="connsiteY344" fmla="*/ 2557025 h 4414175"/>
              <a:gd name="connsiteX345" fmla="*/ 994903 w 12191999"/>
              <a:gd name="connsiteY345" fmla="*/ 2568246 h 4414175"/>
              <a:gd name="connsiteX346" fmla="*/ 1003555 w 12191999"/>
              <a:gd name="connsiteY346" fmla="*/ 2613762 h 4414175"/>
              <a:gd name="connsiteX347" fmla="*/ 1010577 w 12191999"/>
              <a:gd name="connsiteY347" fmla="*/ 2622163 h 4414175"/>
              <a:gd name="connsiteX348" fmla="*/ 1173834 w 12191999"/>
              <a:gd name="connsiteY348" fmla="*/ 2684921 h 4414175"/>
              <a:gd name="connsiteX349" fmla="*/ 1228316 w 12191999"/>
              <a:gd name="connsiteY349" fmla="*/ 2740657 h 4414175"/>
              <a:gd name="connsiteX350" fmla="*/ 1221608 w 12191999"/>
              <a:gd name="connsiteY350" fmla="*/ 2794198 h 4414175"/>
              <a:gd name="connsiteX351" fmla="*/ 1139352 w 12191999"/>
              <a:gd name="connsiteY351" fmla="*/ 2826800 h 4414175"/>
              <a:gd name="connsiteX352" fmla="*/ 1097221 w 12191999"/>
              <a:gd name="connsiteY352" fmla="*/ 2880905 h 4414175"/>
              <a:gd name="connsiteX353" fmla="*/ 1151829 w 12191999"/>
              <a:gd name="connsiteY353" fmla="*/ 3111183 h 4414175"/>
              <a:gd name="connsiteX354" fmla="*/ 1154524 w 12191999"/>
              <a:gd name="connsiteY354" fmla="*/ 3126919 h 4414175"/>
              <a:gd name="connsiteX355" fmla="*/ 1071642 w 12191999"/>
              <a:gd name="connsiteY355" fmla="*/ 3150618 h 4414175"/>
              <a:gd name="connsiteX356" fmla="*/ 1050702 w 12191999"/>
              <a:gd name="connsiteY356" fmla="*/ 3476442 h 4414175"/>
              <a:gd name="connsiteX357" fmla="*/ 1042865 w 12191999"/>
              <a:gd name="connsiteY357" fmla="*/ 3795433 h 4414175"/>
              <a:gd name="connsiteX358" fmla="*/ 1093711 w 12191999"/>
              <a:gd name="connsiteY358" fmla="*/ 3848473 h 4414175"/>
              <a:gd name="connsiteX359" fmla="*/ 1222172 w 12191999"/>
              <a:gd name="connsiteY359" fmla="*/ 4041197 h 4414175"/>
              <a:gd name="connsiteX360" fmla="*/ 1263426 w 12191999"/>
              <a:gd name="connsiteY360" fmla="*/ 4059190 h 4414175"/>
              <a:gd name="connsiteX361" fmla="*/ 1499220 w 12191999"/>
              <a:gd name="connsiteY361" fmla="*/ 4012797 h 4414175"/>
              <a:gd name="connsiteX362" fmla="*/ 1541351 w 12191999"/>
              <a:gd name="connsiteY362" fmla="*/ 4018063 h 4414175"/>
              <a:gd name="connsiteX363" fmla="*/ 1785924 w 12191999"/>
              <a:gd name="connsiteY363" fmla="*/ 4113359 h 4414175"/>
              <a:gd name="connsiteX364" fmla="*/ 2039524 w 12191999"/>
              <a:gd name="connsiteY364" fmla="*/ 4179125 h 4414175"/>
              <a:gd name="connsiteX365" fmla="*/ 2291807 w 12191999"/>
              <a:gd name="connsiteY365" fmla="*/ 4238247 h 4414175"/>
              <a:gd name="connsiteX366" fmla="*/ 2325099 w 12191999"/>
              <a:gd name="connsiteY366" fmla="*/ 4245332 h 4414175"/>
              <a:gd name="connsiteX367" fmla="*/ 3026402 w 12191999"/>
              <a:gd name="connsiteY367" fmla="*/ 4093986 h 4414175"/>
              <a:gd name="connsiteX368" fmla="*/ 3029412 w 12191999"/>
              <a:gd name="connsiteY368" fmla="*/ 4098187 h 4414175"/>
              <a:gd name="connsiteX369" fmla="*/ 3306889 w 12191999"/>
              <a:gd name="connsiteY369" fmla="*/ 4007346 h 4414175"/>
              <a:gd name="connsiteX370" fmla="*/ 3306962 w 12191999"/>
              <a:gd name="connsiteY370" fmla="*/ 4007405 h 4414175"/>
              <a:gd name="connsiteX371" fmla="*/ 3306899 w 12191999"/>
              <a:gd name="connsiteY371" fmla="*/ 4007343 h 4414175"/>
              <a:gd name="connsiteX372" fmla="*/ 3392101 w 12191999"/>
              <a:gd name="connsiteY372" fmla="*/ 3978377 h 4414175"/>
              <a:gd name="connsiteX373" fmla="*/ 3505140 w 12191999"/>
              <a:gd name="connsiteY373" fmla="*/ 3943769 h 4414175"/>
              <a:gd name="connsiteX374" fmla="*/ 3553290 w 12191999"/>
              <a:gd name="connsiteY374" fmla="*/ 3939945 h 4414175"/>
              <a:gd name="connsiteX375" fmla="*/ 3714478 w 12191999"/>
              <a:gd name="connsiteY375" fmla="*/ 3956747 h 4414175"/>
              <a:gd name="connsiteX376" fmla="*/ 3765448 w 12191999"/>
              <a:gd name="connsiteY376" fmla="*/ 3963205 h 4414175"/>
              <a:gd name="connsiteX377" fmla="*/ 3822626 w 12191999"/>
              <a:gd name="connsiteY377" fmla="*/ 3971544 h 4414175"/>
              <a:gd name="connsiteX378" fmla="*/ 3881559 w 12191999"/>
              <a:gd name="connsiteY378" fmla="*/ 3978628 h 4414175"/>
              <a:gd name="connsiteX379" fmla="*/ 3929208 w 12191999"/>
              <a:gd name="connsiteY379" fmla="*/ 3957813 h 4414175"/>
              <a:gd name="connsiteX380" fmla="*/ 3995914 w 12191999"/>
              <a:gd name="connsiteY380" fmla="*/ 3871169 h 4414175"/>
              <a:gd name="connsiteX381" fmla="*/ 4120865 w 12191999"/>
              <a:gd name="connsiteY381" fmla="*/ 3808787 h 4414175"/>
              <a:gd name="connsiteX382" fmla="*/ 4129517 w 12191999"/>
              <a:gd name="connsiteY382" fmla="*/ 3806531 h 4414175"/>
              <a:gd name="connsiteX383" fmla="*/ 4122307 w 12191999"/>
              <a:gd name="connsiteY383" fmla="*/ 3802016 h 4414175"/>
              <a:gd name="connsiteX384" fmla="*/ 4197860 w 12191999"/>
              <a:gd name="connsiteY384" fmla="*/ 3673903 h 4414175"/>
              <a:gd name="connsiteX385" fmla="*/ 4210050 w 12191999"/>
              <a:gd name="connsiteY385" fmla="*/ 3673903 h 4414175"/>
              <a:gd name="connsiteX386" fmla="*/ 4210050 w 12191999"/>
              <a:gd name="connsiteY386" fmla="*/ 4088545 h 4414175"/>
              <a:gd name="connsiteX387" fmla="*/ 4414627 w 12191999"/>
              <a:gd name="connsiteY387" fmla="*/ 4048294 h 4414175"/>
              <a:gd name="connsiteX388" fmla="*/ 4453032 w 12191999"/>
              <a:gd name="connsiteY388" fmla="*/ 4053094 h 4414175"/>
              <a:gd name="connsiteX389" fmla="*/ 4675974 w 12191999"/>
              <a:gd name="connsiteY389" fmla="*/ 4139962 h 4414175"/>
              <a:gd name="connsiteX390" fmla="*/ 4907146 w 12191999"/>
              <a:gd name="connsiteY390" fmla="*/ 4199912 h 4414175"/>
              <a:gd name="connsiteX391" fmla="*/ 5137117 w 12191999"/>
              <a:gd name="connsiteY391" fmla="*/ 4253805 h 4414175"/>
              <a:gd name="connsiteX392" fmla="*/ 5167464 w 12191999"/>
              <a:gd name="connsiteY392" fmla="*/ 4260263 h 4414175"/>
              <a:gd name="connsiteX393" fmla="*/ 5242216 w 12191999"/>
              <a:gd name="connsiteY393" fmla="*/ 3987943 h 4414175"/>
              <a:gd name="connsiteX394" fmla="*/ 5035676 w 12191999"/>
              <a:gd name="connsiteY394" fmla="*/ 4076811 h 4414175"/>
              <a:gd name="connsiteX395" fmla="*/ 5009387 w 12191999"/>
              <a:gd name="connsiteY395" fmla="*/ 4120017 h 4414175"/>
              <a:gd name="connsiteX396" fmla="*/ 5002815 w 12191999"/>
              <a:gd name="connsiteY396" fmla="*/ 4158536 h 4414175"/>
              <a:gd name="connsiteX397" fmla="*/ 4955380 w 12191999"/>
              <a:gd name="connsiteY397" fmla="*/ 4091042 h 4414175"/>
              <a:gd name="connsiteX398" fmla="*/ 4954466 w 12191999"/>
              <a:gd name="connsiteY398" fmla="*/ 4018633 h 4414175"/>
              <a:gd name="connsiteX399" fmla="*/ 4987041 w 12191999"/>
              <a:gd name="connsiteY399" fmla="*/ 3985143 h 4414175"/>
              <a:gd name="connsiteX400" fmla="*/ 5129402 w 12191999"/>
              <a:gd name="connsiteY400" fmla="*/ 3942680 h 4414175"/>
              <a:gd name="connsiteX401" fmla="*/ 5145291 w 12191999"/>
              <a:gd name="connsiteY401" fmla="*/ 3936451 h 4414175"/>
              <a:gd name="connsiteX402" fmla="*/ 5166836 w 12191999"/>
              <a:gd name="connsiteY402" fmla="*/ 3899532 h 4414175"/>
              <a:gd name="connsiteX403" fmla="*/ 5171008 w 12191999"/>
              <a:gd name="connsiteY403" fmla="*/ 3663045 h 4414175"/>
              <a:gd name="connsiteX404" fmla="*/ 5150319 w 12191999"/>
              <a:gd name="connsiteY404" fmla="*/ 3521542 h 4414175"/>
              <a:gd name="connsiteX405" fmla="*/ 5114373 w 12191999"/>
              <a:gd name="connsiteY405" fmla="*/ 3512341 h 4414175"/>
              <a:gd name="connsiteX406" fmla="*/ 4970126 w 12191999"/>
              <a:gd name="connsiteY406" fmla="*/ 3608239 h 4414175"/>
              <a:gd name="connsiteX407" fmla="*/ 4914289 w 12191999"/>
              <a:gd name="connsiteY407" fmla="*/ 3638528 h 4414175"/>
              <a:gd name="connsiteX408" fmla="*/ 4881828 w 12191999"/>
              <a:gd name="connsiteY408" fmla="*/ 3677104 h 4414175"/>
              <a:gd name="connsiteX409" fmla="*/ 4872970 w 12191999"/>
              <a:gd name="connsiteY409" fmla="*/ 3624355 h 4414175"/>
              <a:gd name="connsiteX410" fmla="*/ 5083168 w 12191999"/>
              <a:gd name="connsiteY410" fmla="*/ 3441989 h 4414175"/>
              <a:gd name="connsiteX411" fmla="*/ 5099627 w 12191999"/>
              <a:gd name="connsiteY411" fmla="*/ 3408042 h 4414175"/>
              <a:gd name="connsiteX412" fmla="*/ 5131002 w 12191999"/>
              <a:gd name="connsiteY412" fmla="*/ 3377695 h 4414175"/>
              <a:gd name="connsiteX413" fmla="*/ 5215356 w 12191999"/>
              <a:gd name="connsiteY413" fmla="*/ 3353692 h 4414175"/>
              <a:gd name="connsiteX414" fmla="*/ 5230558 w 12191999"/>
              <a:gd name="connsiteY414" fmla="*/ 3316488 h 4414175"/>
              <a:gd name="connsiteX415" fmla="*/ 5226443 w 12191999"/>
              <a:gd name="connsiteY415" fmla="*/ 3305915 h 4414175"/>
              <a:gd name="connsiteX416" fmla="*/ 5294909 w 12191999"/>
              <a:gd name="connsiteY416" fmla="*/ 3207274 h 4414175"/>
              <a:gd name="connsiteX417" fmla="*/ 5333770 w 12191999"/>
              <a:gd name="connsiteY417" fmla="*/ 3235963 h 4414175"/>
              <a:gd name="connsiteX418" fmla="*/ 5356345 w 12191999"/>
              <a:gd name="connsiteY418" fmla="*/ 3273511 h 4414175"/>
              <a:gd name="connsiteX419" fmla="*/ 5351258 w 12191999"/>
              <a:gd name="connsiteY419" fmla="*/ 3313230 h 4414175"/>
              <a:gd name="connsiteX420" fmla="*/ 5351258 w 12191999"/>
              <a:gd name="connsiteY420" fmla="*/ 3348320 h 4414175"/>
              <a:gd name="connsiteX421" fmla="*/ 5395836 w 12191999"/>
              <a:gd name="connsiteY421" fmla="*/ 3369294 h 4414175"/>
              <a:gd name="connsiteX422" fmla="*/ 5530424 w 12191999"/>
              <a:gd name="connsiteY422" fmla="*/ 3229906 h 4414175"/>
              <a:gd name="connsiteX423" fmla="*/ 5525280 w 12191999"/>
              <a:gd name="connsiteY423" fmla="*/ 3209903 h 4414175"/>
              <a:gd name="connsiteX424" fmla="*/ 5533795 w 12191999"/>
              <a:gd name="connsiteY424" fmla="*/ 3177499 h 4414175"/>
              <a:gd name="connsiteX425" fmla="*/ 5560599 w 12191999"/>
              <a:gd name="connsiteY425" fmla="*/ 3178070 h 4414175"/>
              <a:gd name="connsiteX426" fmla="*/ 5575286 w 12191999"/>
              <a:gd name="connsiteY426" fmla="*/ 3203388 h 4414175"/>
              <a:gd name="connsiteX427" fmla="*/ 5567114 w 12191999"/>
              <a:gd name="connsiteY427" fmla="*/ 3232992 h 4414175"/>
              <a:gd name="connsiteX428" fmla="*/ 5562485 w 12191999"/>
              <a:gd name="connsiteY428" fmla="*/ 3248822 h 4414175"/>
              <a:gd name="connsiteX429" fmla="*/ 5567800 w 12191999"/>
              <a:gd name="connsiteY429" fmla="*/ 3281512 h 4414175"/>
              <a:gd name="connsiteX430" fmla="*/ 5494762 w 12191999"/>
              <a:gd name="connsiteY430" fmla="*/ 3392326 h 4414175"/>
              <a:gd name="connsiteX431" fmla="*/ 5429383 w 12191999"/>
              <a:gd name="connsiteY431" fmla="*/ 3431817 h 4414175"/>
              <a:gd name="connsiteX432" fmla="*/ 5394521 w 12191999"/>
              <a:gd name="connsiteY432" fmla="*/ 3499425 h 4414175"/>
              <a:gd name="connsiteX433" fmla="*/ 5442527 w 12191999"/>
              <a:gd name="connsiteY433" fmla="*/ 3687334 h 4414175"/>
              <a:gd name="connsiteX434" fmla="*/ 5380576 w 12191999"/>
              <a:gd name="connsiteY434" fmla="*/ 3708708 h 4414175"/>
              <a:gd name="connsiteX435" fmla="*/ 5349544 w 12191999"/>
              <a:gd name="connsiteY435" fmla="*/ 3750142 h 4414175"/>
              <a:gd name="connsiteX436" fmla="*/ 5322627 w 12191999"/>
              <a:gd name="connsiteY436" fmla="*/ 4052866 h 4414175"/>
              <a:gd name="connsiteX437" fmla="*/ 5293765 w 12191999"/>
              <a:gd name="connsiteY437" fmla="*/ 4145449 h 4414175"/>
              <a:gd name="connsiteX438" fmla="*/ 5340514 w 12191999"/>
              <a:gd name="connsiteY438" fmla="*/ 4092928 h 4414175"/>
              <a:gd name="connsiteX439" fmla="*/ 5474188 w 12191999"/>
              <a:gd name="connsiteY439" fmla="*/ 3969826 h 4414175"/>
              <a:gd name="connsiteX440" fmla="*/ 5527109 w 12191999"/>
              <a:gd name="connsiteY440" fmla="*/ 3923078 h 4414175"/>
              <a:gd name="connsiteX441" fmla="*/ 5631752 w 12191999"/>
              <a:gd name="connsiteY441" fmla="*/ 3813864 h 4414175"/>
              <a:gd name="connsiteX442" fmla="*/ 5686729 w 12191999"/>
              <a:gd name="connsiteY442" fmla="*/ 3706194 h 4414175"/>
              <a:gd name="connsiteX443" fmla="*/ 5769025 w 12191999"/>
              <a:gd name="connsiteY443" fmla="*/ 3609725 h 4414175"/>
              <a:gd name="connsiteX444" fmla="*/ 5814916 w 12191999"/>
              <a:gd name="connsiteY444" fmla="*/ 3571948 h 4414175"/>
              <a:gd name="connsiteX445" fmla="*/ 5907671 w 12191999"/>
              <a:gd name="connsiteY445" fmla="*/ 3469707 h 4414175"/>
              <a:gd name="connsiteX446" fmla="*/ 6039688 w 12191999"/>
              <a:gd name="connsiteY446" fmla="*/ 3344434 h 4414175"/>
              <a:gd name="connsiteX447" fmla="*/ 6074435 w 12191999"/>
              <a:gd name="connsiteY447" fmla="*/ 3376667 h 4414175"/>
              <a:gd name="connsiteX448" fmla="*/ 6082607 w 12191999"/>
              <a:gd name="connsiteY448" fmla="*/ 3334204 h 4414175"/>
              <a:gd name="connsiteX449" fmla="*/ 6176962 w 12191999"/>
              <a:gd name="connsiteY449" fmla="*/ 3277226 h 4414175"/>
              <a:gd name="connsiteX450" fmla="*/ 6208794 w 12191999"/>
              <a:gd name="connsiteY450" fmla="*/ 3289570 h 4414175"/>
              <a:gd name="connsiteX451" fmla="*/ 6231769 w 12191999"/>
              <a:gd name="connsiteY451" fmla="*/ 3369123 h 4414175"/>
              <a:gd name="connsiteX452" fmla="*/ 6229311 w 12191999"/>
              <a:gd name="connsiteY452" fmla="*/ 3405242 h 4414175"/>
              <a:gd name="connsiteX453" fmla="*/ 6202393 w 12191999"/>
              <a:gd name="connsiteY453" fmla="*/ 3443818 h 4414175"/>
              <a:gd name="connsiteX454" fmla="*/ 6178733 w 12191999"/>
              <a:gd name="connsiteY454" fmla="*/ 3453876 h 4414175"/>
              <a:gd name="connsiteX455" fmla="*/ 6134214 w 12191999"/>
              <a:gd name="connsiteY455" fmla="*/ 3451819 h 4414175"/>
              <a:gd name="connsiteX456" fmla="*/ 6274517 w 12191999"/>
              <a:gd name="connsiteY456" fmla="*/ 3473764 h 4414175"/>
              <a:gd name="connsiteX457" fmla="*/ 6342697 w 12191999"/>
              <a:gd name="connsiteY457" fmla="*/ 3469078 h 4414175"/>
              <a:gd name="connsiteX458" fmla="*/ 6458768 w 12191999"/>
              <a:gd name="connsiteY458" fmla="*/ 3412157 h 4414175"/>
              <a:gd name="connsiteX459" fmla="*/ 6530434 w 12191999"/>
              <a:gd name="connsiteY459" fmla="*/ 3352550 h 4414175"/>
              <a:gd name="connsiteX460" fmla="*/ 6621417 w 12191999"/>
              <a:gd name="connsiteY460" fmla="*/ 3252880 h 4414175"/>
              <a:gd name="connsiteX461" fmla="*/ 6755605 w 12191999"/>
              <a:gd name="connsiteY461" fmla="*/ 3130064 h 4414175"/>
              <a:gd name="connsiteX462" fmla="*/ 6784695 w 12191999"/>
              <a:gd name="connsiteY462" fmla="*/ 3169212 h 4414175"/>
              <a:gd name="connsiteX463" fmla="*/ 6796639 w 12191999"/>
              <a:gd name="connsiteY463" fmla="*/ 3130579 h 4414175"/>
              <a:gd name="connsiteX464" fmla="*/ 6858304 w 12191999"/>
              <a:gd name="connsiteY464" fmla="*/ 3058570 h 4414175"/>
              <a:gd name="connsiteX465" fmla="*/ 6951801 w 12191999"/>
              <a:gd name="connsiteY465" fmla="*/ 3113319 h 4414175"/>
              <a:gd name="connsiteX466" fmla="*/ 6945915 w 12191999"/>
              <a:gd name="connsiteY466" fmla="*/ 3166755 h 4414175"/>
              <a:gd name="connsiteX467" fmla="*/ 6936714 w 12191999"/>
              <a:gd name="connsiteY467" fmla="*/ 3205445 h 4414175"/>
              <a:gd name="connsiteX468" fmla="*/ 6904481 w 12191999"/>
              <a:gd name="connsiteY468" fmla="*/ 3250079 h 4414175"/>
              <a:gd name="connsiteX469" fmla="*/ 6841730 w 12191999"/>
              <a:gd name="connsiteY469" fmla="*/ 3237735 h 4414175"/>
              <a:gd name="connsiteX470" fmla="*/ 6839273 w 12191999"/>
              <a:gd name="connsiteY470" fmla="*/ 3251508 h 4414175"/>
              <a:gd name="connsiteX471" fmla="*/ 6982719 w 12191999"/>
              <a:gd name="connsiteY471" fmla="*/ 3279112 h 4414175"/>
              <a:gd name="connsiteX472" fmla="*/ 7104335 w 12191999"/>
              <a:gd name="connsiteY472" fmla="*/ 3292428 h 4414175"/>
              <a:gd name="connsiteX473" fmla="*/ 7149483 w 12191999"/>
              <a:gd name="connsiteY473" fmla="*/ 3265910 h 4414175"/>
              <a:gd name="connsiteX474" fmla="*/ 7245381 w 12191999"/>
              <a:gd name="connsiteY474" fmla="*/ 3116691 h 4414175"/>
              <a:gd name="connsiteX475" fmla="*/ 7317390 w 12191999"/>
              <a:gd name="connsiteY475" fmla="*/ 3003192 h 4414175"/>
              <a:gd name="connsiteX476" fmla="*/ 7435919 w 12191999"/>
              <a:gd name="connsiteY476" fmla="*/ 2858316 h 4414175"/>
              <a:gd name="connsiteX477" fmla="*/ 7474267 w 12191999"/>
              <a:gd name="connsiteY477" fmla="*/ 2887634 h 4414175"/>
              <a:gd name="connsiteX478" fmla="*/ 7479239 w 12191999"/>
              <a:gd name="connsiteY478" fmla="*/ 2842200 h 4414175"/>
              <a:gd name="connsiteX479" fmla="*/ 7566221 w 12191999"/>
              <a:gd name="connsiteY479" fmla="*/ 2779335 h 4414175"/>
              <a:gd name="connsiteX480" fmla="*/ 7585481 w 12191999"/>
              <a:gd name="connsiteY480" fmla="*/ 2784364 h 4414175"/>
              <a:gd name="connsiteX481" fmla="*/ 7623371 w 12191999"/>
              <a:gd name="connsiteY481" fmla="*/ 2807910 h 4414175"/>
              <a:gd name="connsiteX482" fmla="*/ 7627543 w 12191999"/>
              <a:gd name="connsiteY482" fmla="*/ 2844257 h 4414175"/>
              <a:gd name="connsiteX483" fmla="*/ 7628686 w 12191999"/>
              <a:gd name="connsiteY483" fmla="*/ 2877633 h 4414175"/>
              <a:gd name="connsiteX484" fmla="*/ 7628743 w 12191999"/>
              <a:gd name="connsiteY484" fmla="*/ 2903865 h 4414175"/>
              <a:gd name="connsiteX485" fmla="*/ 7595425 w 12191999"/>
              <a:gd name="connsiteY485" fmla="*/ 2955757 h 4414175"/>
              <a:gd name="connsiteX486" fmla="*/ 7538218 w 12191999"/>
              <a:gd name="connsiteY486" fmla="*/ 2952842 h 4414175"/>
              <a:gd name="connsiteX487" fmla="*/ 7657261 w 12191999"/>
              <a:gd name="connsiteY487" fmla="*/ 2969987 h 4414175"/>
              <a:gd name="connsiteX488" fmla="*/ 7763788 w 12191999"/>
              <a:gd name="connsiteY488" fmla="*/ 2951528 h 4414175"/>
              <a:gd name="connsiteX489" fmla="*/ 7790135 w 12191999"/>
              <a:gd name="connsiteY489" fmla="*/ 2930439 h 4414175"/>
              <a:gd name="connsiteX490" fmla="*/ 7843227 w 12191999"/>
              <a:gd name="connsiteY490" fmla="*/ 2711384 h 4414175"/>
              <a:gd name="connsiteX491" fmla="*/ 7849057 w 12191999"/>
              <a:gd name="connsiteY491" fmla="*/ 2617257 h 4414175"/>
              <a:gd name="connsiteX492" fmla="*/ 7838826 w 12191999"/>
              <a:gd name="connsiteY492" fmla="*/ 2616686 h 4414175"/>
              <a:gd name="connsiteX493" fmla="*/ 7830711 w 12191999"/>
              <a:gd name="connsiteY493" fmla="*/ 2558507 h 4414175"/>
              <a:gd name="connsiteX494" fmla="*/ 7802879 w 12191999"/>
              <a:gd name="connsiteY494" fmla="*/ 2523074 h 4414175"/>
              <a:gd name="connsiteX495" fmla="*/ 7824025 w 12191999"/>
              <a:gd name="connsiteY495" fmla="*/ 2317563 h 4414175"/>
              <a:gd name="connsiteX496" fmla="*/ 7813338 w 12191999"/>
              <a:gd name="connsiteY496" fmla="*/ 2265728 h 4414175"/>
              <a:gd name="connsiteX497" fmla="*/ 7702752 w 12191999"/>
              <a:gd name="connsiteY497" fmla="*/ 2396830 h 4414175"/>
              <a:gd name="connsiteX498" fmla="*/ 7685665 w 12191999"/>
              <a:gd name="connsiteY498" fmla="*/ 2432606 h 4414175"/>
              <a:gd name="connsiteX499" fmla="*/ 7732413 w 12191999"/>
              <a:gd name="connsiteY499" fmla="*/ 2506787 h 4414175"/>
              <a:gd name="connsiteX500" fmla="*/ 7782248 w 12191999"/>
              <a:gd name="connsiteY500" fmla="*/ 2506787 h 4414175"/>
              <a:gd name="connsiteX501" fmla="*/ 7786306 w 12191999"/>
              <a:gd name="connsiteY501" fmla="*/ 2530447 h 4414175"/>
              <a:gd name="connsiteX502" fmla="*/ 7801622 w 12191999"/>
              <a:gd name="connsiteY502" fmla="*/ 2621830 h 4414175"/>
              <a:gd name="connsiteX503" fmla="*/ 7796821 w 12191999"/>
              <a:gd name="connsiteY503" fmla="*/ 2695153 h 4414175"/>
              <a:gd name="connsiteX504" fmla="*/ 7775162 w 12191999"/>
              <a:gd name="connsiteY504" fmla="*/ 2714298 h 4414175"/>
              <a:gd name="connsiteX505" fmla="*/ 7555420 w 12191999"/>
              <a:gd name="connsiteY505" fmla="*/ 2720813 h 4414175"/>
              <a:gd name="connsiteX506" fmla="*/ 7534560 w 12191999"/>
              <a:gd name="connsiteY506" fmla="*/ 2705097 h 4414175"/>
              <a:gd name="connsiteX507" fmla="*/ 7525816 w 12191999"/>
              <a:gd name="connsiteY507" fmla="*/ 2534219 h 4414175"/>
              <a:gd name="connsiteX508" fmla="*/ 7528902 w 12191999"/>
              <a:gd name="connsiteY508" fmla="*/ 2523246 h 4414175"/>
              <a:gd name="connsiteX509" fmla="*/ 7598454 w 12191999"/>
              <a:gd name="connsiteY509" fmla="*/ 2512959 h 4414175"/>
              <a:gd name="connsiteX510" fmla="*/ 7635544 w 12191999"/>
              <a:gd name="connsiteY510" fmla="*/ 2434549 h 4414175"/>
              <a:gd name="connsiteX511" fmla="*/ 7612455 w 12191999"/>
              <a:gd name="connsiteY511" fmla="*/ 2415118 h 4414175"/>
              <a:gd name="connsiteX512" fmla="*/ 7666519 w 12191999"/>
              <a:gd name="connsiteY512" fmla="*/ 2300761 h 4414175"/>
              <a:gd name="connsiteX513" fmla="*/ 7756473 w 12191999"/>
              <a:gd name="connsiteY513" fmla="*/ 2200520 h 4414175"/>
              <a:gd name="connsiteX514" fmla="*/ 7803279 w 12191999"/>
              <a:gd name="connsiteY514" fmla="*/ 2139084 h 4414175"/>
              <a:gd name="connsiteX515" fmla="*/ 7845513 w 12191999"/>
              <a:gd name="connsiteY515" fmla="*/ 2107937 h 4414175"/>
              <a:gd name="connsiteX516" fmla="*/ 7882146 w 12191999"/>
              <a:gd name="connsiteY516" fmla="*/ 2094735 h 4414175"/>
              <a:gd name="connsiteX517" fmla="*/ 7821625 w 12191999"/>
              <a:gd name="connsiteY517" fmla="*/ 1982778 h 4414175"/>
              <a:gd name="connsiteX518" fmla="*/ 7929523 w 12191999"/>
              <a:gd name="connsiteY518" fmla="*/ 1934372 h 4414175"/>
              <a:gd name="connsiteX519" fmla="*/ 7963071 w 12191999"/>
              <a:gd name="connsiteY519" fmla="*/ 1967291 h 4414175"/>
              <a:gd name="connsiteX520" fmla="*/ 7983302 w 12191999"/>
              <a:gd name="connsiteY520" fmla="*/ 1991465 h 4414175"/>
              <a:gd name="connsiteX521" fmla="*/ 8003362 w 12191999"/>
              <a:gd name="connsiteY521" fmla="*/ 2022555 h 4414175"/>
              <a:gd name="connsiteX522" fmla="*/ 7967928 w 12191999"/>
              <a:gd name="connsiteY522" fmla="*/ 2084848 h 4414175"/>
              <a:gd name="connsiteX523" fmla="*/ 8030451 w 12191999"/>
              <a:gd name="connsiteY523" fmla="*/ 2121481 h 4414175"/>
              <a:gd name="connsiteX524" fmla="*/ 8069141 w 12191999"/>
              <a:gd name="connsiteY524" fmla="*/ 2136798 h 4414175"/>
              <a:gd name="connsiteX525" fmla="*/ 8200529 w 12191999"/>
              <a:gd name="connsiteY525" fmla="*/ 2088963 h 4414175"/>
              <a:gd name="connsiteX526" fmla="*/ 8251678 w 12191999"/>
              <a:gd name="connsiteY526" fmla="*/ 2052901 h 4414175"/>
              <a:gd name="connsiteX527" fmla="*/ 8350319 w 12191999"/>
              <a:gd name="connsiteY527" fmla="*/ 1978606 h 4414175"/>
              <a:gd name="connsiteX528" fmla="*/ 8501824 w 12191999"/>
              <a:gd name="connsiteY528" fmla="*/ 1813557 h 4414175"/>
              <a:gd name="connsiteX529" fmla="*/ 8874956 w 12191999"/>
              <a:gd name="connsiteY529" fmla="*/ 1348642 h 4414175"/>
              <a:gd name="connsiteX530" fmla="*/ 8882729 w 12191999"/>
              <a:gd name="connsiteY530" fmla="*/ 1305722 h 4414175"/>
              <a:gd name="connsiteX531" fmla="*/ 8901874 w 12191999"/>
              <a:gd name="connsiteY531" fmla="*/ 1275718 h 4414175"/>
              <a:gd name="connsiteX532" fmla="*/ 8923591 w 12191999"/>
              <a:gd name="connsiteY532" fmla="*/ 1277833 h 4414175"/>
              <a:gd name="connsiteX533" fmla="*/ 9225057 w 12191999"/>
              <a:gd name="connsiteY533" fmla="*/ 1298521 h 4414175"/>
              <a:gd name="connsiteX534" fmla="*/ 9330385 w 12191999"/>
              <a:gd name="connsiteY534" fmla="*/ 1268746 h 4414175"/>
              <a:gd name="connsiteX535" fmla="*/ 9400793 w 12191999"/>
              <a:gd name="connsiteY535" fmla="*/ 1273490 h 4414175"/>
              <a:gd name="connsiteX536" fmla="*/ 9404222 w 12191999"/>
              <a:gd name="connsiteY536" fmla="*/ 1247429 h 4414175"/>
              <a:gd name="connsiteX537" fmla="*/ 9411080 w 12191999"/>
              <a:gd name="connsiteY537" fmla="*/ 1225484 h 4414175"/>
              <a:gd name="connsiteX538" fmla="*/ 9424396 w 12191999"/>
              <a:gd name="connsiteY538" fmla="*/ 1208853 h 4414175"/>
              <a:gd name="connsiteX539" fmla="*/ 9436512 w 12191999"/>
              <a:gd name="connsiteY539" fmla="*/ 1197423 h 4414175"/>
              <a:gd name="connsiteX540" fmla="*/ 9489662 w 12191999"/>
              <a:gd name="connsiteY540" fmla="*/ 1166562 h 4414175"/>
              <a:gd name="connsiteX541" fmla="*/ 9580130 w 12191999"/>
              <a:gd name="connsiteY541" fmla="*/ 1206967 h 4414175"/>
              <a:gd name="connsiteX542" fmla="*/ 9565557 w 12191999"/>
              <a:gd name="connsiteY542" fmla="*/ 1285034 h 4414175"/>
              <a:gd name="connsiteX543" fmla="*/ 9528123 w 12191999"/>
              <a:gd name="connsiteY543" fmla="*/ 1402877 h 4414175"/>
              <a:gd name="connsiteX544" fmla="*/ 9530981 w 12191999"/>
              <a:gd name="connsiteY544" fmla="*/ 1422594 h 4414175"/>
              <a:gd name="connsiteX545" fmla="*/ 9458514 w 12191999"/>
              <a:gd name="connsiteY545" fmla="*/ 1561183 h 4414175"/>
              <a:gd name="connsiteX546" fmla="*/ 9434340 w 12191999"/>
              <a:gd name="connsiteY546" fmla="*/ 1569412 h 4414175"/>
              <a:gd name="connsiteX547" fmla="*/ 9360446 w 12191999"/>
              <a:gd name="connsiteY547" fmla="*/ 1674911 h 4414175"/>
              <a:gd name="connsiteX548" fmla="*/ 9359874 w 12191999"/>
              <a:gd name="connsiteY548" fmla="*/ 1709087 h 4414175"/>
              <a:gd name="connsiteX549" fmla="*/ 9283007 w 12191999"/>
              <a:gd name="connsiteY549" fmla="*/ 1743948 h 4414175"/>
              <a:gd name="connsiteX550" fmla="*/ 9261747 w 12191999"/>
              <a:gd name="connsiteY550" fmla="*/ 1904825 h 4414175"/>
              <a:gd name="connsiteX551" fmla="*/ 9279864 w 12191999"/>
              <a:gd name="connsiteY551" fmla="*/ 1937630 h 4414175"/>
              <a:gd name="connsiteX552" fmla="*/ 9360503 w 12191999"/>
              <a:gd name="connsiteY552" fmla="*/ 2019583 h 4414175"/>
              <a:gd name="connsiteX553" fmla="*/ 9441084 w 12191999"/>
              <a:gd name="connsiteY553" fmla="*/ 2133254 h 4414175"/>
              <a:gd name="connsiteX554" fmla="*/ 9473831 w 12191999"/>
              <a:gd name="connsiteY554" fmla="*/ 2191376 h 4414175"/>
              <a:gd name="connsiteX555" fmla="*/ 9471488 w 12191999"/>
              <a:gd name="connsiteY555" fmla="*/ 2217836 h 4414175"/>
              <a:gd name="connsiteX556" fmla="*/ 9700888 w 12191999"/>
              <a:gd name="connsiteY556" fmla="*/ 2234238 h 4414175"/>
              <a:gd name="connsiteX557" fmla="*/ 9819588 w 12191999"/>
              <a:gd name="connsiteY557" fmla="*/ 2206749 h 4414175"/>
              <a:gd name="connsiteX558" fmla="*/ 9998182 w 12191999"/>
              <a:gd name="connsiteY558" fmla="*/ 2160800 h 4414175"/>
              <a:gd name="connsiteX559" fmla="*/ 9990582 w 12191999"/>
              <a:gd name="connsiteY559" fmla="*/ 1957461 h 4414175"/>
              <a:gd name="connsiteX560" fmla="*/ 10012126 w 12191999"/>
              <a:gd name="connsiteY560" fmla="*/ 1671596 h 4414175"/>
              <a:gd name="connsiteX561" fmla="*/ 10010698 w 12191999"/>
              <a:gd name="connsiteY561" fmla="*/ 1657880 h 4414175"/>
              <a:gd name="connsiteX562" fmla="*/ 10019099 w 12191999"/>
              <a:gd name="connsiteY562" fmla="*/ 1584671 h 4414175"/>
              <a:gd name="connsiteX563" fmla="*/ 10002583 w 12191999"/>
              <a:gd name="connsiteY563" fmla="*/ 1538723 h 4414175"/>
              <a:gd name="connsiteX564" fmla="*/ 9956292 w 12191999"/>
              <a:gd name="connsiteY564" fmla="*/ 1561868 h 4414175"/>
              <a:gd name="connsiteX565" fmla="*/ 10009669 w 12191999"/>
              <a:gd name="connsiteY565" fmla="*/ 1321438 h 4414175"/>
              <a:gd name="connsiteX566" fmla="*/ 9996068 w 12191999"/>
              <a:gd name="connsiteY566" fmla="*/ 1286748 h 4414175"/>
              <a:gd name="connsiteX567" fmla="*/ 9935031 w 12191999"/>
              <a:gd name="connsiteY567" fmla="*/ 1231141 h 4414175"/>
              <a:gd name="connsiteX568" fmla="*/ 9889311 w 12191999"/>
              <a:gd name="connsiteY568" fmla="*/ 1030088 h 4414175"/>
              <a:gd name="connsiteX569" fmla="*/ 9921715 w 12191999"/>
              <a:gd name="connsiteY569" fmla="*/ 951221 h 4414175"/>
              <a:gd name="connsiteX570" fmla="*/ 9948233 w 12191999"/>
              <a:gd name="connsiteY570" fmla="*/ 936419 h 4414175"/>
              <a:gd name="connsiteX571" fmla="*/ 9985209 w 12191999"/>
              <a:gd name="connsiteY571" fmla="*/ 966365 h 4414175"/>
              <a:gd name="connsiteX572" fmla="*/ 9967607 w 12191999"/>
              <a:gd name="connsiteY572" fmla="*/ 990711 h 4414175"/>
              <a:gd name="connsiteX573" fmla="*/ 9946404 w 12191999"/>
              <a:gd name="connsiteY573" fmla="*/ 1031174 h 4414175"/>
              <a:gd name="connsiteX574" fmla="*/ 9946518 w 12191999"/>
              <a:gd name="connsiteY574" fmla="*/ 1062549 h 4414175"/>
              <a:gd name="connsiteX575" fmla="*/ 10026129 w 12191999"/>
              <a:gd name="connsiteY575" fmla="*/ 1195308 h 4414175"/>
              <a:gd name="connsiteX576" fmla="*/ 10041902 w 12191999"/>
              <a:gd name="connsiteY576" fmla="*/ 1199309 h 4414175"/>
              <a:gd name="connsiteX577" fmla="*/ 10127398 w 12191999"/>
              <a:gd name="connsiteY577" fmla="*/ 1212625 h 4414175"/>
              <a:gd name="connsiteX578" fmla="*/ 10139285 w 12191999"/>
              <a:gd name="connsiteY578" fmla="*/ 1215939 h 4414175"/>
              <a:gd name="connsiteX579" fmla="*/ 10137514 w 12191999"/>
              <a:gd name="connsiteY579" fmla="*/ 1191022 h 4414175"/>
              <a:gd name="connsiteX580" fmla="*/ 10113568 w 12191999"/>
              <a:gd name="connsiteY580" fmla="*/ 1109412 h 4414175"/>
              <a:gd name="connsiteX581" fmla="*/ 10165289 w 12191999"/>
              <a:gd name="connsiteY581" fmla="*/ 1059291 h 4414175"/>
              <a:gd name="connsiteX582" fmla="*/ 10230725 w 12191999"/>
              <a:gd name="connsiteY582" fmla="*/ 1109698 h 4414175"/>
              <a:gd name="connsiteX583" fmla="*/ 10227811 w 12191999"/>
              <a:gd name="connsiteY583" fmla="*/ 1178335 h 4414175"/>
              <a:gd name="connsiteX584" fmla="*/ 10244727 w 12191999"/>
              <a:gd name="connsiteY584" fmla="*/ 1225941 h 4414175"/>
              <a:gd name="connsiteX585" fmla="*/ 10309306 w 12191999"/>
              <a:gd name="connsiteY585" fmla="*/ 1254344 h 4414175"/>
              <a:gd name="connsiteX586" fmla="*/ 10358227 w 12191999"/>
              <a:gd name="connsiteY586" fmla="*/ 1304693 h 4414175"/>
              <a:gd name="connsiteX587" fmla="*/ 10415091 w 12191999"/>
              <a:gd name="connsiteY587" fmla="*/ 1429795 h 4414175"/>
              <a:gd name="connsiteX588" fmla="*/ 10459269 w 12191999"/>
              <a:gd name="connsiteY588" fmla="*/ 1603702 h 4414175"/>
              <a:gd name="connsiteX589" fmla="*/ 10448067 w 12191999"/>
              <a:gd name="connsiteY589" fmla="*/ 1645079 h 4414175"/>
              <a:gd name="connsiteX590" fmla="*/ 10425493 w 12191999"/>
              <a:gd name="connsiteY590" fmla="*/ 1657423 h 4414175"/>
              <a:gd name="connsiteX591" fmla="*/ 10407947 w 12191999"/>
              <a:gd name="connsiteY591" fmla="*/ 1644393 h 4414175"/>
              <a:gd name="connsiteX592" fmla="*/ 10397889 w 12191999"/>
              <a:gd name="connsiteY592" fmla="*/ 1574384 h 4414175"/>
              <a:gd name="connsiteX593" fmla="*/ 10344226 w 12191999"/>
              <a:gd name="connsiteY593" fmla="*/ 1442253 h 4414175"/>
              <a:gd name="connsiteX594" fmla="*/ 10322965 w 12191999"/>
              <a:gd name="connsiteY594" fmla="*/ 1421965 h 4414175"/>
              <a:gd name="connsiteX595" fmla="*/ 10317136 w 12191999"/>
              <a:gd name="connsiteY595" fmla="*/ 1497403 h 4414175"/>
              <a:gd name="connsiteX596" fmla="*/ 10297820 w 12191999"/>
              <a:gd name="connsiteY596" fmla="*/ 1692228 h 4414175"/>
              <a:gd name="connsiteX597" fmla="*/ 10304221 w 12191999"/>
              <a:gd name="connsiteY597" fmla="*/ 1819958 h 4414175"/>
              <a:gd name="connsiteX598" fmla="*/ 10338396 w 12191999"/>
              <a:gd name="connsiteY598" fmla="*/ 2007981 h 4414175"/>
              <a:gd name="connsiteX599" fmla="*/ 10380916 w 12191999"/>
              <a:gd name="connsiteY599" fmla="*/ 1971805 h 4414175"/>
              <a:gd name="connsiteX600" fmla="*/ 10553794 w 12191999"/>
              <a:gd name="connsiteY600" fmla="*/ 1857505 h 4414175"/>
              <a:gd name="connsiteX601" fmla="*/ 10667294 w 12191999"/>
              <a:gd name="connsiteY601" fmla="*/ 1791726 h 4414175"/>
              <a:gd name="connsiteX602" fmla="*/ 10675639 w 12191999"/>
              <a:gd name="connsiteY602" fmla="*/ 1759550 h 4414175"/>
              <a:gd name="connsiteX603" fmla="*/ 10669809 w 12191999"/>
              <a:gd name="connsiteY603" fmla="*/ 1722974 h 4414175"/>
              <a:gd name="connsiteX604" fmla="*/ 10686668 w 12191999"/>
              <a:gd name="connsiteY604" fmla="*/ 1608617 h 4414175"/>
              <a:gd name="connsiteX605" fmla="*/ 10705813 w 12191999"/>
              <a:gd name="connsiteY605" fmla="*/ 1109126 h 4414175"/>
              <a:gd name="connsiteX606" fmla="*/ 10698098 w 12191999"/>
              <a:gd name="connsiteY606" fmla="*/ 1077636 h 4414175"/>
              <a:gd name="connsiteX607" fmla="*/ 10704327 w 12191999"/>
              <a:gd name="connsiteY607" fmla="*/ 1023801 h 4414175"/>
              <a:gd name="connsiteX608" fmla="*/ 10710672 w 12191999"/>
              <a:gd name="connsiteY608" fmla="*/ 1006542 h 4414175"/>
              <a:gd name="connsiteX609" fmla="*/ 10728216 w 12191999"/>
              <a:gd name="connsiteY609" fmla="*/ 644268 h 4414175"/>
              <a:gd name="connsiteX610" fmla="*/ 10738389 w 12191999"/>
              <a:gd name="connsiteY610" fmla="*/ 453958 h 4414175"/>
              <a:gd name="connsiteX611" fmla="*/ 10646035 w 12191999"/>
              <a:gd name="connsiteY611" fmla="*/ 454073 h 4414175"/>
              <a:gd name="connsiteX612" fmla="*/ 9952405 w 12191999"/>
              <a:gd name="connsiteY612" fmla="*/ 475675 h 4414175"/>
              <a:gd name="connsiteX613" fmla="*/ 9932802 w 12191999"/>
              <a:gd name="connsiteY613" fmla="*/ 477676 h 4414175"/>
              <a:gd name="connsiteX614" fmla="*/ 9799586 w 12191999"/>
              <a:gd name="connsiteY614" fmla="*/ 498821 h 4414175"/>
              <a:gd name="connsiteX615" fmla="*/ 9772325 w 12191999"/>
              <a:gd name="connsiteY615" fmla="*/ 515966 h 4414175"/>
              <a:gd name="connsiteX616" fmla="*/ 9758267 w 12191999"/>
              <a:gd name="connsiteY616" fmla="*/ 526710 h 4414175"/>
              <a:gd name="connsiteX617" fmla="*/ 9573158 w 12191999"/>
              <a:gd name="connsiteY617" fmla="*/ 527168 h 4414175"/>
              <a:gd name="connsiteX618" fmla="*/ 9591617 w 12191999"/>
              <a:gd name="connsiteY618" fmla="*/ 505222 h 4414175"/>
              <a:gd name="connsiteX619" fmla="*/ 9728206 w 12191999"/>
              <a:gd name="connsiteY619" fmla="*/ 363147 h 4414175"/>
              <a:gd name="connsiteX620" fmla="*/ 9737121 w 12191999"/>
              <a:gd name="connsiteY620" fmla="*/ 256620 h 4414175"/>
              <a:gd name="connsiteX621" fmla="*/ 9642538 w 12191999"/>
              <a:gd name="connsiteY621" fmla="*/ 120488 h 4414175"/>
              <a:gd name="connsiteX622" fmla="*/ 9754437 w 12191999"/>
              <a:gd name="connsiteY622" fmla="*/ 114202 h 4414175"/>
              <a:gd name="connsiteX623" fmla="*/ 9785413 w 12191999"/>
              <a:gd name="connsiteY623" fmla="*/ 93285 h 4414175"/>
              <a:gd name="connsiteX624" fmla="*/ 9805701 w 12191999"/>
              <a:gd name="connsiteY624" fmla="*/ 79569 h 4414175"/>
              <a:gd name="connsiteX625" fmla="*/ 9888283 w 12191999"/>
              <a:gd name="connsiteY625" fmla="*/ 73968 h 4414175"/>
              <a:gd name="connsiteX626" fmla="*/ 9975208 w 12191999"/>
              <a:gd name="connsiteY626" fmla="*/ 52251 h 4414175"/>
              <a:gd name="connsiteX627" fmla="*/ 10021556 w 12191999"/>
              <a:gd name="connsiteY627" fmla="*/ 41335 h 4414175"/>
              <a:gd name="connsiteX628" fmla="*/ 10346454 w 12191999"/>
              <a:gd name="connsiteY628" fmla="*/ 22533 h 4414175"/>
              <a:gd name="connsiteX629" fmla="*/ 10696955 w 12191999"/>
              <a:gd name="connsiteY629" fmla="*/ 1845 h 4414175"/>
              <a:gd name="connsiteX630" fmla="*/ 10714043 w 12191999"/>
              <a:gd name="connsiteY630" fmla="*/ 473 h 4414175"/>
              <a:gd name="connsiteX0" fmla="*/ 3306899 w 12191999"/>
              <a:gd name="connsiteY0" fmla="*/ 4007343 h 4414175"/>
              <a:gd name="connsiteX1" fmla="*/ 3306899 w 12191999"/>
              <a:gd name="connsiteY1" fmla="*/ 4007343 h 4414175"/>
              <a:gd name="connsiteX2" fmla="*/ 3306889 w 12191999"/>
              <a:gd name="connsiteY2" fmla="*/ 4007346 h 4414175"/>
              <a:gd name="connsiteX3" fmla="*/ 3306899 w 12191999"/>
              <a:gd name="connsiteY3" fmla="*/ 4007343 h 4414175"/>
              <a:gd name="connsiteX4" fmla="*/ 5770225 w 12191999"/>
              <a:gd name="connsiteY4" fmla="*/ 3864671 h 4414175"/>
              <a:gd name="connsiteX5" fmla="*/ 5559800 w 12191999"/>
              <a:gd name="connsiteY5" fmla="*/ 4017604 h 4414175"/>
              <a:gd name="connsiteX6" fmla="*/ 5433097 w 12191999"/>
              <a:gd name="connsiteY6" fmla="*/ 4133904 h 4414175"/>
              <a:gd name="connsiteX7" fmla="*/ 5338742 w 12191999"/>
              <a:gd name="connsiteY7" fmla="*/ 4254548 h 4414175"/>
              <a:gd name="connsiteX8" fmla="*/ 5331084 w 12191999"/>
              <a:gd name="connsiteY8" fmla="*/ 4276722 h 4414175"/>
              <a:gd name="connsiteX9" fmla="*/ 5354687 w 12191999"/>
              <a:gd name="connsiteY9" fmla="*/ 4275522 h 4414175"/>
              <a:gd name="connsiteX10" fmla="*/ 5621921 w 12191999"/>
              <a:gd name="connsiteY10" fmla="*/ 4188311 h 4414175"/>
              <a:gd name="connsiteX11" fmla="*/ 5641180 w 12191999"/>
              <a:gd name="connsiteY11" fmla="*/ 4179281 h 4414175"/>
              <a:gd name="connsiteX12" fmla="*/ 5594033 w 12191999"/>
              <a:gd name="connsiteY12" fmla="*/ 4117388 h 4414175"/>
              <a:gd name="connsiteX13" fmla="*/ 5864123 w 12191999"/>
              <a:gd name="connsiteY13" fmla="*/ 3948395 h 4414175"/>
              <a:gd name="connsiteX14" fmla="*/ 5770168 w 12191999"/>
              <a:gd name="connsiteY14" fmla="*/ 3864728 h 4414175"/>
              <a:gd name="connsiteX15" fmla="*/ 5770225 w 12191999"/>
              <a:gd name="connsiteY15" fmla="*/ 3864671 h 4414175"/>
              <a:gd name="connsiteX16" fmla="*/ 6500981 w 12191999"/>
              <a:gd name="connsiteY16" fmla="*/ 3644600 h 4414175"/>
              <a:gd name="connsiteX17" fmla="*/ 6477857 w 12191999"/>
              <a:gd name="connsiteY17" fmla="*/ 3654587 h 4414175"/>
              <a:gd name="connsiteX18" fmla="*/ 6327323 w 12191999"/>
              <a:gd name="connsiteY18" fmla="*/ 3761515 h 4414175"/>
              <a:gd name="connsiteX19" fmla="*/ 6111125 w 12191999"/>
              <a:gd name="connsiteY19" fmla="*/ 3982171 h 4414175"/>
              <a:gd name="connsiteX20" fmla="*/ 6109182 w 12191999"/>
              <a:gd name="connsiteY20" fmla="*/ 4008231 h 4414175"/>
              <a:gd name="connsiteX21" fmla="*/ 6140100 w 12191999"/>
              <a:gd name="connsiteY21" fmla="*/ 4016918 h 4414175"/>
              <a:gd name="connsiteX22" fmla="*/ 6243141 w 12191999"/>
              <a:gd name="connsiteY22" fmla="*/ 3985371 h 4414175"/>
              <a:gd name="connsiteX23" fmla="*/ 6287033 w 12191999"/>
              <a:gd name="connsiteY23" fmla="*/ 3981885 h 4414175"/>
              <a:gd name="connsiteX24" fmla="*/ 6433965 w 12191999"/>
              <a:gd name="connsiteY24" fmla="*/ 3997201 h 4414175"/>
              <a:gd name="connsiteX25" fmla="*/ 6371443 w 12191999"/>
              <a:gd name="connsiteY25" fmla="*/ 3945995 h 4414175"/>
              <a:gd name="connsiteX26" fmla="*/ 6601383 w 12191999"/>
              <a:gd name="connsiteY26" fmla="*/ 3721311 h 4414175"/>
              <a:gd name="connsiteX27" fmla="*/ 6601415 w 12191999"/>
              <a:gd name="connsiteY27" fmla="*/ 3721338 h 4414175"/>
              <a:gd name="connsiteX28" fmla="*/ 6601472 w 12191999"/>
              <a:gd name="connsiteY28" fmla="*/ 3721224 h 4414175"/>
              <a:gd name="connsiteX29" fmla="*/ 6601383 w 12191999"/>
              <a:gd name="connsiteY29" fmla="*/ 3721311 h 4414175"/>
              <a:gd name="connsiteX30" fmla="*/ 6523633 w 12191999"/>
              <a:gd name="connsiteY30" fmla="*/ 3656302 h 4414175"/>
              <a:gd name="connsiteX31" fmla="*/ 6500981 w 12191999"/>
              <a:gd name="connsiteY31" fmla="*/ 3644600 h 4414175"/>
              <a:gd name="connsiteX32" fmla="*/ 6089865 w 12191999"/>
              <a:gd name="connsiteY32" fmla="*/ 3596809 h 4414175"/>
              <a:gd name="connsiteX33" fmla="*/ 6014942 w 12191999"/>
              <a:gd name="connsiteY33" fmla="*/ 3695678 h 4414175"/>
              <a:gd name="connsiteX34" fmla="*/ 5971793 w 12191999"/>
              <a:gd name="connsiteY34" fmla="*/ 3775802 h 4414175"/>
              <a:gd name="connsiteX35" fmla="*/ 5922816 w 12191999"/>
              <a:gd name="connsiteY35" fmla="*/ 3833867 h 4414175"/>
              <a:gd name="connsiteX36" fmla="*/ 5960477 w 12191999"/>
              <a:gd name="connsiteY36" fmla="*/ 3937365 h 4414175"/>
              <a:gd name="connsiteX37" fmla="*/ 5942075 w 12191999"/>
              <a:gd name="connsiteY37" fmla="*/ 3997430 h 4414175"/>
              <a:gd name="connsiteX38" fmla="*/ 5806744 w 12191999"/>
              <a:gd name="connsiteY38" fmla="*/ 4122303 h 4414175"/>
              <a:gd name="connsiteX39" fmla="*/ 5809487 w 12191999"/>
              <a:gd name="connsiteY39" fmla="*/ 4126132 h 4414175"/>
              <a:gd name="connsiteX40" fmla="*/ 6062424 w 12191999"/>
              <a:gd name="connsiteY40" fmla="*/ 4043325 h 4414175"/>
              <a:gd name="connsiteX41" fmla="*/ 6062490 w 12191999"/>
              <a:gd name="connsiteY41" fmla="*/ 4043379 h 4414175"/>
              <a:gd name="connsiteX42" fmla="*/ 6062433 w 12191999"/>
              <a:gd name="connsiteY42" fmla="*/ 4043322 h 4414175"/>
              <a:gd name="connsiteX43" fmla="*/ 6062424 w 12191999"/>
              <a:gd name="connsiteY43" fmla="*/ 4043325 h 4414175"/>
              <a:gd name="connsiteX44" fmla="*/ 6038766 w 12191999"/>
              <a:gd name="connsiteY44" fmla="*/ 4024026 h 4414175"/>
              <a:gd name="connsiteX45" fmla="*/ 6009683 w 12191999"/>
              <a:gd name="connsiteY45" fmla="*/ 4016289 h 4414175"/>
              <a:gd name="connsiteX46" fmla="*/ 5974422 w 12191999"/>
              <a:gd name="connsiteY46" fmla="*/ 3985886 h 4414175"/>
              <a:gd name="connsiteX47" fmla="*/ 5997168 w 12191999"/>
              <a:gd name="connsiteY47" fmla="*/ 3944795 h 4414175"/>
              <a:gd name="connsiteX48" fmla="*/ 6066319 w 12191999"/>
              <a:gd name="connsiteY48" fmla="*/ 3873186 h 4414175"/>
              <a:gd name="connsiteX49" fmla="*/ 6205194 w 12191999"/>
              <a:gd name="connsiteY49" fmla="*/ 3739398 h 4414175"/>
              <a:gd name="connsiteX50" fmla="*/ 6267144 w 12191999"/>
              <a:gd name="connsiteY50" fmla="*/ 3690249 h 4414175"/>
              <a:gd name="connsiteX51" fmla="*/ 6239541 w 12191999"/>
              <a:gd name="connsiteY51" fmla="*/ 3685905 h 4414175"/>
              <a:gd name="connsiteX52" fmla="*/ 6189878 w 12191999"/>
              <a:gd name="connsiteY52" fmla="*/ 3672932 h 4414175"/>
              <a:gd name="connsiteX53" fmla="*/ 6089865 w 12191999"/>
              <a:gd name="connsiteY53" fmla="*/ 3596809 h 4414175"/>
              <a:gd name="connsiteX54" fmla="*/ 6398589 w 12191999"/>
              <a:gd name="connsiteY54" fmla="*/ 3506283 h 4414175"/>
              <a:gd name="connsiteX55" fmla="*/ 6398574 w 12191999"/>
              <a:gd name="connsiteY55" fmla="*/ 3506345 h 4414175"/>
              <a:gd name="connsiteX56" fmla="*/ 6339352 w 12191999"/>
              <a:gd name="connsiteY56" fmla="*/ 3525573 h 4414175"/>
              <a:gd name="connsiteX57" fmla="*/ 6155873 w 12191999"/>
              <a:gd name="connsiteY57" fmla="*/ 3537773 h 4414175"/>
              <a:gd name="connsiteX58" fmla="*/ 6255886 w 12191999"/>
              <a:gd name="connsiteY58" fmla="*/ 3644586 h 4414175"/>
              <a:gd name="connsiteX59" fmla="*/ 6291833 w 12191999"/>
              <a:gd name="connsiteY59" fmla="*/ 3649044 h 4414175"/>
              <a:gd name="connsiteX60" fmla="*/ 6387261 w 12191999"/>
              <a:gd name="connsiteY60" fmla="*/ 3551695 h 4414175"/>
              <a:gd name="connsiteX61" fmla="*/ 6398574 w 12191999"/>
              <a:gd name="connsiteY61" fmla="*/ 3506345 h 4414175"/>
              <a:gd name="connsiteX62" fmla="*/ 6398589 w 12191999"/>
              <a:gd name="connsiteY62" fmla="*/ 3506340 h 4414175"/>
              <a:gd name="connsiteX63" fmla="*/ 6398589 w 12191999"/>
              <a:gd name="connsiteY63" fmla="*/ 3506283 h 4414175"/>
              <a:gd name="connsiteX64" fmla="*/ 7266870 w 12191999"/>
              <a:gd name="connsiteY64" fmla="*/ 3408271 h 4414175"/>
              <a:gd name="connsiteX65" fmla="*/ 7266812 w 12191999"/>
              <a:gd name="connsiteY65" fmla="*/ 3408328 h 4414175"/>
              <a:gd name="connsiteX66" fmla="*/ 7237665 w 12191999"/>
              <a:gd name="connsiteY66" fmla="*/ 3435931 h 4414175"/>
              <a:gd name="connsiteX67" fmla="*/ 7081132 w 12191999"/>
              <a:gd name="connsiteY67" fmla="*/ 3597837 h 4414175"/>
              <a:gd name="connsiteX68" fmla="*/ 7044556 w 12191999"/>
              <a:gd name="connsiteY68" fmla="*/ 3633384 h 4414175"/>
              <a:gd name="connsiteX69" fmla="*/ 6950716 w 12191999"/>
              <a:gd name="connsiteY69" fmla="*/ 3818322 h 4414175"/>
              <a:gd name="connsiteX70" fmla="*/ 6974033 w 12191999"/>
              <a:gd name="connsiteY70" fmla="*/ 3857698 h 4414175"/>
              <a:gd name="connsiteX71" fmla="*/ 7315447 w 12191999"/>
              <a:gd name="connsiteY71" fmla="*/ 3825694 h 4414175"/>
              <a:gd name="connsiteX72" fmla="*/ 7318361 w 12191999"/>
              <a:gd name="connsiteY72" fmla="*/ 3817407 h 4414175"/>
              <a:gd name="connsiteX73" fmla="*/ 7233265 w 12191999"/>
              <a:gd name="connsiteY73" fmla="*/ 3779460 h 4414175"/>
              <a:gd name="connsiteX74" fmla="*/ 7377512 w 12191999"/>
              <a:gd name="connsiteY74" fmla="*/ 3478165 h 4414175"/>
              <a:gd name="connsiteX75" fmla="*/ 7266870 w 12191999"/>
              <a:gd name="connsiteY75" fmla="*/ 3408271 h 4414175"/>
              <a:gd name="connsiteX76" fmla="*/ 6811498 w 12191999"/>
              <a:gd name="connsiteY76" fmla="*/ 3399184 h 4414175"/>
              <a:gd name="connsiteX77" fmla="*/ 6789552 w 12191999"/>
              <a:gd name="connsiteY77" fmla="*/ 3415586 h 4414175"/>
              <a:gd name="connsiteX78" fmla="*/ 6725373 w 12191999"/>
              <a:gd name="connsiteY78" fmla="*/ 3491881 h 4414175"/>
              <a:gd name="connsiteX79" fmla="*/ 6701313 w 12191999"/>
              <a:gd name="connsiteY79" fmla="*/ 3540230 h 4414175"/>
              <a:gd name="connsiteX80" fmla="*/ 6652678 w 12191999"/>
              <a:gd name="connsiteY80" fmla="*/ 3607496 h 4414175"/>
              <a:gd name="connsiteX81" fmla="*/ 6652621 w 12191999"/>
              <a:gd name="connsiteY81" fmla="*/ 3607553 h 4414175"/>
              <a:gd name="connsiteX82" fmla="*/ 6697484 w 12191999"/>
              <a:gd name="connsiteY82" fmla="*/ 3700764 h 4414175"/>
              <a:gd name="connsiteX83" fmla="*/ 6684739 w 12191999"/>
              <a:gd name="connsiteY83" fmla="*/ 3761629 h 4414175"/>
              <a:gd name="connsiteX84" fmla="*/ 6609015 w 12191999"/>
              <a:gd name="connsiteY84" fmla="*/ 3850383 h 4414175"/>
              <a:gd name="connsiteX85" fmla="*/ 6534949 w 12191999"/>
              <a:gd name="connsiteY85" fmla="*/ 3951653 h 4414175"/>
              <a:gd name="connsiteX86" fmla="*/ 6485229 w 12191999"/>
              <a:gd name="connsiteY86" fmla="*/ 3928279 h 4414175"/>
              <a:gd name="connsiteX87" fmla="*/ 6480428 w 12191999"/>
              <a:gd name="connsiteY87" fmla="*/ 4003088 h 4414175"/>
              <a:gd name="connsiteX88" fmla="*/ 6532549 w 12191999"/>
              <a:gd name="connsiteY88" fmla="*/ 4010689 h 4414175"/>
              <a:gd name="connsiteX89" fmla="*/ 6586270 w 12191999"/>
              <a:gd name="connsiteY89" fmla="*/ 4017147 h 4414175"/>
              <a:gd name="connsiteX90" fmla="*/ 6629704 w 12191999"/>
              <a:gd name="connsiteY90" fmla="*/ 3998173 h 4414175"/>
              <a:gd name="connsiteX91" fmla="*/ 6690511 w 12191999"/>
              <a:gd name="connsiteY91" fmla="*/ 3919192 h 4414175"/>
              <a:gd name="connsiteX92" fmla="*/ 6804411 w 12191999"/>
              <a:gd name="connsiteY92" fmla="*/ 3862327 h 4414175"/>
              <a:gd name="connsiteX93" fmla="*/ 6812298 w 12191999"/>
              <a:gd name="connsiteY93" fmla="*/ 3860270 h 4414175"/>
              <a:gd name="connsiteX94" fmla="*/ 6805726 w 12191999"/>
              <a:gd name="connsiteY94" fmla="*/ 3856155 h 4414175"/>
              <a:gd name="connsiteX95" fmla="*/ 6917283 w 12191999"/>
              <a:gd name="connsiteY95" fmla="*/ 3666989 h 4414175"/>
              <a:gd name="connsiteX96" fmla="*/ 7044556 w 12191999"/>
              <a:gd name="connsiteY96" fmla="*/ 3495425 h 4414175"/>
              <a:gd name="connsiteX97" fmla="*/ 6999864 w 12191999"/>
              <a:gd name="connsiteY97" fmla="*/ 3487423 h 4414175"/>
              <a:gd name="connsiteX98" fmla="*/ 6985348 w 12191999"/>
              <a:gd name="connsiteY98" fmla="*/ 3487081 h 4414175"/>
              <a:gd name="connsiteX99" fmla="*/ 6959174 w 12191999"/>
              <a:gd name="connsiteY99" fmla="*/ 3484394 h 4414175"/>
              <a:gd name="connsiteX100" fmla="*/ 6811498 w 12191999"/>
              <a:gd name="connsiteY100" fmla="*/ 3399184 h 4414175"/>
              <a:gd name="connsiteX101" fmla="*/ 939607 w 12191999"/>
              <a:gd name="connsiteY101" fmla="*/ 3347354 h 4414175"/>
              <a:gd name="connsiteX102" fmla="*/ 939607 w 12191999"/>
              <a:gd name="connsiteY102" fmla="*/ 3347480 h 4414175"/>
              <a:gd name="connsiteX103" fmla="*/ 930642 w 12191999"/>
              <a:gd name="connsiteY103" fmla="*/ 3347981 h 4414175"/>
              <a:gd name="connsiteX104" fmla="*/ 923369 w 12191999"/>
              <a:gd name="connsiteY104" fmla="*/ 3361523 h 4414175"/>
              <a:gd name="connsiteX105" fmla="*/ 889513 w 12191999"/>
              <a:gd name="connsiteY105" fmla="*/ 3602397 h 4414175"/>
              <a:gd name="connsiteX106" fmla="*/ 882491 w 12191999"/>
              <a:gd name="connsiteY106" fmla="*/ 3676001 h 4414175"/>
              <a:gd name="connsiteX107" fmla="*/ 899043 w 12191999"/>
              <a:gd name="connsiteY107" fmla="*/ 3744840 h 4414175"/>
              <a:gd name="connsiteX108" fmla="*/ 945437 w 12191999"/>
              <a:gd name="connsiteY108" fmla="*/ 3768475 h 4414175"/>
              <a:gd name="connsiteX109" fmla="*/ 955720 w 12191999"/>
              <a:gd name="connsiteY109" fmla="*/ 3720388 h 4414175"/>
              <a:gd name="connsiteX110" fmla="*/ 964121 w 12191999"/>
              <a:gd name="connsiteY110" fmla="*/ 3646095 h 4414175"/>
              <a:gd name="connsiteX111" fmla="*/ 960108 w 12191999"/>
              <a:gd name="connsiteY111" fmla="*/ 3596629 h 4414175"/>
              <a:gd name="connsiteX112" fmla="*/ 939607 w 12191999"/>
              <a:gd name="connsiteY112" fmla="*/ 3347354 h 4414175"/>
              <a:gd name="connsiteX113" fmla="*/ 7143597 w 12191999"/>
              <a:gd name="connsiteY113" fmla="*/ 3324432 h 4414175"/>
              <a:gd name="connsiteX114" fmla="*/ 7143594 w 12191999"/>
              <a:gd name="connsiteY114" fmla="*/ 3324442 h 4414175"/>
              <a:gd name="connsiteX115" fmla="*/ 7096219 w 12191999"/>
              <a:gd name="connsiteY115" fmla="*/ 3331975 h 4414175"/>
              <a:gd name="connsiteX116" fmla="*/ 7064901 w 12191999"/>
              <a:gd name="connsiteY116" fmla="*/ 3338776 h 4414175"/>
              <a:gd name="connsiteX117" fmla="*/ 7030325 w 12191999"/>
              <a:gd name="connsiteY117" fmla="*/ 3338891 h 4414175"/>
              <a:gd name="connsiteX118" fmla="*/ 7001750 w 12191999"/>
              <a:gd name="connsiteY118" fmla="*/ 3344320 h 4414175"/>
              <a:gd name="connsiteX119" fmla="*/ 6871563 w 12191999"/>
              <a:gd name="connsiteY119" fmla="*/ 3332204 h 4414175"/>
              <a:gd name="connsiteX120" fmla="*/ 6867962 w 12191999"/>
              <a:gd name="connsiteY120" fmla="*/ 3342834 h 4414175"/>
              <a:gd name="connsiteX121" fmla="*/ 7036669 w 12191999"/>
              <a:gd name="connsiteY121" fmla="*/ 3447247 h 4414175"/>
              <a:gd name="connsiteX122" fmla="*/ 7066616 w 12191999"/>
              <a:gd name="connsiteY122" fmla="*/ 3436903 h 4414175"/>
              <a:gd name="connsiteX123" fmla="*/ 7113193 w 12191999"/>
              <a:gd name="connsiteY123" fmla="*/ 3361579 h 4414175"/>
              <a:gd name="connsiteX124" fmla="*/ 7128052 w 12191999"/>
              <a:gd name="connsiteY124" fmla="*/ 3371123 h 4414175"/>
              <a:gd name="connsiteX125" fmla="*/ 7135010 w 12191999"/>
              <a:gd name="connsiteY125" fmla="*/ 3350243 h 4414175"/>
              <a:gd name="connsiteX126" fmla="*/ 7143594 w 12191999"/>
              <a:gd name="connsiteY126" fmla="*/ 3324442 h 4414175"/>
              <a:gd name="connsiteX127" fmla="*/ 7143654 w 12191999"/>
              <a:gd name="connsiteY127" fmla="*/ 3324432 h 4414175"/>
              <a:gd name="connsiteX128" fmla="*/ 7143597 w 12191999"/>
              <a:gd name="connsiteY128" fmla="*/ 3324432 h 4414175"/>
              <a:gd name="connsiteX129" fmla="*/ 7525759 w 12191999"/>
              <a:gd name="connsiteY129" fmla="*/ 3115434 h 4414175"/>
              <a:gd name="connsiteX130" fmla="*/ 7449806 w 12191999"/>
              <a:gd name="connsiteY130" fmla="*/ 3256594 h 4414175"/>
              <a:gd name="connsiteX131" fmla="*/ 7410030 w 12191999"/>
              <a:gd name="connsiteY131" fmla="*/ 3354321 h 4414175"/>
              <a:gd name="connsiteX132" fmla="*/ 7474667 w 12191999"/>
              <a:gd name="connsiteY132" fmla="*/ 3444847 h 4414175"/>
              <a:gd name="connsiteX133" fmla="*/ 7475124 w 12191999"/>
              <a:gd name="connsiteY133" fmla="*/ 3492053 h 4414175"/>
              <a:gd name="connsiteX134" fmla="*/ 7430890 w 12191999"/>
              <a:gd name="connsiteY134" fmla="*/ 3586979 h 4414175"/>
              <a:gd name="connsiteX135" fmla="*/ 7387399 w 12191999"/>
              <a:gd name="connsiteY135" fmla="*/ 3727396 h 4414175"/>
              <a:gd name="connsiteX136" fmla="*/ 7332992 w 12191999"/>
              <a:gd name="connsiteY136" fmla="*/ 3727396 h 4414175"/>
              <a:gd name="connsiteX137" fmla="*/ 7346936 w 12191999"/>
              <a:gd name="connsiteY137" fmla="*/ 3768201 h 4414175"/>
              <a:gd name="connsiteX138" fmla="*/ 7374769 w 12191999"/>
              <a:gd name="connsiteY138" fmla="*/ 3806092 h 4414175"/>
              <a:gd name="connsiteX139" fmla="*/ 7444663 w 12191999"/>
              <a:gd name="connsiteY139" fmla="*/ 3778031 h 4414175"/>
              <a:gd name="connsiteX140" fmla="*/ 7687951 w 12191999"/>
              <a:gd name="connsiteY140" fmla="*/ 3247965 h 4414175"/>
              <a:gd name="connsiteX141" fmla="*/ 7722584 w 12191999"/>
              <a:gd name="connsiteY141" fmla="*/ 3215446 h 4414175"/>
              <a:gd name="connsiteX142" fmla="*/ 7845342 w 12191999"/>
              <a:gd name="connsiteY142" fmla="*/ 3165897 h 4414175"/>
              <a:gd name="connsiteX143" fmla="*/ 7755730 w 12191999"/>
              <a:gd name="connsiteY143" fmla="*/ 3163269 h 4414175"/>
              <a:gd name="connsiteX144" fmla="*/ 7712640 w 12191999"/>
              <a:gd name="connsiteY144" fmla="*/ 3163269 h 4414175"/>
              <a:gd name="connsiteX145" fmla="*/ 7702181 w 12191999"/>
              <a:gd name="connsiteY145" fmla="*/ 3163612 h 4414175"/>
              <a:gd name="connsiteX146" fmla="*/ 7668348 w 12191999"/>
              <a:gd name="connsiteY146" fmla="*/ 3166812 h 4414175"/>
              <a:gd name="connsiteX147" fmla="*/ 7525759 w 12191999"/>
              <a:gd name="connsiteY147" fmla="*/ 3115434 h 4414175"/>
              <a:gd name="connsiteX148" fmla="*/ 7781848 w 12191999"/>
              <a:gd name="connsiteY148" fmla="*/ 2992390 h 4414175"/>
              <a:gd name="connsiteX149" fmla="*/ 7736014 w 12191999"/>
              <a:gd name="connsiteY149" fmla="*/ 3007363 h 4414175"/>
              <a:gd name="connsiteX150" fmla="*/ 7720526 w 12191999"/>
              <a:gd name="connsiteY150" fmla="*/ 3011478 h 4414175"/>
              <a:gd name="connsiteX151" fmla="*/ 7679378 w 12191999"/>
              <a:gd name="connsiteY151" fmla="*/ 3029823 h 4414175"/>
              <a:gd name="connsiteX152" fmla="*/ 7576279 w 12191999"/>
              <a:gd name="connsiteY152" fmla="*/ 3042396 h 4414175"/>
              <a:gd name="connsiteX153" fmla="*/ 7573593 w 12191999"/>
              <a:gd name="connsiteY153" fmla="*/ 3051026 h 4414175"/>
              <a:gd name="connsiteX154" fmla="*/ 7755507 w 12191999"/>
              <a:gd name="connsiteY154" fmla="*/ 3123700 h 4414175"/>
              <a:gd name="connsiteX155" fmla="*/ 7755502 w 12191999"/>
              <a:gd name="connsiteY155" fmla="*/ 3123721 h 4414175"/>
              <a:gd name="connsiteX156" fmla="*/ 7755559 w 12191999"/>
              <a:gd name="connsiteY156" fmla="*/ 3123721 h 4414175"/>
              <a:gd name="connsiteX157" fmla="*/ 7755507 w 12191999"/>
              <a:gd name="connsiteY157" fmla="*/ 3123700 h 4414175"/>
              <a:gd name="connsiteX158" fmla="*/ 7769533 w 12191999"/>
              <a:gd name="connsiteY158" fmla="*/ 3053813 h 4414175"/>
              <a:gd name="connsiteX159" fmla="*/ 7781848 w 12191999"/>
              <a:gd name="connsiteY159" fmla="*/ 2992390 h 4414175"/>
              <a:gd name="connsiteX160" fmla="*/ 801867 w 12191999"/>
              <a:gd name="connsiteY160" fmla="*/ 2967612 h 4414175"/>
              <a:gd name="connsiteX161" fmla="*/ 801867 w 12191999"/>
              <a:gd name="connsiteY161" fmla="*/ 3060839 h 4414175"/>
              <a:gd name="connsiteX162" fmla="*/ 812776 w 12191999"/>
              <a:gd name="connsiteY162" fmla="*/ 3060839 h 4414175"/>
              <a:gd name="connsiteX163" fmla="*/ 812776 w 12191999"/>
              <a:gd name="connsiteY163" fmla="*/ 2968552 h 4414175"/>
              <a:gd name="connsiteX164" fmla="*/ 812776 w 12191999"/>
              <a:gd name="connsiteY164" fmla="*/ 2968490 h 4414175"/>
              <a:gd name="connsiteX165" fmla="*/ 801867 w 12191999"/>
              <a:gd name="connsiteY165" fmla="*/ 2967612 h 4414175"/>
              <a:gd name="connsiteX166" fmla="*/ 1007568 w 12191999"/>
              <a:gd name="connsiteY166" fmla="*/ 2637713 h 4414175"/>
              <a:gd name="connsiteX167" fmla="*/ 990264 w 12191999"/>
              <a:gd name="connsiteY167" fmla="*/ 2723855 h 4414175"/>
              <a:gd name="connsiteX168" fmla="*/ 1011392 w 12191999"/>
              <a:gd name="connsiteY168" fmla="*/ 2716833 h 4414175"/>
              <a:gd name="connsiteX169" fmla="*/ 1077974 w 12191999"/>
              <a:gd name="connsiteY169" fmla="*/ 2730375 h 4414175"/>
              <a:gd name="connsiteX170" fmla="*/ 1138036 w 12191999"/>
              <a:gd name="connsiteY170" fmla="*/ 2740595 h 4414175"/>
              <a:gd name="connsiteX171" fmla="*/ 1007568 w 12191999"/>
              <a:gd name="connsiteY171" fmla="*/ 2637713 h 4414175"/>
              <a:gd name="connsiteX172" fmla="*/ 8120290 w 12191999"/>
              <a:gd name="connsiteY172" fmla="*/ 2601141 h 4414175"/>
              <a:gd name="connsiteX173" fmla="*/ 8003247 w 12191999"/>
              <a:gd name="connsiteY173" fmla="*/ 2613143 h 4414175"/>
              <a:gd name="connsiteX174" fmla="*/ 7978330 w 12191999"/>
              <a:gd name="connsiteY174" fmla="*/ 2633545 h 4414175"/>
              <a:gd name="connsiteX175" fmla="*/ 7921351 w 12191999"/>
              <a:gd name="connsiteY175" fmla="*/ 2817683 h 4414175"/>
              <a:gd name="connsiteX176" fmla="*/ 7862944 w 12191999"/>
              <a:gd name="connsiteY176" fmla="*/ 3065771 h 4414175"/>
              <a:gd name="connsiteX177" fmla="*/ 7918037 w 12191999"/>
              <a:gd name="connsiteY177" fmla="*/ 3111834 h 4414175"/>
              <a:gd name="connsiteX178" fmla="*/ 7941868 w 12191999"/>
              <a:gd name="connsiteY178" fmla="*/ 3108805 h 4414175"/>
              <a:gd name="connsiteX179" fmla="*/ 7933810 w 12191999"/>
              <a:gd name="connsiteY179" fmla="*/ 3131836 h 4414175"/>
              <a:gd name="connsiteX180" fmla="*/ 8061197 w 12191999"/>
              <a:gd name="connsiteY180" fmla="*/ 3081258 h 4414175"/>
              <a:gd name="connsiteX181" fmla="*/ 8083372 w 12191999"/>
              <a:gd name="connsiteY181" fmla="*/ 3069485 h 4414175"/>
              <a:gd name="connsiteX182" fmla="*/ 8206701 w 12191999"/>
              <a:gd name="connsiteY182" fmla="*/ 2918324 h 4414175"/>
              <a:gd name="connsiteX183" fmla="*/ 8077999 w 12191999"/>
              <a:gd name="connsiteY183" fmla="*/ 2890892 h 4414175"/>
              <a:gd name="connsiteX184" fmla="*/ 8120347 w 12191999"/>
              <a:gd name="connsiteY184" fmla="*/ 2601198 h 4414175"/>
              <a:gd name="connsiteX185" fmla="*/ 8120290 w 12191999"/>
              <a:gd name="connsiteY185" fmla="*/ 2601141 h 4414175"/>
              <a:gd name="connsiteX186" fmla="*/ 8168296 w 12191999"/>
              <a:gd name="connsiteY186" fmla="*/ 2212693 h 4414175"/>
              <a:gd name="connsiteX187" fmla="*/ 8045824 w 12191999"/>
              <a:gd name="connsiteY187" fmla="*/ 2222008 h 4414175"/>
              <a:gd name="connsiteX188" fmla="*/ 8055475 w 12191999"/>
              <a:gd name="connsiteY188" fmla="*/ 2274094 h 4414175"/>
              <a:gd name="connsiteX189" fmla="*/ 8065759 w 12191999"/>
              <a:gd name="connsiteY189" fmla="*/ 2329340 h 4414175"/>
              <a:gd name="connsiteX190" fmla="*/ 8065712 w 12191999"/>
              <a:gd name="connsiteY190" fmla="*/ 2329393 h 4414175"/>
              <a:gd name="connsiteX191" fmla="*/ 8065769 w 12191999"/>
              <a:gd name="connsiteY191" fmla="*/ 2329393 h 4414175"/>
              <a:gd name="connsiteX192" fmla="*/ 8065759 w 12191999"/>
              <a:gd name="connsiteY192" fmla="*/ 2329340 h 4414175"/>
              <a:gd name="connsiteX193" fmla="*/ 8120541 w 12191999"/>
              <a:gd name="connsiteY193" fmla="*/ 2267014 h 4414175"/>
              <a:gd name="connsiteX194" fmla="*/ 8168296 w 12191999"/>
              <a:gd name="connsiteY194" fmla="*/ 2212693 h 4414175"/>
              <a:gd name="connsiteX195" fmla="*/ 9150705 w 12191999"/>
              <a:gd name="connsiteY195" fmla="*/ 1793269 h 4414175"/>
              <a:gd name="connsiteX196" fmla="*/ 9143733 w 12191999"/>
              <a:gd name="connsiteY196" fmla="*/ 1793612 h 4414175"/>
              <a:gd name="connsiteX197" fmla="*/ 9070352 w 12191999"/>
              <a:gd name="connsiteY197" fmla="*/ 1887166 h 4414175"/>
              <a:gd name="connsiteX198" fmla="*/ 9066466 w 12191999"/>
              <a:gd name="connsiteY198" fmla="*/ 1919399 h 4414175"/>
              <a:gd name="connsiteX199" fmla="*/ 9163907 w 12191999"/>
              <a:gd name="connsiteY199" fmla="*/ 2107537 h 4414175"/>
              <a:gd name="connsiteX200" fmla="*/ 9253232 w 12191999"/>
              <a:gd name="connsiteY200" fmla="*/ 2181717 h 4414175"/>
              <a:gd name="connsiteX201" fmla="*/ 9347301 w 12191999"/>
              <a:gd name="connsiteY201" fmla="*/ 2194405 h 4414175"/>
              <a:gd name="connsiteX202" fmla="*/ 9319983 w 12191999"/>
              <a:gd name="connsiteY202" fmla="*/ 2151371 h 4414175"/>
              <a:gd name="connsiteX203" fmla="*/ 9206655 w 12191999"/>
              <a:gd name="connsiteY203" fmla="*/ 1999180 h 4414175"/>
              <a:gd name="connsiteX204" fmla="*/ 9150534 w 12191999"/>
              <a:gd name="connsiteY204" fmla="*/ 1857220 h 4414175"/>
              <a:gd name="connsiteX205" fmla="*/ 9150762 w 12191999"/>
              <a:gd name="connsiteY205" fmla="*/ 1793269 h 4414175"/>
              <a:gd name="connsiteX206" fmla="*/ 9150705 w 12191999"/>
              <a:gd name="connsiteY206" fmla="*/ 1793269 h 4414175"/>
              <a:gd name="connsiteX207" fmla="*/ 10149630 w 12191999"/>
              <a:gd name="connsiteY207" fmla="*/ 1724289 h 4414175"/>
              <a:gd name="connsiteX208" fmla="*/ 10070649 w 12191999"/>
              <a:gd name="connsiteY208" fmla="*/ 2141541 h 4414175"/>
              <a:gd name="connsiteX209" fmla="*/ 10234497 w 12191999"/>
              <a:gd name="connsiteY209" fmla="*/ 2097021 h 4414175"/>
              <a:gd name="connsiteX210" fmla="*/ 10262958 w 12191999"/>
              <a:gd name="connsiteY210" fmla="*/ 2070560 h 4414175"/>
              <a:gd name="connsiteX211" fmla="*/ 10242670 w 12191999"/>
              <a:gd name="connsiteY211" fmla="*/ 1950889 h 4414175"/>
              <a:gd name="connsiteX212" fmla="*/ 10196150 w 12191999"/>
              <a:gd name="connsiteY212" fmla="*/ 1826987 h 4414175"/>
              <a:gd name="connsiteX213" fmla="*/ 10149687 w 12191999"/>
              <a:gd name="connsiteY213" fmla="*/ 1724289 h 4414175"/>
              <a:gd name="connsiteX214" fmla="*/ 10149630 w 12191999"/>
              <a:gd name="connsiteY214" fmla="*/ 1724289 h 4414175"/>
              <a:gd name="connsiteX215" fmla="*/ 11154784 w 12191999"/>
              <a:gd name="connsiteY215" fmla="*/ 1454084 h 4414175"/>
              <a:gd name="connsiteX216" fmla="*/ 11007166 w 12191999"/>
              <a:gd name="connsiteY216" fmla="*/ 1529179 h 4414175"/>
              <a:gd name="connsiteX217" fmla="*/ 10851946 w 12191999"/>
              <a:gd name="connsiteY217" fmla="*/ 1674454 h 4414175"/>
              <a:gd name="connsiteX218" fmla="*/ 10782738 w 12191999"/>
              <a:gd name="connsiteY218" fmla="*/ 1738005 h 4414175"/>
              <a:gd name="connsiteX219" fmla="*/ 10792453 w 12191999"/>
              <a:gd name="connsiteY219" fmla="*/ 1742005 h 4414175"/>
              <a:gd name="connsiteX220" fmla="*/ 11217306 w 12191999"/>
              <a:gd name="connsiteY220" fmla="*/ 1744920 h 4414175"/>
              <a:gd name="connsiteX221" fmla="*/ 11238680 w 12191999"/>
              <a:gd name="connsiteY221" fmla="*/ 1732633 h 4414175"/>
              <a:gd name="connsiteX222" fmla="*/ 11276627 w 12191999"/>
              <a:gd name="connsiteY222" fmla="*/ 1648851 h 4414175"/>
              <a:gd name="connsiteX223" fmla="*/ 11322633 w 12191999"/>
              <a:gd name="connsiteY223" fmla="*/ 1493574 h 4414175"/>
              <a:gd name="connsiteX224" fmla="*/ 11154784 w 12191999"/>
              <a:gd name="connsiteY224" fmla="*/ 1454084 h 4414175"/>
              <a:gd name="connsiteX225" fmla="*/ 9159678 w 12191999"/>
              <a:gd name="connsiteY225" fmla="*/ 1453283 h 4414175"/>
              <a:gd name="connsiteX226" fmla="*/ 9140132 w 12191999"/>
              <a:gd name="connsiteY226" fmla="*/ 1531979 h 4414175"/>
              <a:gd name="connsiteX227" fmla="*/ 9159678 w 12191999"/>
              <a:gd name="connsiteY227" fmla="*/ 1453283 h 4414175"/>
              <a:gd name="connsiteX228" fmla="*/ 9206141 w 12191999"/>
              <a:gd name="connsiteY228" fmla="*/ 1386818 h 4414175"/>
              <a:gd name="connsiteX229" fmla="*/ 9214541 w 12191999"/>
              <a:gd name="connsiteY229" fmla="*/ 1444825 h 4414175"/>
              <a:gd name="connsiteX230" fmla="*/ 9251575 w 12191999"/>
              <a:gd name="connsiteY230" fmla="*/ 1386818 h 4414175"/>
              <a:gd name="connsiteX231" fmla="*/ 9206141 w 12191999"/>
              <a:gd name="connsiteY231" fmla="*/ 1386818 h 4414175"/>
              <a:gd name="connsiteX232" fmla="*/ 8918162 w 12191999"/>
              <a:gd name="connsiteY232" fmla="*/ 1337269 h 4414175"/>
              <a:gd name="connsiteX233" fmla="*/ 8888615 w 12191999"/>
              <a:gd name="connsiteY233" fmla="*/ 1351328 h 4414175"/>
              <a:gd name="connsiteX234" fmla="*/ 8534971 w 12191999"/>
              <a:gd name="connsiteY234" fmla="*/ 1794640 h 4414175"/>
              <a:gd name="connsiteX235" fmla="*/ 8315000 w 12191999"/>
              <a:gd name="connsiteY235" fmla="*/ 2061131 h 4414175"/>
              <a:gd name="connsiteX236" fmla="*/ 8310371 w 12191999"/>
              <a:gd name="connsiteY236" fmla="*/ 2076218 h 4414175"/>
              <a:gd name="connsiteX237" fmla="*/ 8305285 w 12191999"/>
              <a:gd name="connsiteY237" fmla="*/ 2090620 h 4414175"/>
              <a:gd name="connsiteX238" fmla="*/ 8241563 w 12191999"/>
              <a:gd name="connsiteY238" fmla="*/ 2145999 h 4414175"/>
              <a:gd name="connsiteX239" fmla="*/ 8091887 w 12191999"/>
              <a:gd name="connsiteY239" fmla="*/ 2318020 h 4414175"/>
              <a:gd name="connsiteX240" fmla="*/ 8081085 w 12191999"/>
              <a:gd name="connsiteY240" fmla="*/ 2372370 h 4414175"/>
              <a:gd name="connsiteX241" fmla="*/ 8108517 w 12191999"/>
              <a:gd name="connsiteY241" fmla="*/ 2475183 h 4414175"/>
              <a:gd name="connsiteX242" fmla="*/ 8072799 w 12191999"/>
              <a:gd name="connsiteY242" fmla="*/ 2485984 h 4414175"/>
              <a:gd name="connsiteX243" fmla="*/ 8182698 w 12191999"/>
              <a:gd name="connsiteY243" fmla="*/ 2532733 h 4414175"/>
              <a:gd name="connsiteX244" fmla="*/ 8203501 w 12191999"/>
              <a:gd name="connsiteY244" fmla="*/ 2562565 h 4414175"/>
              <a:gd name="connsiteX245" fmla="*/ 8204472 w 12191999"/>
              <a:gd name="connsiteY245" fmla="*/ 2811625 h 4414175"/>
              <a:gd name="connsiteX246" fmla="*/ 8156066 w 12191999"/>
              <a:gd name="connsiteY246" fmla="*/ 2816425 h 4414175"/>
              <a:gd name="connsiteX247" fmla="*/ 8155895 w 12191999"/>
              <a:gd name="connsiteY247" fmla="*/ 2816368 h 4414175"/>
              <a:gd name="connsiteX248" fmla="*/ 8183384 w 12191999"/>
              <a:gd name="connsiteY248" fmla="*/ 2859345 h 4414175"/>
              <a:gd name="connsiteX249" fmla="*/ 8225504 w 12191999"/>
              <a:gd name="connsiteY249" fmla="*/ 2879862 h 4414175"/>
              <a:gd name="connsiteX250" fmla="*/ 8267395 w 12191999"/>
              <a:gd name="connsiteY250" fmla="*/ 2857402 h 4414175"/>
              <a:gd name="connsiteX251" fmla="*/ 8528570 w 12191999"/>
              <a:gd name="connsiteY251" fmla="*/ 2645147 h 4414175"/>
              <a:gd name="connsiteX252" fmla="*/ 8677732 w 12191999"/>
              <a:gd name="connsiteY252" fmla="*/ 2505644 h 4414175"/>
              <a:gd name="connsiteX253" fmla="*/ 8866498 w 12191999"/>
              <a:gd name="connsiteY253" fmla="*/ 2237667 h 4414175"/>
              <a:gd name="connsiteX254" fmla="*/ 8936107 w 12191999"/>
              <a:gd name="connsiteY254" fmla="*/ 2198577 h 4414175"/>
              <a:gd name="connsiteX255" fmla="*/ 9069837 w 12191999"/>
              <a:gd name="connsiteY255" fmla="*/ 2180117 h 4414175"/>
              <a:gd name="connsiteX256" fmla="*/ 8976112 w 12191999"/>
              <a:gd name="connsiteY256" fmla="*/ 1958604 h 4414175"/>
              <a:gd name="connsiteX257" fmla="*/ 8961367 w 12191999"/>
              <a:gd name="connsiteY257" fmla="*/ 1844304 h 4414175"/>
              <a:gd name="connsiteX258" fmla="*/ 9055036 w 12191999"/>
              <a:gd name="connsiteY258" fmla="*/ 1650908 h 4414175"/>
              <a:gd name="connsiteX259" fmla="*/ 9141904 w 12191999"/>
              <a:gd name="connsiteY259" fmla="*/ 1463799 h 4414175"/>
              <a:gd name="connsiteX260" fmla="*/ 9123959 w 12191999"/>
              <a:gd name="connsiteY260" fmla="*/ 1383618 h 4414175"/>
              <a:gd name="connsiteX261" fmla="*/ 9044806 w 12191999"/>
              <a:gd name="connsiteY261" fmla="*/ 1370302 h 4414175"/>
              <a:gd name="connsiteX262" fmla="*/ 8918162 w 12191999"/>
              <a:gd name="connsiteY262" fmla="*/ 1337269 h 4414175"/>
              <a:gd name="connsiteX263" fmla="*/ 10751476 w 12191999"/>
              <a:gd name="connsiteY263" fmla="*/ 1092381 h 4414175"/>
              <a:gd name="connsiteX264" fmla="*/ 10742218 w 12191999"/>
              <a:gd name="connsiteY264" fmla="*/ 1094267 h 4414175"/>
              <a:gd name="connsiteX265" fmla="*/ 10717015 w 12191999"/>
              <a:gd name="connsiteY265" fmla="*/ 1665196 h 4414175"/>
              <a:gd name="connsiteX266" fmla="*/ 10717072 w 12191999"/>
              <a:gd name="connsiteY266" fmla="*/ 1665196 h 4414175"/>
              <a:gd name="connsiteX267" fmla="*/ 10763249 w 12191999"/>
              <a:gd name="connsiteY267" fmla="*/ 1625591 h 4414175"/>
              <a:gd name="connsiteX268" fmla="*/ 10851375 w 12191999"/>
              <a:gd name="connsiteY268" fmla="*/ 1569527 h 4414175"/>
              <a:gd name="connsiteX269" fmla="*/ 10892580 w 12191999"/>
              <a:gd name="connsiteY269" fmla="*/ 1530836 h 4414175"/>
              <a:gd name="connsiteX270" fmla="*/ 10978876 w 12191999"/>
              <a:gd name="connsiteY270" fmla="*/ 1320867 h 4414175"/>
              <a:gd name="connsiteX271" fmla="*/ 11022367 w 12191999"/>
              <a:gd name="connsiteY271" fmla="*/ 1184393 h 4414175"/>
              <a:gd name="connsiteX272" fmla="*/ 11008651 w 12191999"/>
              <a:gd name="connsiteY272" fmla="*/ 1101525 h 4414175"/>
              <a:gd name="connsiteX273" fmla="*/ 10759935 w 12191999"/>
              <a:gd name="connsiteY273" fmla="*/ 1132158 h 4414175"/>
              <a:gd name="connsiteX274" fmla="*/ 10751476 w 12191999"/>
              <a:gd name="connsiteY274" fmla="*/ 1092381 h 4414175"/>
              <a:gd name="connsiteX275" fmla="*/ 10714043 w 12191999"/>
              <a:gd name="connsiteY275" fmla="*/ 473 h 4414175"/>
              <a:gd name="connsiteX276" fmla="*/ 10797140 w 12191999"/>
              <a:gd name="connsiteY276" fmla="*/ 86370 h 4414175"/>
              <a:gd name="connsiteX277" fmla="*/ 10786909 w 12191999"/>
              <a:gd name="connsiteY277" fmla="*/ 297253 h 4414175"/>
              <a:gd name="connsiteX278" fmla="*/ 10780280 w 12191999"/>
              <a:gd name="connsiteY278" fmla="*/ 445615 h 4414175"/>
              <a:gd name="connsiteX279" fmla="*/ 10745875 w 12191999"/>
              <a:gd name="connsiteY279" fmla="*/ 990768 h 4414175"/>
              <a:gd name="connsiteX280" fmla="*/ 10744962 w 12191999"/>
              <a:gd name="connsiteY280" fmla="*/ 1019286 h 4414175"/>
              <a:gd name="connsiteX281" fmla="*/ 10778280 w 12191999"/>
              <a:gd name="connsiteY281" fmla="*/ 1058720 h 4414175"/>
              <a:gd name="connsiteX282" fmla="*/ 10842117 w 12191999"/>
              <a:gd name="connsiteY282" fmla="*/ 1070950 h 4414175"/>
              <a:gd name="connsiteX283" fmla="*/ 10981505 w 12191999"/>
              <a:gd name="connsiteY283" fmla="*/ 1018658 h 4414175"/>
              <a:gd name="connsiteX284" fmla="*/ 10993849 w 12191999"/>
              <a:gd name="connsiteY284" fmla="*/ 999912 h 4414175"/>
              <a:gd name="connsiteX285" fmla="*/ 11050028 w 12191999"/>
              <a:gd name="connsiteY285" fmla="*/ 959850 h 4414175"/>
              <a:gd name="connsiteX286" fmla="*/ 11133353 w 12191999"/>
              <a:gd name="connsiteY286" fmla="*/ 941391 h 4414175"/>
              <a:gd name="connsiteX287" fmla="*/ 11109864 w 12191999"/>
              <a:gd name="connsiteY287" fmla="*/ 865896 h 4414175"/>
              <a:gd name="connsiteX288" fmla="*/ 11142954 w 12191999"/>
              <a:gd name="connsiteY288" fmla="*/ 802745 h 4414175"/>
              <a:gd name="connsiteX289" fmla="*/ 11204104 w 12191999"/>
              <a:gd name="connsiteY289" fmla="*/ 794115 h 4414175"/>
              <a:gd name="connsiteX290" fmla="*/ 11225650 w 12191999"/>
              <a:gd name="connsiteY290" fmla="*/ 809660 h 4414175"/>
              <a:gd name="connsiteX291" fmla="*/ 11253139 w 12191999"/>
              <a:gd name="connsiteY291" fmla="*/ 881726 h 4414175"/>
              <a:gd name="connsiteX292" fmla="*/ 11246110 w 12191999"/>
              <a:gd name="connsiteY292" fmla="*/ 932533 h 4414175"/>
              <a:gd name="connsiteX293" fmla="*/ 11292286 w 12191999"/>
              <a:gd name="connsiteY293" fmla="*/ 961336 h 4414175"/>
              <a:gd name="connsiteX294" fmla="*/ 11323662 w 12191999"/>
              <a:gd name="connsiteY294" fmla="*/ 965394 h 4414175"/>
              <a:gd name="connsiteX295" fmla="*/ 11388699 w 12191999"/>
              <a:gd name="connsiteY295" fmla="*/ 931390 h 4414175"/>
              <a:gd name="connsiteX296" fmla="*/ 11412188 w 12191999"/>
              <a:gd name="connsiteY296" fmla="*/ 912244 h 4414175"/>
              <a:gd name="connsiteX297" fmla="*/ 11473737 w 12191999"/>
              <a:gd name="connsiteY297" fmla="*/ 826748 h 4414175"/>
              <a:gd name="connsiteX298" fmla="*/ 11471223 w 12191999"/>
              <a:gd name="connsiteY298" fmla="*/ 764226 h 4414175"/>
              <a:gd name="connsiteX299" fmla="*/ 11456993 w 12191999"/>
              <a:gd name="connsiteY299" fmla="*/ 737480 h 4414175"/>
              <a:gd name="connsiteX300" fmla="*/ 11494712 w 12191999"/>
              <a:gd name="connsiteY300" fmla="*/ 758454 h 4414175"/>
              <a:gd name="connsiteX301" fmla="*/ 11501456 w 12191999"/>
              <a:gd name="connsiteY301" fmla="*/ 687016 h 4414175"/>
              <a:gd name="connsiteX302" fmla="*/ 11506313 w 12191999"/>
              <a:gd name="connsiteY302" fmla="*/ 686330 h 4414175"/>
              <a:gd name="connsiteX303" fmla="*/ 11513343 w 12191999"/>
              <a:gd name="connsiteY303" fmla="*/ 722849 h 4414175"/>
              <a:gd name="connsiteX304" fmla="*/ 11515743 w 12191999"/>
              <a:gd name="connsiteY304" fmla="*/ 722849 h 4414175"/>
              <a:gd name="connsiteX305" fmla="*/ 11518086 w 12191999"/>
              <a:gd name="connsiteY305" fmla="*/ 680272 h 4414175"/>
              <a:gd name="connsiteX306" fmla="*/ 11525516 w 12191999"/>
              <a:gd name="connsiteY306" fmla="*/ 679358 h 4414175"/>
              <a:gd name="connsiteX307" fmla="*/ 11532145 w 12191999"/>
              <a:gd name="connsiteY307" fmla="*/ 701361 h 4414175"/>
              <a:gd name="connsiteX308" fmla="*/ 11536432 w 12191999"/>
              <a:gd name="connsiteY308" fmla="*/ 687531 h 4414175"/>
              <a:gd name="connsiteX309" fmla="*/ 11540489 w 12191999"/>
              <a:gd name="connsiteY309" fmla="*/ 687473 h 4414175"/>
              <a:gd name="connsiteX310" fmla="*/ 11542261 w 12191999"/>
              <a:gd name="connsiteY310" fmla="*/ 719706 h 4414175"/>
              <a:gd name="connsiteX311" fmla="*/ 11550091 w 12191999"/>
              <a:gd name="connsiteY311" fmla="*/ 706962 h 4414175"/>
              <a:gd name="connsiteX312" fmla="*/ 11530145 w 12191999"/>
              <a:gd name="connsiteY312" fmla="*/ 802516 h 4414175"/>
              <a:gd name="connsiteX313" fmla="*/ 11511285 w 12191999"/>
              <a:gd name="connsiteY313" fmla="*/ 851837 h 4414175"/>
              <a:gd name="connsiteX314" fmla="*/ 11493455 w 12191999"/>
              <a:gd name="connsiteY314" fmla="*/ 902472 h 4414175"/>
              <a:gd name="connsiteX315" fmla="*/ 11330977 w 12191999"/>
              <a:gd name="connsiteY315" fmla="*/ 1051747 h 4414175"/>
              <a:gd name="connsiteX316" fmla="*/ 11286458 w 12191999"/>
              <a:gd name="connsiteY316" fmla="*/ 1161018 h 4414175"/>
              <a:gd name="connsiteX317" fmla="*/ 11307889 w 12191999"/>
              <a:gd name="connsiteY317" fmla="*/ 1331497 h 4414175"/>
              <a:gd name="connsiteX318" fmla="*/ 11233937 w 12191999"/>
              <a:gd name="connsiteY318" fmla="*/ 1342984 h 4414175"/>
              <a:gd name="connsiteX319" fmla="*/ 11260225 w 12191999"/>
              <a:gd name="connsiteY319" fmla="*/ 1355785 h 4414175"/>
              <a:gd name="connsiteX320" fmla="*/ 11397900 w 12191999"/>
              <a:gd name="connsiteY320" fmla="*/ 1440825 h 4414175"/>
              <a:gd name="connsiteX321" fmla="*/ 11414360 w 12191999"/>
              <a:gd name="connsiteY321" fmla="*/ 1485287 h 4414175"/>
              <a:gd name="connsiteX322" fmla="*/ 11371211 w 12191999"/>
              <a:gd name="connsiteY322" fmla="*/ 1677711 h 4414175"/>
              <a:gd name="connsiteX323" fmla="*/ 11344636 w 12191999"/>
              <a:gd name="connsiteY323" fmla="*/ 1677711 h 4414175"/>
              <a:gd name="connsiteX324" fmla="*/ 11319948 w 12191999"/>
              <a:gd name="connsiteY324" fmla="*/ 1717545 h 4414175"/>
              <a:gd name="connsiteX325" fmla="*/ 11370011 w 12191999"/>
              <a:gd name="connsiteY325" fmla="*/ 1749492 h 4414175"/>
              <a:gd name="connsiteX326" fmla="*/ 11435105 w 12191999"/>
              <a:gd name="connsiteY326" fmla="*/ 1763779 h 4414175"/>
              <a:gd name="connsiteX327" fmla="*/ 11767374 w 12191999"/>
              <a:gd name="connsiteY327" fmla="*/ 1920828 h 4414175"/>
              <a:gd name="connsiteX328" fmla="*/ 11804179 w 12191999"/>
              <a:gd name="connsiteY328" fmla="*/ 1924885 h 4414175"/>
              <a:gd name="connsiteX329" fmla="*/ 12080213 w 12191999"/>
              <a:gd name="connsiteY329" fmla="*/ 1934258 h 4414175"/>
              <a:gd name="connsiteX330" fmla="*/ 12191999 w 12191999"/>
              <a:gd name="connsiteY330" fmla="*/ 1966490 h 4414175"/>
              <a:gd name="connsiteX331" fmla="*/ 12191999 w 12191999"/>
              <a:gd name="connsiteY331" fmla="*/ 4414174 h 4414175"/>
              <a:gd name="connsiteX332" fmla="*/ 4210050 w 12191999"/>
              <a:gd name="connsiteY332" fmla="*/ 4414174 h 4414175"/>
              <a:gd name="connsiteX333" fmla="*/ 4210050 w 12191999"/>
              <a:gd name="connsiteY333" fmla="*/ 4414175 h 4414175"/>
              <a:gd name="connsiteX334" fmla="*/ 0 w 12191999"/>
              <a:gd name="connsiteY334" fmla="*/ 4414175 h 4414175"/>
              <a:gd name="connsiteX335" fmla="*/ 0 w 12191999"/>
              <a:gd name="connsiteY335" fmla="*/ 4393354 h 4414175"/>
              <a:gd name="connsiteX336" fmla="*/ 229149 w 12191999"/>
              <a:gd name="connsiteY336" fmla="*/ 4334483 h 4414175"/>
              <a:gd name="connsiteX337" fmla="*/ 349649 w 12191999"/>
              <a:gd name="connsiteY337" fmla="*/ 4246774 h 4414175"/>
              <a:gd name="connsiteX338" fmla="*/ 646697 w 12191999"/>
              <a:gd name="connsiteY338" fmla="*/ 3927156 h 4414175"/>
              <a:gd name="connsiteX339" fmla="*/ 780424 w 12191999"/>
              <a:gd name="connsiteY339" fmla="*/ 3765528 h 4414175"/>
              <a:gd name="connsiteX340" fmla="*/ 801867 w 12191999"/>
              <a:gd name="connsiteY340" fmla="*/ 3700012 h 4414175"/>
              <a:gd name="connsiteX341" fmla="*/ 800173 w 12191999"/>
              <a:gd name="connsiteY341" fmla="*/ 3506600 h 4414175"/>
              <a:gd name="connsiteX342" fmla="*/ 790268 w 12191999"/>
              <a:gd name="connsiteY342" fmla="*/ 3209551 h 4414175"/>
              <a:gd name="connsiteX343" fmla="*/ 787070 w 12191999"/>
              <a:gd name="connsiteY343" fmla="*/ 3194944 h 4414175"/>
              <a:gd name="connsiteX344" fmla="*/ 741241 w 12191999"/>
              <a:gd name="connsiteY344" fmla="*/ 3100964 h 4414175"/>
              <a:gd name="connsiteX345" fmla="*/ 744188 w 12191999"/>
              <a:gd name="connsiteY345" fmla="*/ 2837457 h 4414175"/>
              <a:gd name="connsiteX346" fmla="*/ 745880 w 12191999"/>
              <a:gd name="connsiteY346" fmla="*/ 2828241 h 4414175"/>
              <a:gd name="connsiteX347" fmla="*/ 822743 w 12191999"/>
              <a:gd name="connsiteY347" fmla="*/ 2741786 h 4414175"/>
              <a:gd name="connsiteX348" fmla="*/ 857916 w 12191999"/>
              <a:gd name="connsiteY348" fmla="*/ 2722225 h 4414175"/>
              <a:gd name="connsiteX349" fmla="*/ 877602 w 12191999"/>
              <a:gd name="connsiteY349" fmla="*/ 2649437 h 4414175"/>
              <a:gd name="connsiteX350" fmla="*/ 869952 w 12191999"/>
              <a:gd name="connsiteY350" fmla="*/ 2613010 h 4414175"/>
              <a:gd name="connsiteX351" fmla="*/ 898103 w 12191999"/>
              <a:gd name="connsiteY351" fmla="*/ 2549689 h 4414175"/>
              <a:gd name="connsiteX352" fmla="*/ 939929 w 12191999"/>
              <a:gd name="connsiteY352" fmla="*/ 2540520 h 4414175"/>
              <a:gd name="connsiteX353" fmla="*/ 979920 w 12191999"/>
              <a:gd name="connsiteY353" fmla="*/ 2557025 h 4414175"/>
              <a:gd name="connsiteX354" fmla="*/ 994903 w 12191999"/>
              <a:gd name="connsiteY354" fmla="*/ 2568246 h 4414175"/>
              <a:gd name="connsiteX355" fmla="*/ 1003555 w 12191999"/>
              <a:gd name="connsiteY355" fmla="*/ 2613762 h 4414175"/>
              <a:gd name="connsiteX356" fmla="*/ 1010577 w 12191999"/>
              <a:gd name="connsiteY356" fmla="*/ 2622163 h 4414175"/>
              <a:gd name="connsiteX357" fmla="*/ 1173834 w 12191999"/>
              <a:gd name="connsiteY357" fmla="*/ 2684921 h 4414175"/>
              <a:gd name="connsiteX358" fmla="*/ 1228316 w 12191999"/>
              <a:gd name="connsiteY358" fmla="*/ 2740657 h 4414175"/>
              <a:gd name="connsiteX359" fmla="*/ 1221608 w 12191999"/>
              <a:gd name="connsiteY359" fmla="*/ 2794198 h 4414175"/>
              <a:gd name="connsiteX360" fmla="*/ 1139352 w 12191999"/>
              <a:gd name="connsiteY360" fmla="*/ 2826800 h 4414175"/>
              <a:gd name="connsiteX361" fmla="*/ 1097221 w 12191999"/>
              <a:gd name="connsiteY361" fmla="*/ 2880905 h 4414175"/>
              <a:gd name="connsiteX362" fmla="*/ 1151829 w 12191999"/>
              <a:gd name="connsiteY362" fmla="*/ 3111183 h 4414175"/>
              <a:gd name="connsiteX363" fmla="*/ 1154524 w 12191999"/>
              <a:gd name="connsiteY363" fmla="*/ 3126919 h 4414175"/>
              <a:gd name="connsiteX364" fmla="*/ 1071642 w 12191999"/>
              <a:gd name="connsiteY364" fmla="*/ 3150618 h 4414175"/>
              <a:gd name="connsiteX365" fmla="*/ 1050702 w 12191999"/>
              <a:gd name="connsiteY365" fmla="*/ 3476442 h 4414175"/>
              <a:gd name="connsiteX366" fmla="*/ 1042865 w 12191999"/>
              <a:gd name="connsiteY366" fmla="*/ 3795433 h 4414175"/>
              <a:gd name="connsiteX367" fmla="*/ 1093711 w 12191999"/>
              <a:gd name="connsiteY367" fmla="*/ 3848473 h 4414175"/>
              <a:gd name="connsiteX368" fmla="*/ 1222172 w 12191999"/>
              <a:gd name="connsiteY368" fmla="*/ 4041197 h 4414175"/>
              <a:gd name="connsiteX369" fmla="*/ 1263426 w 12191999"/>
              <a:gd name="connsiteY369" fmla="*/ 4059190 h 4414175"/>
              <a:gd name="connsiteX370" fmla="*/ 1499220 w 12191999"/>
              <a:gd name="connsiteY370" fmla="*/ 4012797 h 4414175"/>
              <a:gd name="connsiteX371" fmla="*/ 1541351 w 12191999"/>
              <a:gd name="connsiteY371" fmla="*/ 4018063 h 4414175"/>
              <a:gd name="connsiteX372" fmla="*/ 1785924 w 12191999"/>
              <a:gd name="connsiteY372" fmla="*/ 4113359 h 4414175"/>
              <a:gd name="connsiteX373" fmla="*/ 2039524 w 12191999"/>
              <a:gd name="connsiteY373" fmla="*/ 4179125 h 4414175"/>
              <a:gd name="connsiteX374" fmla="*/ 2291807 w 12191999"/>
              <a:gd name="connsiteY374" fmla="*/ 4238247 h 4414175"/>
              <a:gd name="connsiteX375" fmla="*/ 2325099 w 12191999"/>
              <a:gd name="connsiteY375" fmla="*/ 4245332 h 4414175"/>
              <a:gd name="connsiteX376" fmla="*/ 3026402 w 12191999"/>
              <a:gd name="connsiteY376" fmla="*/ 4093986 h 4414175"/>
              <a:gd name="connsiteX377" fmla="*/ 3029412 w 12191999"/>
              <a:gd name="connsiteY377" fmla="*/ 4098187 h 4414175"/>
              <a:gd name="connsiteX378" fmla="*/ 3306889 w 12191999"/>
              <a:gd name="connsiteY378" fmla="*/ 4007346 h 4414175"/>
              <a:gd name="connsiteX379" fmla="*/ 3306962 w 12191999"/>
              <a:gd name="connsiteY379" fmla="*/ 4007405 h 4414175"/>
              <a:gd name="connsiteX380" fmla="*/ 3306899 w 12191999"/>
              <a:gd name="connsiteY380" fmla="*/ 4007343 h 4414175"/>
              <a:gd name="connsiteX381" fmla="*/ 3392101 w 12191999"/>
              <a:gd name="connsiteY381" fmla="*/ 3978377 h 4414175"/>
              <a:gd name="connsiteX382" fmla="*/ 3505140 w 12191999"/>
              <a:gd name="connsiteY382" fmla="*/ 3943769 h 4414175"/>
              <a:gd name="connsiteX383" fmla="*/ 3553290 w 12191999"/>
              <a:gd name="connsiteY383" fmla="*/ 3939945 h 4414175"/>
              <a:gd name="connsiteX384" fmla="*/ 3714478 w 12191999"/>
              <a:gd name="connsiteY384" fmla="*/ 3956747 h 4414175"/>
              <a:gd name="connsiteX385" fmla="*/ 3765448 w 12191999"/>
              <a:gd name="connsiteY385" fmla="*/ 3963205 h 4414175"/>
              <a:gd name="connsiteX386" fmla="*/ 3822626 w 12191999"/>
              <a:gd name="connsiteY386" fmla="*/ 3971544 h 4414175"/>
              <a:gd name="connsiteX387" fmla="*/ 3881559 w 12191999"/>
              <a:gd name="connsiteY387" fmla="*/ 3978628 h 4414175"/>
              <a:gd name="connsiteX388" fmla="*/ 3929208 w 12191999"/>
              <a:gd name="connsiteY388" fmla="*/ 3957813 h 4414175"/>
              <a:gd name="connsiteX389" fmla="*/ 3995914 w 12191999"/>
              <a:gd name="connsiteY389" fmla="*/ 3871169 h 4414175"/>
              <a:gd name="connsiteX390" fmla="*/ 4120865 w 12191999"/>
              <a:gd name="connsiteY390" fmla="*/ 3808787 h 4414175"/>
              <a:gd name="connsiteX391" fmla="*/ 4129517 w 12191999"/>
              <a:gd name="connsiteY391" fmla="*/ 3806531 h 4414175"/>
              <a:gd name="connsiteX392" fmla="*/ 4122307 w 12191999"/>
              <a:gd name="connsiteY392" fmla="*/ 3802016 h 4414175"/>
              <a:gd name="connsiteX393" fmla="*/ 4197860 w 12191999"/>
              <a:gd name="connsiteY393" fmla="*/ 3673903 h 4414175"/>
              <a:gd name="connsiteX394" fmla="*/ 4210050 w 12191999"/>
              <a:gd name="connsiteY394" fmla="*/ 4088545 h 4414175"/>
              <a:gd name="connsiteX395" fmla="*/ 4414627 w 12191999"/>
              <a:gd name="connsiteY395" fmla="*/ 4048294 h 4414175"/>
              <a:gd name="connsiteX396" fmla="*/ 4453032 w 12191999"/>
              <a:gd name="connsiteY396" fmla="*/ 4053094 h 4414175"/>
              <a:gd name="connsiteX397" fmla="*/ 4675974 w 12191999"/>
              <a:gd name="connsiteY397" fmla="*/ 4139962 h 4414175"/>
              <a:gd name="connsiteX398" fmla="*/ 4907146 w 12191999"/>
              <a:gd name="connsiteY398" fmla="*/ 4199912 h 4414175"/>
              <a:gd name="connsiteX399" fmla="*/ 5137117 w 12191999"/>
              <a:gd name="connsiteY399" fmla="*/ 4253805 h 4414175"/>
              <a:gd name="connsiteX400" fmla="*/ 5167464 w 12191999"/>
              <a:gd name="connsiteY400" fmla="*/ 4260263 h 4414175"/>
              <a:gd name="connsiteX401" fmla="*/ 5242216 w 12191999"/>
              <a:gd name="connsiteY401" fmla="*/ 3987943 h 4414175"/>
              <a:gd name="connsiteX402" fmla="*/ 5035676 w 12191999"/>
              <a:gd name="connsiteY402" fmla="*/ 4076811 h 4414175"/>
              <a:gd name="connsiteX403" fmla="*/ 5009387 w 12191999"/>
              <a:gd name="connsiteY403" fmla="*/ 4120017 h 4414175"/>
              <a:gd name="connsiteX404" fmla="*/ 5002815 w 12191999"/>
              <a:gd name="connsiteY404" fmla="*/ 4158536 h 4414175"/>
              <a:gd name="connsiteX405" fmla="*/ 4955380 w 12191999"/>
              <a:gd name="connsiteY405" fmla="*/ 4091042 h 4414175"/>
              <a:gd name="connsiteX406" fmla="*/ 4954466 w 12191999"/>
              <a:gd name="connsiteY406" fmla="*/ 4018633 h 4414175"/>
              <a:gd name="connsiteX407" fmla="*/ 4987041 w 12191999"/>
              <a:gd name="connsiteY407" fmla="*/ 3985143 h 4414175"/>
              <a:gd name="connsiteX408" fmla="*/ 5129402 w 12191999"/>
              <a:gd name="connsiteY408" fmla="*/ 3942680 h 4414175"/>
              <a:gd name="connsiteX409" fmla="*/ 5145291 w 12191999"/>
              <a:gd name="connsiteY409" fmla="*/ 3936451 h 4414175"/>
              <a:gd name="connsiteX410" fmla="*/ 5166836 w 12191999"/>
              <a:gd name="connsiteY410" fmla="*/ 3899532 h 4414175"/>
              <a:gd name="connsiteX411" fmla="*/ 5171008 w 12191999"/>
              <a:gd name="connsiteY411" fmla="*/ 3663045 h 4414175"/>
              <a:gd name="connsiteX412" fmla="*/ 5150319 w 12191999"/>
              <a:gd name="connsiteY412" fmla="*/ 3521542 h 4414175"/>
              <a:gd name="connsiteX413" fmla="*/ 5114373 w 12191999"/>
              <a:gd name="connsiteY413" fmla="*/ 3512341 h 4414175"/>
              <a:gd name="connsiteX414" fmla="*/ 4970126 w 12191999"/>
              <a:gd name="connsiteY414" fmla="*/ 3608239 h 4414175"/>
              <a:gd name="connsiteX415" fmla="*/ 4914289 w 12191999"/>
              <a:gd name="connsiteY415" fmla="*/ 3638528 h 4414175"/>
              <a:gd name="connsiteX416" fmla="*/ 4881828 w 12191999"/>
              <a:gd name="connsiteY416" fmla="*/ 3677104 h 4414175"/>
              <a:gd name="connsiteX417" fmla="*/ 4872970 w 12191999"/>
              <a:gd name="connsiteY417" fmla="*/ 3624355 h 4414175"/>
              <a:gd name="connsiteX418" fmla="*/ 5083168 w 12191999"/>
              <a:gd name="connsiteY418" fmla="*/ 3441989 h 4414175"/>
              <a:gd name="connsiteX419" fmla="*/ 5099627 w 12191999"/>
              <a:gd name="connsiteY419" fmla="*/ 3408042 h 4414175"/>
              <a:gd name="connsiteX420" fmla="*/ 5131002 w 12191999"/>
              <a:gd name="connsiteY420" fmla="*/ 3377695 h 4414175"/>
              <a:gd name="connsiteX421" fmla="*/ 5215356 w 12191999"/>
              <a:gd name="connsiteY421" fmla="*/ 3353692 h 4414175"/>
              <a:gd name="connsiteX422" fmla="*/ 5230558 w 12191999"/>
              <a:gd name="connsiteY422" fmla="*/ 3316488 h 4414175"/>
              <a:gd name="connsiteX423" fmla="*/ 5226443 w 12191999"/>
              <a:gd name="connsiteY423" fmla="*/ 3305915 h 4414175"/>
              <a:gd name="connsiteX424" fmla="*/ 5294909 w 12191999"/>
              <a:gd name="connsiteY424" fmla="*/ 3207274 h 4414175"/>
              <a:gd name="connsiteX425" fmla="*/ 5333770 w 12191999"/>
              <a:gd name="connsiteY425" fmla="*/ 3235963 h 4414175"/>
              <a:gd name="connsiteX426" fmla="*/ 5356345 w 12191999"/>
              <a:gd name="connsiteY426" fmla="*/ 3273511 h 4414175"/>
              <a:gd name="connsiteX427" fmla="*/ 5351258 w 12191999"/>
              <a:gd name="connsiteY427" fmla="*/ 3313230 h 4414175"/>
              <a:gd name="connsiteX428" fmla="*/ 5351258 w 12191999"/>
              <a:gd name="connsiteY428" fmla="*/ 3348320 h 4414175"/>
              <a:gd name="connsiteX429" fmla="*/ 5395836 w 12191999"/>
              <a:gd name="connsiteY429" fmla="*/ 3369294 h 4414175"/>
              <a:gd name="connsiteX430" fmla="*/ 5530424 w 12191999"/>
              <a:gd name="connsiteY430" fmla="*/ 3229906 h 4414175"/>
              <a:gd name="connsiteX431" fmla="*/ 5525280 w 12191999"/>
              <a:gd name="connsiteY431" fmla="*/ 3209903 h 4414175"/>
              <a:gd name="connsiteX432" fmla="*/ 5533795 w 12191999"/>
              <a:gd name="connsiteY432" fmla="*/ 3177499 h 4414175"/>
              <a:gd name="connsiteX433" fmla="*/ 5560599 w 12191999"/>
              <a:gd name="connsiteY433" fmla="*/ 3178070 h 4414175"/>
              <a:gd name="connsiteX434" fmla="*/ 5575286 w 12191999"/>
              <a:gd name="connsiteY434" fmla="*/ 3203388 h 4414175"/>
              <a:gd name="connsiteX435" fmla="*/ 5567114 w 12191999"/>
              <a:gd name="connsiteY435" fmla="*/ 3232992 h 4414175"/>
              <a:gd name="connsiteX436" fmla="*/ 5562485 w 12191999"/>
              <a:gd name="connsiteY436" fmla="*/ 3248822 h 4414175"/>
              <a:gd name="connsiteX437" fmla="*/ 5567800 w 12191999"/>
              <a:gd name="connsiteY437" fmla="*/ 3281512 h 4414175"/>
              <a:gd name="connsiteX438" fmla="*/ 5494762 w 12191999"/>
              <a:gd name="connsiteY438" fmla="*/ 3392326 h 4414175"/>
              <a:gd name="connsiteX439" fmla="*/ 5429383 w 12191999"/>
              <a:gd name="connsiteY439" fmla="*/ 3431817 h 4414175"/>
              <a:gd name="connsiteX440" fmla="*/ 5394521 w 12191999"/>
              <a:gd name="connsiteY440" fmla="*/ 3499425 h 4414175"/>
              <a:gd name="connsiteX441" fmla="*/ 5442527 w 12191999"/>
              <a:gd name="connsiteY441" fmla="*/ 3687334 h 4414175"/>
              <a:gd name="connsiteX442" fmla="*/ 5380576 w 12191999"/>
              <a:gd name="connsiteY442" fmla="*/ 3708708 h 4414175"/>
              <a:gd name="connsiteX443" fmla="*/ 5349544 w 12191999"/>
              <a:gd name="connsiteY443" fmla="*/ 3750142 h 4414175"/>
              <a:gd name="connsiteX444" fmla="*/ 5322627 w 12191999"/>
              <a:gd name="connsiteY444" fmla="*/ 4052866 h 4414175"/>
              <a:gd name="connsiteX445" fmla="*/ 5293765 w 12191999"/>
              <a:gd name="connsiteY445" fmla="*/ 4145449 h 4414175"/>
              <a:gd name="connsiteX446" fmla="*/ 5340514 w 12191999"/>
              <a:gd name="connsiteY446" fmla="*/ 4092928 h 4414175"/>
              <a:gd name="connsiteX447" fmla="*/ 5474188 w 12191999"/>
              <a:gd name="connsiteY447" fmla="*/ 3969826 h 4414175"/>
              <a:gd name="connsiteX448" fmla="*/ 5527109 w 12191999"/>
              <a:gd name="connsiteY448" fmla="*/ 3923078 h 4414175"/>
              <a:gd name="connsiteX449" fmla="*/ 5631752 w 12191999"/>
              <a:gd name="connsiteY449" fmla="*/ 3813864 h 4414175"/>
              <a:gd name="connsiteX450" fmla="*/ 5686729 w 12191999"/>
              <a:gd name="connsiteY450" fmla="*/ 3706194 h 4414175"/>
              <a:gd name="connsiteX451" fmla="*/ 5769025 w 12191999"/>
              <a:gd name="connsiteY451" fmla="*/ 3609725 h 4414175"/>
              <a:gd name="connsiteX452" fmla="*/ 5814916 w 12191999"/>
              <a:gd name="connsiteY452" fmla="*/ 3571948 h 4414175"/>
              <a:gd name="connsiteX453" fmla="*/ 5907671 w 12191999"/>
              <a:gd name="connsiteY453" fmla="*/ 3469707 h 4414175"/>
              <a:gd name="connsiteX454" fmla="*/ 6039688 w 12191999"/>
              <a:gd name="connsiteY454" fmla="*/ 3344434 h 4414175"/>
              <a:gd name="connsiteX455" fmla="*/ 6074435 w 12191999"/>
              <a:gd name="connsiteY455" fmla="*/ 3376667 h 4414175"/>
              <a:gd name="connsiteX456" fmla="*/ 6082607 w 12191999"/>
              <a:gd name="connsiteY456" fmla="*/ 3334204 h 4414175"/>
              <a:gd name="connsiteX457" fmla="*/ 6176962 w 12191999"/>
              <a:gd name="connsiteY457" fmla="*/ 3277226 h 4414175"/>
              <a:gd name="connsiteX458" fmla="*/ 6208794 w 12191999"/>
              <a:gd name="connsiteY458" fmla="*/ 3289570 h 4414175"/>
              <a:gd name="connsiteX459" fmla="*/ 6231769 w 12191999"/>
              <a:gd name="connsiteY459" fmla="*/ 3369123 h 4414175"/>
              <a:gd name="connsiteX460" fmla="*/ 6229311 w 12191999"/>
              <a:gd name="connsiteY460" fmla="*/ 3405242 h 4414175"/>
              <a:gd name="connsiteX461" fmla="*/ 6202393 w 12191999"/>
              <a:gd name="connsiteY461" fmla="*/ 3443818 h 4414175"/>
              <a:gd name="connsiteX462" fmla="*/ 6178733 w 12191999"/>
              <a:gd name="connsiteY462" fmla="*/ 3453876 h 4414175"/>
              <a:gd name="connsiteX463" fmla="*/ 6134214 w 12191999"/>
              <a:gd name="connsiteY463" fmla="*/ 3451819 h 4414175"/>
              <a:gd name="connsiteX464" fmla="*/ 6274517 w 12191999"/>
              <a:gd name="connsiteY464" fmla="*/ 3473764 h 4414175"/>
              <a:gd name="connsiteX465" fmla="*/ 6342697 w 12191999"/>
              <a:gd name="connsiteY465" fmla="*/ 3469078 h 4414175"/>
              <a:gd name="connsiteX466" fmla="*/ 6458768 w 12191999"/>
              <a:gd name="connsiteY466" fmla="*/ 3412157 h 4414175"/>
              <a:gd name="connsiteX467" fmla="*/ 6530434 w 12191999"/>
              <a:gd name="connsiteY467" fmla="*/ 3352550 h 4414175"/>
              <a:gd name="connsiteX468" fmla="*/ 6621417 w 12191999"/>
              <a:gd name="connsiteY468" fmla="*/ 3252880 h 4414175"/>
              <a:gd name="connsiteX469" fmla="*/ 6755605 w 12191999"/>
              <a:gd name="connsiteY469" fmla="*/ 3130064 h 4414175"/>
              <a:gd name="connsiteX470" fmla="*/ 6784695 w 12191999"/>
              <a:gd name="connsiteY470" fmla="*/ 3169212 h 4414175"/>
              <a:gd name="connsiteX471" fmla="*/ 6796639 w 12191999"/>
              <a:gd name="connsiteY471" fmla="*/ 3130579 h 4414175"/>
              <a:gd name="connsiteX472" fmla="*/ 6858304 w 12191999"/>
              <a:gd name="connsiteY472" fmla="*/ 3058570 h 4414175"/>
              <a:gd name="connsiteX473" fmla="*/ 6951801 w 12191999"/>
              <a:gd name="connsiteY473" fmla="*/ 3113319 h 4414175"/>
              <a:gd name="connsiteX474" fmla="*/ 6945915 w 12191999"/>
              <a:gd name="connsiteY474" fmla="*/ 3166755 h 4414175"/>
              <a:gd name="connsiteX475" fmla="*/ 6936714 w 12191999"/>
              <a:gd name="connsiteY475" fmla="*/ 3205445 h 4414175"/>
              <a:gd name="connsiteX476" fmla="*/ 6904481 w 12191999"/>
              <a:gd name="connsiteY476" fmla="*/ 3250079 h 4414175"/>
              <a:gd name="connsiteX477" fmla="*/ 6841730 w 12191999"/>
              <a:gd name="connsiteY477" fmla="*/ 3237735 h 4414175"/>
              <a:gd name="connsiteX478" fmla="*/ 6839273 w 12191999"/>
              <a:gd name="connsiteY478" fmla="*/ 3251508 h 4414175"/>
              <a:gd name="connsiteX479" fmla="*/ 6982719 w 12191999"/>
              <a:gd name="connsiteY479" fmla="*/ 3279112 h 4414175"/>
              <a:gd name="connsiteX480" fmla="*/ 7104335 w 12191999"/>
              <a:gd name="connsiteY480" fmla="*/ 3292428 h 4414175"/>
              <a:gd name="connsiteX481" fmla="*/ 7149483 w 12191999"/>
              <a:gd name="connsiteY481" fmla="*/ 3265910 h 4414175"/>
              <a:gd name="connsiteX482" fmla="*/ 7245381 w 12191999"/>
              <a:gd name="connsiteY482" fmla="*/ 3116691 h 4414175"/>
              <a:gd name="connsiteX483" fmla="*/ 7317390 w 12191999"/>
              <a:gd name="connsiteY483" fmla="*/ 3003192 h 4414175"/>
              <a:gd name="connsiteX484" fmla="*/ 7435919 w 12191999"/>
              <a:gd name="connsiteY484" fmla="*/ 2858316 h 4414175"/>
              <a:gd name="connsiteX485" fmla="*/ 7474267 w 12191999"/>
              <a:gd name="connsiteY485" fmla="*/ 2887634 h 4414175"/>
              <a:gd name="connsiteX486" fmla="*/ 7479239 w 12191999"/>
              <a:gd name="connsiteY486" fmla="*/ 2842200 h 4414175"/>
              <a:gd name="connsiteX487" fmla="*/ 7566221 w 12191999"/>
              <a:gd name="connsiteY487" fmla="*/ 2779335 h 4414175"/>
              <a:gd name="connsiteX488" fmla="*/ 7585481 w 12191999"/>
              <a:gd name="connsiteY488" fmla="*/ 2784364 h 4414175"/>
              <a:gd name="connsiteX489" fmla="*/ 7623371 w 12191999"/>
              <a:gd name="connsiteY489" fmla="*/ 2807910 h 4414175"/>
              <a:gd name="connsiteX490" fmla="*/ 7627543 w 12191999"/>
              <a:gd name="connsiteY490" fmla="*/ 2844257 h 4414175"/>
              <a:gd name="connsiteX491" fmla="*/ 7628686 w 12191999"/>
              <a:gd name="connsiteY491" fmla="*/ 2877633 h 4414175"/>
              <a:gd name="connsiteX492" fmla="*/ 7628743 w 12191999"/>
              <a:gd name="connsiteY492" fmla="*/ 2903865 h 4414175"/>
              <a:gd name="connsiteX493" fmla="*/ 7595425 w 12191999"/>
              <a:gd name="connsiteY493" fmla="*/ 2955757 h 4414175"/>
              <a:gd name="connsiteX494" fmla="*/ 7538218 w 12191999"/>
              <a:gd name="connsiteY494" fmla="*/ 2952842 h 4414175"/>
              <a:gd name="connsiteX495" fmla="*/ 7657261 w 12191999"/>
              <a:gd name="connsiteY495" fmla="*/ 2969987 h 4414175"/>
              <a:gd name="connsiteX496" fmla="*/ 7763788 w 12191999"/>
              <a:gd name="connsiteY496" fmla="*/ 2951528 h 4414175"/>
              <a:gd name="connsiteX497" fmla="*/ 7790135 w 12191999"/>
              <a:gd name="connsiteY497" fmla="*/ 2930439 h 4414175"/>
              <a:gd name="connsiteX498" fmla="*/ 7843227 w 12191999"/>
              <a:gd name="connsiteY498" fmla="*/ 2711384 h 4414175"/>
              <a:gd name="connsiteX499" fmla="*/ 7849057 w 12191999"/>
              <a:gd name="connsiteY499" fmla="*/ 2617257 h 4414175"/>
              <a:gd name="connsiteX500" fmla="*/ 7838826 w 12191999"/>
              <a:gd name="connsiteY500" fmla="*/ 2616686 h 4414175"/>
              <a:gd name="connsiteX501" fmla="*/ 7830711 w 12191999"/>
              <a:gd name="connsiteY501" fmla="*/ 2558507 h 4414175"/>
              <a:gd name="connsiteX502" fmla="*/ 7802879 w 12191999"/>
              <a:gd name="connsiteY502" fmla="*/ 2523074 h 4414175"/>
              <a:gd name="connsiteX503" fmla="*/ 7824025 w 12191999"/>
              <a:gd name="connsiteY503" fmla="*/ 2317563 h 4414175"/>
              <a:gd name="connsiteX504" fmla="*/ 7813338 w 12191999"/>
              <a:gd name="connsiteY504" fmla="*/ 2265728 h 4414175"/>
              <a:gd name="connsiteX505" fmla="*/ 7702752 w 12191999"/>
              <a:gd name="connsiteY505" fmla="*/ 2396830 h 4414175"/>
              <a:gd name="connsiteX506" fmla="*/ 7685665 w 12191999"/>
              <a:gd name="connsiteY506" fmla="*/ 2432606 h 4414175"/>
              <a:gd name="connsiteX507" fmla="*/ 7732413 w 12191999"/>
              <a:gd name="connsiteY507" fmla="*/ 2506787 h 4414175"/>
              <a:gd name="connsiteX508" fmla="*/ 7782248 w 12191999"/>
              <a:gd name="connsiteY508" fmla="*/ 2506787 h 4414175"/>
              <a:gd name="connsiteX509" fmla="*/ 7786306 w 12191999"/>
              <a:gd name="connsiteY509" fmla="*/ 2530447 h 4414175"/>
              <a:gd name="connsiteX510" fmla="*/ 7801622 w 12191999"/>
              <a:gd name="connsiteY510" fmla="*/ 2621830 h 4414175"/>
              <a:gd name="connsiteX511" fmla="*/ 7796821 w 12191999"/>
              <a:gd name="connsiteY511" fmla="*/ 2695153 h 4414175"/>
              <a:gd name="connsiteX512" fmla="*/ 7775162 w 12191999"/>
              <a:gd name="connsiteY512" fmla="*/ 2714298 h 4414175"/>
              <a:gd name="connsiteX513" fmla="*/ 7555420 w 12191999"/>
              <a:gd name="connsiteY513" fmla="*/ 2720813 h 4414175"/>
              <a:gd name="connsiteX514" fmla="*/ 7534560 w 12191999"/>
              <a:gd name="connsiteY514" fmla="*/ 2705097 h 4414175"/>
              <a:gd name="connsiteX515" fmla="*/ 7525816 w 12191999"/>
              <a:gd name="connsiteY515" fmla="*/ 2534219 h 4414175"/>
              <a:gd name="connsiteX516" fmla="*/ 7528902 w 12191999"/>
              <a:gd name="connsiteY516" fmla="*/ 2523246 h 4414175"/>
              <a:gd name="connsiteX517" fmla="*/ 7598454 w 12191999"/>
              <a:gd name="connsiteY517" fmla="*/ 2512959 h 4414175"/>
              <a:gd name="connsiteX518" fmla="*/ 7635544 w 12191999"/>
              <a:gd name="connsiteY518" fmla="*/ 2434549 h 4414175"/>
              <a:gd name="connsiteX519" fmla="*/ 7612455 w 12191999"/>
              <a:gd name="connsiteY519" fmla="*/ 2415118 h 4414175"/>
              <a:gd name="connsiteX520" fmla="*/ 7666519 w 12191999"/>
              <a:gd name="connsiteY520" fmla="*/ 2300761 h 4414175"/>
              <a:gd name="connsiteX521" fmla="*/ 7756473 w 12191999"/>
              <a:gd name="connsiteY521" fmla="*/ 2200520 h 4414175"/>
              <a:gd name="connsiteX522" fmla="*/ 7803279 w 12191999"/>
              <a:gd name="connsiteY522" fmla="*/ 2139084 h 4414175"/>
              <a:gd name="connsiteX523" fmla="*/ 7845513 w 12191999"/>
              <a:gd name="connsiteY523" fmla="*/ 2107937 h 4414175"/>
              <a:gd name="connsiteX524" fmla="*/ 7882146 w 12191999"/>
              <a:gd name="connsiteY524" fmla="*/ 2094735 h 4414175"/>
              <a:gd name="connsiteX525" fmla="*/ 7821625 w 12191999"/>
              <a:gd name="connsiteY525" fmla="*/ 1982778 h 4414175"/>
              <a:gd name="connsiteX526" fmla="*/ 7929523 w 12191999"/>
              <a:gd name="connsiteY526" fmla="*/ 1934372 h 4414175"/>
              <a:gd name="connsiteX527" fmla="*/ 7963071 w 12191999"/>
              <a:gd name="connsiteY527" fmla="*/ 1967291 h 4414175"/>
              <a:gd name="connsiteX528" fmla="*/ 7983302 w 12191999"/>
              <a:gd name="connsiteY528" fmla="*/ 1991465 h 4414175"/>
              <a:gd name="connsiteX529" fmla="*/ 8003362 w 12191999"/>
              <a:gd name="connsiteY529" fmla="*/ 2022555 h 4414175"/>
              <a:gd name="connsiteX530" fmla="*/ 7967928 w 12191999"/>
              <a:gd name="connsiteY530" fmla="*/ 2084848 h 4414175"/>
              <a:gd name="connsiteX531" fmla="*/ 8030451 w 12191999"/>
              <a:gd name="connsiteY531" fmla="*/ 2121481 h 4414175"/>
              <a:gd name="connsiteX532" fmla="*/ 8069141 w 12191999"/>
              <a:gd name="connsiteY532" fmla="*/ 2136798 h 4414175"/>
              <a:gd name="connsiteX533" fmla="*/ 8200529 w 12191999"/>
              <a:gd name="connsiteY533" fmla="*/ 2088963 h 4414175"/>
              <a:gd name="connsiteX534" fmla="*/ 8251678 w 12191999"/>
              <a:gd name="connsiteY534" fmla="*/ 2052901 h 4414175"/>
              <a:gd name="connsiteX535" fmla="*/ 8350319 w 12191999"/>
              <a:gd name="connsiteY535" fmla="*/ 1978606 h 4414175"/>
              <a:gd name="connsiteX536" fmla="*/ 8501824 w 12191999"/>
              <a:gd name="connsiteY536" fmla="*/ 1813557 h 4414175"/>
              <a:gd name="connsiteX537" fmla="*/ 8874956 w 12191999"/>
              <a:gd name="connsiteY537" fmla="*/ 1348642 h 4414175"/>
              <a:gd name="connsiteX538" fmla="*/ 8882729 w 12191999"/>
              <a:gd name="connsiteY538" fmla="*/ 1305722 h 4414175"/>
              <a:gd name="connsiteX539" fmla="*/ 8901874 w 12191999"/>
              <a:gd name="connsiteY539" fmla="*/ 1275718 h 4414175"/>
              <a:gd name="connsiteX540" fmla="*/ 8923591 w 12191999"/>
              <a:gd name="connsiteY540" fmla="*/ 1277833 h 4414175"/>
              <a:gd name="connsiteX541" fmla="*/ 9225057 w 12191999"/>
              <a:gd name="connsiteY541" fmla="*/ 1298521 h 4414175"/>
              <a:gd name="connsiteX542" fmla="*/ 9330385 w 12191999"/>
              <a:gd name="connsiteY542" fmla="*/ 1268746 h 4414175"/>
              <a:gd name="connsiteX543" fmla="*/ 9400793 w 12191999"/>
              <a:gd name="connsiteY543" fmla="*/ 1273490 h 4414175"/>
              <a:gd name="connsiteX544" fmla="*/ 9404222 w 12191999"/>
              <a:gd name="connsiteY544" fmla="*/ 1247429 h 4414175"/>
              <a:gd name="connsiteX545" fmla="*/ 9411080 w 12191999"/>
              <a:gd name="connsiteY545" fmla="*/ 1225484 h 4414175"/>
              <a:gd name="connsiteX546" fmla="*/ 9424396 w 12191999"/>
              <a:gd name="connsiteY546" fmla="*/ 1208853 h 4414175"/>
              <a:gd name="connsiteX547" fmla="*/ 9436512 w 12191999"/>
              <a:gd name="connsiteY547" fmla="*/ 1197423 h 4414175"/>
              <a:gd name="connsiteX548" fmla="*/ 9489662 w 12191999"/>
              <a:gd name="connsiteY548" fmla="*/ 1166562 h 4414175"/>
              <a:gd name="connsiteX549" fmla="*/ 9580130 w 12191999"/>
              <a:gd name="connsiteY549" fmla="*/ 1206967 h 4414175"/>
              <a:gd name="connsiteX550" fmla="*/ 9565557 w 12191999"/>
              <a:gd name="connsiteY550" fmla="*/ 1285034 h 4414175"/>
              <a:gd name="connsiteX551" fmla="*/ 9528123 w 12191999"/>
              <a:gd name="connsiteY551" fmla="*/ 1402877 h 4414175"/>
              <a:gd name="connsiteX552" fmla="*/ 9530981 w 12191999"/>
              <a:gd name="connsiteY552" fmla="*/ 1422594 h 4414175"/>
              <a:gd name="connsiteX553" fmla="*/ 9458514 w 12191999"/>
              <a:gd name="connsiteY553" fmla="*/ 1561183 h 4414175"/>
              <a:gd name="connsiteX554" fmla="*/ 9434340 w 12191999"/>
              <a:gd name="connsiteY554" fmla="*/ 1569412 h 4414175"/>
              <a:gd name="connsiteX555" fmla="*/ 9360446 w 12191999"/>
              <a:gd name="connsiteY555" fmla="*/ 1674911 h 4414175"/>
              <a:gd name="connsiteX556" fmla="*/ 9359874 w 12191999"/>
              <a:gd name="connsiteY556" fmla="*/ 1709087 h 4414175"/>
              <a:gd name="connsiteX557" fmla="*/ 9283007 w 12191999"/>
              <a:gd name="connsiteY557" fmla="*/ 1743948 h 4414175"/>
              <a:gd name="connsiteX558" fmla="*/ 9261747 w 12191999"/>
              <a:gd name="connsiteY558" fmla="*/ 1904825 h 4414175"/>
              <a:gd name="connsiteX559" fmla="*/ 9279864 w 12191999"/>
              <a:gd name="connsiteY559" fmla="*/ 1937630 h 4414175"/>
              <a:gd name="connsiteX560" fmla="*/ 9360503 w 12191999"/>
              <a:gd name="connsiteY560" fmla="*/ 2019583 h 4414175"/>
              <a:gd name="connsiteX561" fmla="*/ 9441084 w 12191999"/>
              <a:gd name="connsiteY561" fmla="*/ 2133254 h 4414175"/>
              <a:gd name="connsiteX562" fmla="*/ 9473831 w 12191999"/>
              <a:gd name="connsiteY562" fmla="*/ 2191376 h 4414175"/>
              <a:gd name="connsiteX563" fmla="*/ 9471488 w 12191999"/>
              <a:gd name="connsiteY563" fmla="*/ 2217836 h 4414175"/>
              <a:gd name="connsiteX564" fmla="*/ 9700888 w 12191999"/>
              <a:gd name="connsiteY564" fmla="*/ 2234238 h 4414175"/>
              <a:gd name="connsiteX565" fmla="*/ 9819588 w 12191999"/>
              <a:gd name="connsiteY565" fmla="*/ 2206749 h 4414175"/>
              <a:gd name="connsiteX566" fmla="*/ 9998182 w 12191999"/>
              <a:gd name="connsiteY566" fmla="*/ 2160800 h 4414175"/>
              <a:gd name="connsiteX567" fmla="*/ 9990582 w 12191999"/>
              <a:gd name="connsiteY567" fmla="*/ 1957461 h 4414175"/>
              <a:gd name="connsiteX568" fmla="*/ 10012126 w 12191999"/>
              <a:gd name="connsiteY568" fmla="*/ 1671596 h 4414175"/>
              <a:gd name="connsiteX569" fmla="*/ 10010698 w 12191999"/>
              <a:gd name="connsiteY569" fmla="*/ 1657880 h 4414175"/>
              <a:gd name="connsiteX570" fmla="*/ 10019099 w 12191999"/>
              <a:gd name="connsiteY570" fmla="*/ 1584671 h 4414175"/>
              <a:gd name="connsiteX571" fmla="*/ 10002583 w 12191999"/>
              <a:gd name="connsiteY571" fmla="*/ 1538723 h 4414175"/>
              <a:gd name="connsiteX572" fmla="*/ 9956292 w 12191999"/>
              <a:gd name="connsiteY572" fmla="*/ 1561868 h 4414175"/>
              <a:gd name="connsiteX573" fmla="*/ 10009669 w 12191999"/>
              <a:gd name="connsiteY573" fmla="*/ 1321438 h 4414175"/>
              <a:gd name="connsiteX574" fmla="*/ 9996068 w 12191999"/>
              <a:gd name="connsiteY574" fmla="*/ 1286748 h 4414175"/>
              <a:gd name="connsiteX575" fmla="*/ 9935031 w 12191999"/>
              <a:gd name="connsiteY575" fmla="*/ 1231141 h 4414175"/>
              <a:gd name="connsiteX576" fmla="*/ 9889311 w 12191999"/>
              <a:gd name="connsiteY576" fmla="*/ 1030088 h 4414175"/>
              <a:gd name="connsiteX577" fmla="*/ 9921715 w 12191999"/>
              <a:gd name="connsiteY577" fmla="*/ 951221 h 4414175"/>
              <a:gd name="connsiteX578" fmla="*/ 9948233 w 12191999"/>
              <a:gd name="connsiteY578" fmla="*/ 936419 h 4414175"/>
              <a:gd name="connsiteX579" fmla="*/ 9985209 w 12191999"/>
              <a:gd name="connsiteY579" fmla="*/ 966365 h 4414175"/>
              <a:gd name="connsiteX580" fmla="*/ 9967607 w 12191999"/>
              <a:gd name="connsiteY580" fmla="*/ 990711 h 4414175"/>
              <a:gd name="connsiteX581" fmla="*/ 9946404 w 12191999"/>
              <a:gd name="connsiteY581" fmla="*/ 1031174 h 4414175"/>
              <a:gd name="connsiteX582" fmla="*/ 9946518 w 12191999"/>
              <a:gd name="connsiteY582" fmla="*/ 1062549 h 4414175"/>
              <a:gd name="connsiteX583" fmla="*/ 10026129 w 12191999"/>
              <a:gd name="connsiteY583" fmla="*/ 1195308 h 4414175"/>
              <a:gd name="connsiteX584" fmla="*/ 10041902 w 12191999"/>
              <a:gd name="connsiteY584" fmla="*/ 1199309 h 4414175"/>
              <a:gd name="connsiteX585" fmla="*/ 10127398 w 12191999"/>
              <a:gd name="connsiteY585" fmla="*/ 1212625 h 4414175"/>
              <a:gd name="connsiteX586" fmla="*/ 10139285 w 12191999"/>
              <a:gd name="connsiteY586" fmla="*/ 1215939 h 4414175"/>
              <a:gd name="connsiteX587" fmla="*/ 10137514 w 12191999"/>
              <a:gd name="connsiteY587" fmla="*/ 1191022 h 4414175"/>
              <a:gd name="connsiteX588" fmla="*/ 10113568 w 12191999"/>
              <a:gd name="connsiteY588" fmla="*/ 1109412 h 4414175"/>
              <a:gd name="connsiteX589" fmla="*/ 10165289 w 12191999"/>
              <a:gd name="connsiteY589" fmla="*/ 1059291 h 4414175"/>
              <a:gd name="connsiteX590" fmla="*/ 10230725 w 12191999"/>
              <a:gd name="connsiteY590" fmla="*/ 1109698 h 4414175"/>
              <a:gd name="connsiteX591" fmla="*/ 10227811 w 12191999"/>
              <a:gd name="connsiteY591" fmla="*/ 1178335 h 4414175"/>
              <a:gd name="connsiteX592" fmla="*/ 10244727 w 12191999"/>
              <a:gd name="connsiteY592" fmla="*/ 1225941 h 4414175"/>
              <a:gd name="connsiteX593" fmla="*/ 10309306 w 12191999"/>
              <a:gd name="connsiteY593" fmla="*/ 1254344 h 4414175"/>
              <a:gd name="connsiteX594" fmla="*/ 10358227 w 12191999"/>
              <a:gd name="connsiteY594" fmla="*/ 1304693 h 4414175"/>
              <a:gd name="connsiteX595" fmla="*/ 10415091 w 12191999"/>
              <a:gd name="connsiteY595" fmla="*/ 1429795 h 4414175"/>
              <a:gd name="connsiteX596" fmla="*/ 10459269 w 12191999"/>
              <a:gd name="connsiteY596" fmla="*/ 1603702 h 4414175"/>
              <a:gd name="connsiteX597" fmla="*/ 10448067 w 12191999"/>
              <a:gd name="connsiteY597" fmla="*/ 1645079 h 4414175"/>
              <a:gd name="connsiteX598" fmla="*/ 10425493 w 12191999"/>
              <a:gd name="connsiteY598" fmla="*/ 1657423 h 4414175"/>
              <a:gd name="connsiteX599" fmla="*/ 10407947 w 12191999"/>
              <a:gd name="connsiteY599" fmla="*/ 1644393 h 4414175"/>
              <a:gd name="connsiteX600" fmla="*/ 10397889 w 12191999"/>
              <a:gd name="connsiteY600" fmla="*/ 1574384 h 4414175"/>
              <a:gd name="connsiteX601" fmla="*/ 10344226 w 12191999"/>
              <a:gd name="connsiteY601" fmla="*/ 1442253 h 4414175"/>
              <a:gd name="connsiteX602" fmla="*/ 10322965 w 12191999"/>
              <a:gd name="connsiteY602" fmla="*/ 1421965 h 4414175"/>
              <a:gd name="connsiteX603" fmla="*/ 10317136 w 12191999"/>
              <a:gd name="connsiteY603" fmla="*/ 1497403 h 4414175"/>
              <a:gd name="connsiteX604" fmla="*/ 10297820 w 12191999"/>
              <a:gd name="connsiteY604" fmla="*/ 1692228 h 4414175"/>
              <a:gd name="connsiteX605" fmla="*/ 10304221 w 12191999"/>
              <a:gd name="connsiteY605" fmla="*/ 1819958 h 4414175"/>
              <a:gd name="connsiteX606" fmla="*/ 10338396 w 12191999"/>
              <a:gd name="connsiteY606" fmla="*/ 2007981 h 4414175"/>
              <a:gd name="connsiteX607" fmla="*/ 10380916 w 12191999"/>
              <a:gd name="connsiteY607" fmla="*/ 1971805 h 4414175"/>
              <a:gd name="connsiteX608" fmla="*/ 10553794 w 12191999"/>
              <a:gd name="connsiteY608" fmla="*/ 1857505 h 4414175"/>
              <a:gd name="connsiteX609" fmla="*/ 10667294 w 12191999"/>
              <a:gd name="connsiteY609" fmla="*/ 1791726 h 4414175"/>
              <a:gd name="connsiteX610" fmla="*/ 10675639 w 12191999"/>
              <a:gd name="connsiteY610" fmla="*/ 1759550 h 4414175"/>
              <a:gd name="connsiteX611" fmla="*/ 10669809 w 12191999"/>
              <a:gd name="connsiteY611" fmla="*/ 1722974 h 4414175"/>
              <a:gd name="connsiteX612" fmla="*/ 10686668 w 12191999"/>
              <a:gd name="connsiteY612" fmla="*/ 1608617 h 4414175"/>
              <a:gd name="connsiteX613" fmla="*/ 10705813 w 12191999"/>
              <a:gd name="connsiteY613" fmla="*/ 1109126 h 4414175"/>
              <a:gd name="connsiteX614" fmla="*/ 10698098 w 12191999"/>
              <a:gd name="connsiteY614" fmla="*/ 1077636 h 4414175"/>
              <a:gd name="connsiteX615" fmla="*/ 10704327 w 12191999"/>
              <a:gd name="connsiteY615" fmla="*/ 1023801 h 4414175"/>
              <a:gd name="connsiteX616" fmla="*/ 10710672 w 12191999"/>
              <a:gd name="connsiteY616" fmla="*/ 1006542 h 4414175"/>
              <a:gd name="connsiteX617" fmla="*/ 10728216 w 12191999"/>
              <a:gd name="connsiteY617" fmla="*/ 644268 h 4414175"/>
              <a:gd name="connsiteX618" fmla="*/ 10738389 w 12191999"/>
              <a:gd name="connsiteY618" fmla="*/ 453958 h 4414175"/>
              <a:gd name="connsiteX619" fmla="*/ 10646035 w 12191999"/>
              <a:gd name="connsiteY619" fmla="*/ 454073 h 4414175"/>
              <a:gd name="connsiteX620" fmla="*/ 9952405 w 12191999"/>
              <a:gd name="connsiteY620" fmla="*/ 475675 h 4414175"/>
              <a:gd name="connsiteX621" fmla="*/ 9932802 w 12191999"/>
              <a:gd name="connsiteY621" fmla="*/ 477676 h 4414175"/>
              <a:gd name="connsiteX622" fmla="*/ 9799586 w 12191999"/>
              <a:gd name="connsiteY622" fmla="*/ 498821 h 4414175"/>
              <a:gd name="connsiteX623" fmla="*/ 9772325 w 12191999"/>
              <a:gd name="connsiteY623" fmla="*/ 515966 h 4414175"/>
              <a:gd name="connsiteX624" fmla="*/ 9758267 w 12191999"/>
              <a:gd name="connsiteY624" fmla="*/ 526710 h 4414175"/>
              <a:gd name="connsiteX625" fmla="*/ 9573158 w 12191999"/>
              <a:gd name="connsiteY625" fmla="*/ 527168 h 4414175"/>
              <a:gd name="connsiteX626" fmla="*/ 9591617 w 12191999"/>
              <a:gd name="connsiteY626" fmla="*/ 505222 h 4414175"/>
              <a:gd name="connsiteX627" fmla="*/ 9728206 w 12191999"/>
              <a:gd name="connsiteY627" fmla="*/ 363147 h 4414175"/>
              <a:gd name="connsiteX628" fmla="*/ 9737121 w 12191999"/>
              <a:gd name="connsiteY628" fmla="*/ 256620 h 4414175"/>
              <a:gd name="connsiteX629" fmla="*/ 9642538 w 12191999"/>
              <a:gd name="connsiteY629" fmla="*/ 120488 h 4414175"/>
              <a:gd name="connsiteX630" fmla="*/ 9754437 w 12191999"/>
              <a:gd name="connsiteY630" fmla="*/ 114202 h 4414175"/>
              <a:gd name="connsiteX631" fmla="*/ 9785413 w 12191999"/>
              <a:gd name="connsiteY631" fmla="*/ 93285 h 4414175"/>
              <a:gd name="connsiteX632" fmla="*/ 9805701 w 12191999"/>
              <a:gd name="connsiteY632" fmla="*/ 79569 h 4414175"/>
              <a:gd name="connsiteX633" fmla="*/ 9888283 w 12191999"/>
              <a:gd name="connsiteY633" fmla="*/ 73968 h 4414175"/>
              <a:gd name="connsiteX634" fmla="*/ 9975208 w 12191999"/>
              <a:gd name="connsiteY634" fmla="*/ 52251 h 4414175"/>
              <a:gd name="connsiteX635" fmla="*/ 10021556 w 12191999"/>
              <a:gd name="connsiteY635" fmla="*/ 41335 h 4414175"/>
              <a:gd name="connsiteX636" fmla="*/ 10346454 w 12191999"/>
              <a:gd name="connsiteY636" fmla="*/ 22533 h 4414175"/>
              <a:gd name="connsiteX637" fmla="*/ 10696955 w 12191999"/>
              <a:gd name="connsiteY637" fmla="*/ 1845 h 4414175"/>
              <a:gd name="connsiteX638" fmla="*/ 10714043 w 12191999"/>
              <a:gd name="connsiteY638" fmla="*/ 473 h 4414175"/>
              <a:gd name="connsiteX0" fmla="*/ 3306899 w 12191999"/>
              <a:gd name="connsiteY0" fmla="*/ 4007343 h 4414175"/>
              <a:gd name="connsiteX1" fmla="*/ 3306899 w 12191999"/>
              <a:gd name="connsiteY1" fmla="*/ 4007343 h 4414175"/>
              <a:gd name="connsiteX2" fmla="*/ 3306889 w 12191999"/>
              <a:gd name="connsiteY2" fmla="*/ 4007346 h 4414175"/>
              <a:gd name="connsiteX3" fmla="*/ 3306899 w 12191999"/>
              <a:gd name="connsiteY3" fmla="*/ 4007343 h 4414175"/>
              <a:gd name="connsiteX4" fmla="*/ 5770225 w 12191999"/>
              <a:gd name="connsiteY4" fmla="*/ 3864671 h 4414175"/>
              <a:gd name="connsiteX5" fmla="*/ 5559800 w 12191999"/>
              <a:gd name="connsiteY5" fmla="*/ 4017604 h 4414175"/>
              <a:gd name="connsiteX6" fmla="*/ 5433097 w 12191999"/>
              <a:gd name="connsiteY6" fmla="*/ 4133904 h 4414175"/>
              <a:gd name="connsiteX7" fmla="*/ 5338742 w 12191999"/>
              <a:gd name="connsiteY7" fmla="*/ 4254548 h 4414175"/>
              <a:gd name="connsiteX8" fmla="*/ 5331084 w 12191999"/>
              <a:gd name="connsiteY8" fmla="*/ 4276722 h 4414175"/>
              <a:gd name="connsiteX9" fmla="*/ 5354687 w 12191999"/>
              <a:gd name="connsiteY9" fmla="*/ 4275522 h 4414175"/>
              <a:gd name="connsiteX10" fmla="*/ 5621921 w 12191999"/>
              <a:gd name="connsiteY10" fmla="*/ 4188311 h 4414175"/>
              <a:gd name="connsiteX11" fmla="*/ 5641180 w 12191999"/>
              <a:gd name="connsiteY11" fmla="*/ 4179281 h 4414175"/>
              <a:gd name="connsiteX12" fmla="*/ 5594033 w 12191999"/>
              <a:gd name="connsiteY12" fmla="*/ 4117388 h 4414175"/>
              <a:gd name="connsiteX13" fmla="*/ 5864123 w 12191999"/>
              <a:gd name="connsiteY13" fmla="*/ 3948395 h 4414175"/>
              <a:gd name="connsiteX14" fmla="*/ 5770168 w 12191999"/>
              <a:gd name="connsiteY14" fmla="*/ 3864728 h 4414175"/>
              <a:gd name="connsiteX15" fmla="*/ 5770225 w 12191999"/>
              <a:gd name="connsiteY15" fmla="*/ 3864671 h 4414175"/>
              <a:gd name="connsiteX16" fmla="*/ 6500981 w 12191999"/>
              <a:gd name="connsiteY16" fmla="*/ 3644600 h 4414175"/>
              <a:gd name="connsiteX17" fmla="*/ 6477857 w 12191999"/>
              <a:gd name="connsiteY17" fmla="*/ 3654587 h 4414175"/>
              <a:gd name="connsiteX18" fmla="*/ 6327323 w 12191999"/>
              <a:gd name="connsiteY18" fmla="*/ 3761515 h 4414175"/>
              <a:gd name="connsiteX19" fmla="*/ 6111125 w 12191999"/>
              <a:gd name="connsiteY19" fmla="*/ 3982171 h 4414175"/>
              <a:gd name="connsiteX20" fmla="*/ 6109182 w 12191999"/>
              <a:gd name="connsiteY20" fmla="*/ 4008231 h 4414175"/>
              <a:gd name="connsiteX21" fmla="*/ 6140100 w 12191999"/>
              <a:gd name="connsiteY21" fmla="*/ 4016918 h 4414175"/>
              <a:gd name="connsiteX22" fmla="*/ 6243141 w 12191999"/>
              <a:gd name="connsiteY22" fmla="*/ 3985371 h 4414175"/>
              <a:gd name="connsiteX23" fmla="*/ 6287033 w 12191999"/>
              <a:gd name="connsiteY23" fmla="*/ 3981885 h 4414175"/>
              <a:gd name="connsiteX24" fmla="*/ 6433965 w 12191999"/>
              <a:gd name="connsiteY24" fmla="*/ 3997201 h 4414175"/>
              <a:gd name="connsiteX25" fmla="*/ 6371443 w 12191999"/>
              <a:gd name="connsiteY25" fmla="*/ 3945995 h 4414175"/>
              <a:gd name="connsiteX26" fmla="*/ 6601383 w 12191999"/>
              <a:gd name="connsiteY26" fmla="*/ 3721311 h 4414175"/>
              <a:gd name="connsiteX27" fmla="*/ 6601415 w 12191999"/>
              <a:gd name="connsiteY27" fmla="*/ 3721338 h 4414175"/>
              <a:gd name="connsiteX28" fmla="*/ 6601472 w 12191999"/>
              <a:gd name="connsiteY28" fmla="*/ 3721224 h 4414175"/>
              <a:gd name="connsiteX29" fmla="*/ 6601383 w 12191999"/>
              <a:gd name="connsiteY29" fmla="*/ 3721311 h 4414175"/>
              <a:gd name="connsiteX30" fmla="*/ 6523633 w 12191999"/>
              <a:gd name="connsiteY30" fmla="*/ 3656302 h 4414175"/>
              <a:gd name="connsiteX31" fmla="*/ 6500981 w 12191999"/>
              <a:gd name="connsiteY31" fmla="*/ 3644600 h 4414175"/>
              <a:gd name="connsiteX32" fmla="*/ 6089865 w 12191999"/>
              <a:gd name="connsiteY32" fmla="*/ 3596809 h 4414175"/>
              <a:gd name="connsiteX33" fmla="*/ 6014942 w 12191999"/>
              <a:gd name="connsiteY33" fmla="*/ 3695678 h 4414175"/>
              <a:gd name="connsiteX34" fmla="*/ 5971793 w 12191999"/>
              <a:gd name="connsiteY34" fmla="*/ 3775802 h 4414175"/>
              <a:gd name="connsiteX35" fmla="*/ 5922816 w 12191999"/>
              <a:gd name="connsiteY35" fmla="*/ 3833867 h 4414175"/>
              <a:gd name="connsiteX36" fmla="*/ 5960477 w 12191999"/>
              <a:gd name="connsiteY36" fmla="*/ 3937365 h 4414175"/>
              <a:gd name="connsiteX37" fmla="*/ 5942075 w 12191999"/>
              <a:gd name="connsiteY37" fmla="*/ 3997430 h 4414175"/>
              <a:gd name="connsiteX38" fmla="*/ 5806744 w 12191999"/>
              <a:gd name="connsiteY38" fmla="*/ 4122303 h 4414175"/>
              <a:gd name="connsiteX39" fmla="*/ 5809487 w 12191999"/>
              <a:gd name="connsiteY39" fmla="*/ 4126132 h 4414175"/>
              <a:gd name="connsiteX40" fmla="*/ 6062424 w 12191999"/>
              <a:gd name="connsiteY40" fmla="*/ 4043325 h 4414175"/>
              <a:gd name="connsiteX41" fmla="*/ 6062490 w 12191999"/>
              <a:gd name="connsiteY41" fmla="*/ 4043379 h 4414175"/>
              <a:gd name="connsiteX42" fmla="*/ 6062433 w 12191999"/>
              <a:gd name="connsiteY42" fmla="*/ 4043322 h 4414175"/>
              <a:gd name="connsiteX43" fmla="*/ 6062424 w 12191999"/>
              <a:gd name="connsiteY43" fmla="*/ 4043325 h 4414175"/>
              <a:gd name="connsiteX44" fmla="*/ 6038766 w 12191999"/>
              <a:gd name="connsiteY44" fmla="*/ 4024026 h 4414175"/>
              <a:gd name="connsiteX45" fmla="*/ 6009683 w 12191999"/>
              <a:gd name="connsiteY45" fmla="*/ 4016289 h 4414175"/>
              <a:gd name="connsiteX46" fmla="*/ 5974422 w 12191999"/>
              <a:gd name="connsiteY46" fmla="*/ 3985886 h 4414175"/>
              <a:gd name="connsiteX47" fmla="*/ 5997168 w 12191999"/>
              <a:gd name="connsiteY47" fmla="*/ 3944795 h 4414175"/>
              <a:gd name="connsiteX48" fmla="*/ 6066319 w 12191999"/>
              <a:gd name="connsiteY48" fmla="*/ 3873186 h 4414175"/>
              <a:gd name="connsiteX49" fmla="*/ 6205194 w 12191999"/>
              <a:gd name="connsiteY49" fmla="*/ 3739398 h 4414175"/>
              <a:gd name="connsiteX50" fmla="*/ 6267144 w 12191999"/>
              <a:gd name="connsiteY50" fmla="*/ 3690249 h 4414175"/>
              <a:gd name="connsiteX51" fmla="*/ 6239541 w 12191999"/>
              <a:gd name="connsiteY51" fmla="*/ 3685905 h 4414175"/>
              <a:gd name="connsiteX52" fmla="*/ 6189878 w 12191999"/>
              <a:gd name="connsiteY52" fmla="*/ 3672932 h 4414175"/>
              <a:gd name="connsiteX53" fmla="*/ 6089865 w 12191999"/>
              <a:gd name="connsiteY53" fmla="*/ 3596809 h 4414175"/>
              <a:gd name="connsiteX54" fmla="*/ 6398589 w 12191999"/>
              <a:gd name="connsiteY54" fmla="*/ 3506283 h 4414175"/>
              <a:gd name="connsiteX55" fmla="*/ 6398574 w 12191999"/>
              <a:gd name="connsiteY55" fmla="*/ 3506345 h 4414175"/>
              <a:gd name="connsiteX56" fmla="*/ 6339352 w 12191999"/>
              <a:gd name="connsiteY56" fmla="*/ 3525573 h 4414175"/>
              <a:gd name="connsiteX57" fmla="*/ 6155873 w 12191999"/>
              <a:gd name="connsiteY57" fmla="*/ 3537773 h 4414175"/>
              <a:gd name="connsiteX58" fmla="*/ 6255886 w 12191999"/>
              <a:gd name="connsiteY58" fmla="*/ 3644586 h 4414175"/>
              <a:gd name="connsiteX59" fmla="*/ 6291833 w 12191999"/>
              <a:gd name="connsiteY59" fmla="*/ 3649044 h 4414175"/>
              <a:gd name="connsiteX60" fmla="*/ 6387261 w 12191999"/>
              <a:gd name="connsiteY60" fmla="*/ 3551695 h 4414175"/>
              <a:gd name="connsiteX61" fmla="*/ 6398574 w 12191999"/>
              <a:gd name="connsiteY61" fmla="*/ 3506345 h 4414175"/>
              <a:gd name="connsiteX62" fmla="*/ 6398589 w 12191999"/>
              <a:gd name="connsiteY62" fmla="*/ 3506340 h 4414175"/>
              <a:gd name="connsiteX63" fmla="*/ 6398589 w 12191999"/>
              <a:gd name="connsiteY63" fmla="*/ 3506283 h 4414175"/>
              <a:gd name="connsiteX64" fmla="*/ 7266870 w 12191999"/>
              <a:gd name="connsiteY64" fmla="*/ 3408271 h 4414175"/>
              <a:gd name="connsiteX65" fmla="*/ 7266812 w 12191999"/>
              <a:gd name="connsiteY65" fmla="*/ 3408328 h 4414175"/>
              <a:gd name="connsiteX66" fmla="*/ 7237665 w 12191999"/>
              <a:gd name="connsiteY66" fmla="*/ 3435931 h 4414175"/>
              <a:gd name="connsiteX67" fmla="*/ 7081132 w 12191999"/>
              <a:gd name="connsiteY67" fmla="*/ 3597837 h 4414175"/>
              <a:gd name="connsiteX68" fmla="*/ 7044556 w 12191999"/>
              <a:gd name="connsiteY68" fmla="*/ 3633384 h 4414175"/>
              <a:gd name="connsiteX69" fmla="*/ 6950716 w 12191999"/>
              <a:gd name="connsiteY69" fmla="*/ 3818322 h 4414175"/>
              <a:gd name="connsiteX70" fmla="*/ 6974033 w 12191999"/>
              <a:gd name="connsiteY70" fmla="*/ 3857698 h 4414175"/>
              <a:gd name="connsiteX71" fmla="*/ 7315447 w 12191999"/>
              <a:gd name="connsiteY71" fmla="*/ 3825694 h 4414175"/>
              <a:gd name="connsiteX72" fmla="*/ 7318361 w 12191999"/>
              <a:gd name="connsiteY72" fmla="*/ 3817407 h 4414175"/>
              <a:gd name="connsiteX73" fmla="*/ 7233265 w 12191999"/>
              <a:gd name="connsiteY73" fmla="*/ 3779460 h 4414175"/>
              <a:gd name="connsiteX74" fmla="*/ 7377512 w 12191999"/>
              <a:gd name="connsiteY74" fmla="*/ 3478165 h 4414175"/>
              <a:gd name="connsiteX75" fmla="*/ 7266870 w 12191999"/>
              <a:gd name="connsiteY75" fmla="*/ 3408271 h 4414175"/>
              <a:gd name="connsiteX76" fmla="*/ 6811498 w 12191999"/>
              <a:gd name="connsiteY76" fmla="*/ 3399184 h 4414175"/>
              <a:gd name="connsiteX77" fmla="*/ 6789552 w 12191999"/>
              <a:gd name="connsiteY77" fmla="*/ 3415586 h 4414175"/>
              <a:gd name="connsiteX78" fmla="*/ 6725373 w 12191999"/>
              <a:gd name="connsiteY78" fmla="*/ 3491881 h 4414175"/>
              <a:gd name="connsiteX79" fmla="*/ 6701313 w 12191999"/>
              <a:gd name="connsiteY79" fmla="*/ 3540230 h 4414175"/>
              <a:gd name="connsiteX80" fmla="*/ 6652678 w 12191999"/>
              <a:gd name="connsiteY80" fmla="*/ 3607496 h 4414175"/>
              <a:gd name="connsiteX81" fmla="*/ 6652621 w 12191999"/>
              <a:gd name="connsiteY81" fmla="*/ 3607553 h 4414175"/>
              <a:gd name="connsiteX82" fmla="*/ 6697484 w 12191999"/>
              <a:gd name="connsiteY82" fmla="*/ 3700764 h 4414175"/>
              <a:gd name="connsiteX83" fmla="*/ 6684739 w 12191999"/>
              <a:gd name="connsiteY83" fmla="*/ 3761629 h 4414175"/>
              <a:gd name="connsiteX84" fmla="*/ 6609015 w 12191999"/>
              <a:gd name="connsiteY84" fmla="*/ 3850383 h 4414175"/>
              <a:gd name="connsiteX85" fmla="*/ 6534949 w 12191999"/>
              <a:gd name="connsiteY85" fmla="*/ 3951653 h 4414175"/>
              <a:gd name="connsiteX86" fmla="*/ 6485229 w 12191999"/>
              <a:gd name="connsiteY86" fmla="*/ 3928279 h 4414175"/>
              <a:gd name="connsiteX87" fmla="*/ 6480428 w 12191999"/>
              <a:gd name="connsiteY87" fmla="*/ 4003088 h 4414175"/>
              <a:gd name="connsiteX88" fmla="*/ 6532549 w 12191999"/>
              <a:gd name="connsiteY88" fmla="*/ 4010689 h 4414175"/>
              <a:gd name="connsiteX89" fmla="*/ 6586270 w 12191999"/>
              <a:gd name="connsiteY89" fmla="*/ 4017147 h 4414175"/>
              <a:gd name="connsiteX90" fmla="*/ 6629704 w 12191999"/>
              <a:gd name="connsiteY90" fmla="*/ 3998173 h 4414175"/>
              <a:gd name="connsiteX91" fmla="*/ 6690511 w 12191999"/>
              <a:gd name="connsiteY91" fmla="*/ 3919192 h 4414175"/>
              <a:gd name="connsiteX92" fmla="*/ 6804411 w 12191999"/>
              <a:gd name="connsiteY92" fmla="*/ 3862327 h 4414175"/>
              <a:gd name="connsiteX93" fmla="*/ 6812298 w 12191999"/>
              <a:gd name="connsiteY93" fmla="*/ 3860270 h 4414175"/>
              <a:gd name="connsiteX94" fmla="*/ 6805726 w 12191999"/>
              <a:gd name="connsiteY94" fmla="*/ 3856155 h 4414175"/>
              <a:gd name="connsiteX95" fmla="*/ 6917283 w 12191999"/>
              <a:gd name="connsiteY95" fmla="*/ 3666989 h 4414175"/>
              <a:gd name="connsiteX96" fmla="*/ 7044556 w 12191999"/>
              <a:gd name="connsiteY96" fmla="*/ 3495425 h 4414175"/>
              <a:gd name="connsiteX97" fmla="*/ 6999864 w 12191999"/>
              <a:gd name="connsiteY97" fmla="*/ 3487423 h 4414175"/>
              <a:gd name="connsiteX98" fmla="*/ 6985348 w 12191999"/>
              <a:gd name="connsiteY98" fmla="*/ 3487081 h 4414175"/>
              <a:gd name="connsiteX99" fmla="*/ 6959174 w 12191999"/>
              <a:gd name="connsiteY99" fmla="*/ 3484394 h 4414175"/>
              <a:gd name="connsiteX100" fmla="*/ 6811498 w 12191999"/>
              <a:gd name="connsiteY100" fmla="*/ 3399184 h 4414175"/>
              <a:gd name="connsiteX101" fmla="*/ 939607 w 12191999"/>
              <a:gd name="connsiteY101" fmla="*/ 3347354 h 4414175"/>
              <a:gd name="connsiteX102" fmla="*/ 939607 w 12191999"/>
              <a:gd name="connsiteY102" fmla="*/ 3347480 h 4414175"/>
              <a:gd name="connsiteX103" fmla="*/ 930642 w 12191999"/>
              <a:gd name="connsiteY103" fmla="*/ 3347981 h 4414175"/>
              <a:gd name="connsiteX104" fmla="*/ 923369 w 12191999"/>
              <a:gd name="connsiteY104" fmla="*/ 3361523 h 4414175"/>
              <a:gd name="connsiteX105" fmla="*/ 889513 w 12191999"/>
              <a:gd name="connsiteY105" fmla="*/ 3602397 h 4414175"/>
              <a:gd name="connsiteX106" fmla="*/ 882491 w 12191999"/>
              <a:gd name="connsiteY106" fmla="*/ 3676001 h 4414175"/>
              <a:gd name="connsiteX107" fmla="*/ 899043 w 12191999"/>
              <a:gd name="connsiteY107" fmla="*/ 3744840 h 4414175"/>
              <a:gd name="connsiteX108" fmla="*/ 945437 w 12191999"/>
              <a:gd name="connsiteY108" fmla="*/ 3768475 h 4414175"/>
              <a:gd name="connsiteX109" fmla="*/ 955720 w 12191999"/>
              <a:gd name="connsiteY109" fmla="*/ 3720388 h 4414175"/>
              <a:gd name="connsiteX110" fmla="*/ 964121 w 12191999"/>
              <a:gd name="connsiteY110" fmla="*/ 3646095 h 4414175"/>
              <a:gd name="connsiteX111" fmla="*/ 960108 w 12191999"/>
              <a:gd name="connsiteY111" fmla="*/ 3596629 h 4414175"/>
              <a:gd name="connsiteX112" fmla="*/ 939607 w 12191999"/>
              <a:gd name="connsiteY112" fmla="*/ 3347354 h 4414175"/>
              <a:gd name="connsiteX113" fmla="*/ 7143597 w 12191999"/>
              <a:gd name="connsiteY113" fmla="*/ 3324432 h 4414175"/>
              <a:gd name="connsiteX114" fmla="*/ 7143594 w 12191999"/>
              <a:gd name="connsiteY114" fmla="*/ 3324442 h 4414175"/>
              <a:gd name="connsiteX115" fmla="*/ 7096219 w 12191999"/>
              <a:gd name="connsiteY115" fmla="*/ 3331975 h 4414175"/>
              <a:gd name="connsiteX116" fmla="*/ 7064901 w 12191999"/>
              <a:gd name="connsiteY116" fmla="*/ 3338776 h 4414175"/>
              <a:gd name="connsiteX117" fmla="*/ 7030325 w 12191999"/>
              <a:gd name="connsiteY117" fmla="*/ 3338891 h 4414175"/>
              <a:gd name="connsiteX118" fmla="*/ 7001750 w 12191999"/>
              <a:gd name="connsiteY118" fmla="*/ 3344320 h 4414175"/>
              <a:gd name="connsiteX119" fmla="*/ 6871563 w 12191999"/>
              <a:gd name="connsiteY119" fmla="*/ 3332204 h 4414175"/>
              <a:gd name="connsiteX120" fmla="*/ 6867962 w 12191999"/>
              <a:gd name="connsiteY120" fmla="*/ 3342834 h 4414175"/>
              <a:gd name="connsiteX121" fmla="*/ 7036669 w 12191999"/>
              <a:gd name="connsiteY121" fmla="*/ 3447247 h 4414175"/>
              <a:gd name="connsiteX122" fmla="*/ 7066616 w 12191999"/>
              <a:gd name="connsiteY122" fmla="*/ 3436903 h 4414175"/>
              <a:gd name="connsiteX123" fmla="*/ 7113193 w 12191999"/>
              <a:gd name="connsiteY123" fmla="*/ 3361579 h 4414175"/>
              <a:gd name="connsiteX124" fmla="*/ 7128052 w 12191999"/>
              <a:gd name="connsiteY124" fmla="*/ 3371123 h 4414175"/>
              <a:gd name="connsiteX125" fmla="*/ 7135010 w 12191999"/>
              <a:gd name="connsiteY125" fmla="*/ 3350243 h 4414175"/>
              <a:gd name="connsiteX126" fmla="*/ 7143594 w 12191999"/>
              <a:gd name="connsiteY126" fmla="*/ 3324442 h 4414175"/>
              <a:gd name="connsiteX127" fmla="*/ 7143654 w 12191999"/>
              <a:gd name="connsiteY127" fmla="*/ 3324432 h 4414175"/>
              <a:gd name="connsiteX128" fmla="*/ 7143597 w 12191999"/>
              <a:gd name="connsiteY128" fmla="*/ 3324432 h 4414175"/>
              <a:gd name="connsiteX129" fmla="*/ 7525759 w 12191999"/>
              <a:gd name="connsiteY129" fmla="*/ 3115434 h 4414175"/>
              <a:gd name="connsiteX130" fmla="*/ 7449806 w 12191999"/>
              <a:gd name="connsiteY130" fmla="*/ 3256594 h 4414175"/>
              <a:gd name="connsiteX131" fmla="*/ 7410030 w 12191999"/>
              <a:gd name="connsiteY131" fmla="*/ 3354321 h 4414175"/>
              <a:gd name="connsiteX132" fmla="*/ 7474667 w 12191999"/>
              <a:gd name="connsiteY132" fmla="*/ 3444847 h 4414175"/>
              <a:gd name="connsiteX133" fmla="*/ 7475124 w 12191999"/>
              <a:gd name="connsiteY133" fmla="*/ 3492053 h 4414175"/>
              <a:gd name="connsiteX134" fmla="*/ 7430890 w 12191999"/>
              <a:gd name="connsiteY134" fmla="*/ 3586979 h 4414175"/>
              <a:gd name="connsiteX135" fmla="*/ 7387399 w 12191999"/>
              <a:gd name="connsiteY135" fmla="*/ 3727396 h 4414175"/>
              <a:gd name="connsiteX136" fmla="*/ 7332992 w 12191999"/>
              <a:gd name="connsiteY136" fmla="*/ 3727396 h 4414175"/>
              <a:gd name="connsiteX137" fmla="*/ 7346936 w 12191999"/>
              <a:gd name="connsiteY137" fmla="*/ 3768201 h 4414175"/>
              <a:gd name="connsiteX138" fmla="*/ 7374769 w 12191999"/>
              <a:gd name="connsiteY138" fmla="*/ 3806092 h 4414175"/>
              <a:gd name="connsiteX139" fmla="*/ 7444663 w 12191999"/>
              <a:gd name="connsiteY139" fmla="*/ 3778031 h 4414175"/>
              <a:gd name="connsiteX140" fmla="*/ 7687951 w 12191999"/>
              <a:gd name="connsiteY140" fmla="*/ 3247965 h 4414175"/>
              <a:gd name="connsiteX141" fmla="*/ 7722584 w 12191999"/>
              <a:gd name="connsiteY141" fmla="*/ 3215446 h 4414175"/>
              <a:gd name="connsiteX142" fmla="*/ 7845342 w 12191999"/>
              <a:gd name="connsiteY142" fmla="*/ 3165897 h 4414175"/>
              <a:gd name="connsiteX143" fmla="*/ 7755730 w 12191999"/>
              <a:gd name="connsiteY143" fmla="*/ 3163269 h 4414175"/>
              <a:gd name="connsiteX144" fmla="*/ 7712640 w 12191999"/>
              <a:gd name="connsiteY144" fmla="*/ 3163269 h 4414175"/>
              <a:gd name="connsiteX145" fmla="*/ 7702181 w 12191999"/>
              <a:gd name="connsiteY145" fmla="*/ 3163612 h 4414175"/>
              <a:gd name="connsiteX146" fmla="*/ 7668348 w 12191999"/>
              <a:gd name="connsiteY146" fmla="*/ 3166812 h 4414175"/>
              <a:gd name="connsiteX147" fmla="*/ 7525759 w 12191999"/>
              <a:gd name="connsiteY147" fmla="*/ 3115434 h 4414175"/>
              <a:gd name="connsiteX148" fmla="*/ 7781848 w 12191999"/>
              <a:gd name="connsiteY148" fmla="*/ 2992390 h 4414175"/>
              <a:gd name="connsiteX149" fmla="*/ 7736014 w 12191999"/>
              <a:gd name="connsiteY149" fmla="*/ 3007363 h 4414175"/>
              <a:gd name="connsiteX150" fmla="*/ 7720526 w 12191999"/>
              <a:gd name="connsiteY150" fmla="*/ 3011478 h 4414175"/>
              <a:gd name="connsiteX151" fmla="*/ 7679378 w 12191999"/>
              <a:gd name="connsiteY151" fmla="*/ 3029823 h 4414175"/>
              <a:gd name="connsiteX152" fmla="*/ 7576279 w 12191999"/>
              <a:gd name="connsiteY152" fmla="*/ 3042396 h 4414175"/>
              <a:gd name="connsiteX153" fmla="*/ 7573593 w 12191999"/>
              <a:gd name="connsiteY153" fmla="*/ 3051026 h 4414175"/>
              <a:gd name="connsiteX154" fmla="*/ 7755507 w 12191999"/>
              <a:gd name="connsiteY154" fmla="*/ 3123700 h 4414175"/>
              <a:gd name="connsiteX155" fmla="*/ 7755502 w 12191999"/>
              <a:gd name="connsiteY155" fmla="*/ 3123721 h 4414175"/>
              <a:gd name="connsiteX156" fmla="*/ 7755559 w 12191999"/>
              <a:gd name="connsiteY156" fmla="*/ 3123721 h 4414175"/>
              <a:gd name="connsiteX157" fmla="*/ 7755507 w 12191999"/>
              <a:gd name="connsiteY157" fmla="*/ 3123700 h 4414175"/>
              <a:gd name="connsiteX158" fmla="*/ 7769533 w 12191999"/>
              <a:gd name="connsiteY158" fmla="*/ 3053813 h 4414175"/>
              <a:gd name="connsiteX159" fmla="*/ 7781848 w 12191999"/>
              <a:gd name="connsiteY159" fmla="*/ 2992390 h 4414175"/>
              <a:gd name="connsiteX160" fmla="*/ 801867 w 12191999"/>
              <a:gd name="connsiteY160" fmla="*/ 2967612 h 4414175"/>
              <a:gd name="connsiteX161" fmla="*/ 801867 w 12191999"/>
              <a:gd name="connsiteY161" fmla="*/ 3060839 h 4414175"/>
              <a:gd name="connsiteX162" fmla="*/ 812776 w 12191999"/>
              <a:gd name="connsiteY162" fmla="*/ 3060839 h 4414175"/>
              <a:gd name="connsiteX163" fmla="*/ 812776 w 12191999"/>
              <a:gd name="connsiteY163" fmla="*/ 2968552 h 4414175"/>
              <a:gd name="connsiteX164" fmla="*/ 812776 w 12191999"/>
              <a:gd name="connsiteY164" fmla="*/ 2968490 h 4414175"/>
              <a:gd name="connsiteX165" fmla="*/ 801867 w 12191999"/>
              <a:gd name="connsiteY165" fmla="*/ 2967612 h 4414175"/>
              <a:gd name="connsiteX166" fmla="*/ 1007568 w 12191999"/>
              <a:gd name="connsiteY166" fmla="*/ 2637713 h 4414175"/>
              <a:gd name="connsiteX167" fmla="*/ 990264 w 12191999"/>
              <a:gd name="connsiteY167" fmla="*/ 2723855 h 4414175"/>
              <a:gd name="connsiteX168" fmla="*/ 1011392 w 12191999"/>
              <a:gd name="connsiteY168" fmla="*/ 2716833 h 4414175"/>
              <a:gd name="connsiteX169" fmla="*/ 1077974 w 12191999"/>
              <a:gd name="connsiteY169" fmla="*/ 2730375 h 4414175"/>
              <a:gd name="connsiteX170" fmla="*/ 1138036 w 12191999"/>
              <a:gd name="connsiteY170" fmla="*/ 2740595 h 4414175"/>
              <a:gd name="connsiteX171" fmla="*/ 1007568 w 12191999"/>
              <a:gd name="connsiteY171" fmla="*/ 2637713 h 4414175"/>
              <a:gd name="connsiteX172" fmla="*/ 8120290 w 12191999"/>
              <a:gd name="connsiteY172" fmla="*/ 2601141 h 4414175"/>
              <a:gd name="connsiteX173" fmla="*/ 8003247 w 12191999"/>
              <a:gd name="connsiteY173" fmla="*/ 2613143 h 4414175"/>
              <a:gd name="connsiteX174" fmla="*/ 7978330 w 12191999"/>
              <a:gd name="connsiteY174" fmla="*/ 2633545 h 4414175"/>
              <a:gd name="connsiteX175" fmla="*/ 7921351 w 12191999"/>
              <a:gd name="connsiteY175" fmla="*/ 2817683 h 4414175"/>
              <a:gd name="connsiteX176" fmla="*/ 7862944 w 12191999"/>
              <a:gd name="connsiteY176" fmla="*/ 3065771 h 4414175"/>
              <a:gd name="connsiteX177" fmla="*/ 7918037 w 12191999"/>
              <a:gd name="connsiteY177" fmla="*/ 3111834 h 4414175"/>
              <a:gd name="connsiteX178" fmla="*/ 7941868 w 12191999"/>
              <a:gd name="connsiteY178" fmla="*/ 3108805 h 4414175"/>
              <a:gd name="connsiteX179" fmla="*/ 7933810 w 12191999"/>
              <a:gd name="connsiteY179" fmla="*/ 3131836 h 4414175"/>
              <a:gd name="connsiteX180" fmla="*/ 8061197 w 12191999"/>
              <a:gd name="connsiteY180" fmla="*/ 3081258 h 4414175"/>
              <a:gd name="connsiteX181" fmla="*/ 8083372 w 12191999"/>
              <a:gd name="connsiteY181" fmla="*/ 3069485 h 4414175"/>
              <a:gd name="connsiteX182" fmla="*/ 8206701 w 12191999"/>
              <a:gd name="connsiteY182" fmla="*/ 2918324 h 4414175"/>
              <a:gd name="connsiteX183" fmla="*/ 8077999 w 12191999"/>
              <a:gd name="connsiteY183" fmla="*/ 2890892 h 4414175"/>
              <a:gd name="connsiteX184" fmla="*/ 8120347 w 12191999"/>
              <a:gd name="connsiteY184" fmla="*/ 2601198 h 4414175"/>
              <a:gd name="connsiteX185" fmla="*/ 8120290 w 12191999"/>
              <a:gd name="connsiteY185" fmla="*/ 2601141 h 4414175"/>
              <a:gd name="connsiteX186" fmla="*/ 8168296 w 12191999"/>
              <a:gd name="connsiteY186" fmla="*/ 2212693 h 4414175"/>
              <a:gd name="connsiteX187" fmla="*/ 8045824 w 12191999"/>
              <a:gd name="connsiteY187" fmla="*/ 2222008 h 4414175"/>
              <a:gd name="connsiteX188" fmla="*/ 8055475 w 12191999"/>
              <a:gd name="connsiteY188" fmla="*/ 2274094 h 4414175"/>
              <a:gd name="connsiteX189" fmla="*/ 8065759 w 12191999"/>
              <a:gd name="connsiteY189" fmla="*/ 2329340 h 4414175"/>
              <a:gd name="connsiteX190" fmla="*/ 8065712 w 12191999"/>
              <a:gd name="connsiteY190" fmla="*/ 2329393 h 4414175"/>
              <a:gd name="connsiteX191" fmla="*/ 8065769 w 12191999"/>
              <a:gd name="connsiteY191" fmla="*/ 2329393 h 4414175"/>
              <a:gd name="connsiteX192" fmla="*/ 8065759 w 12191999"/>
              <a:gd name="connsiteY192" fmla="*/ 2329340 h 4414175"/>
              <a:gd name="connsiteX193" fmla="*/ 8120541 w 12191999"/>
              <a:gd name="connsiteY193" fmla="*/ 2267014 h 4414175"/>
              <a:gd name="connsiteX194" fmla="*/ 8168296 w 12191999"/>
              <a:gd name="connsiteY194" fmla="*/ 2212693 h 4414175"/>
              <a:gd name="connsiteX195" fmla="*/ 9150705 w 12191999"/>
              <a:gd name="connsiteY195" fmla="*/ 1793269 h 4414175"/>
              <a:gd name="connsiteX196" fmla="*/ 9143733 w 12191999"/>
              <a:gd name="connsiteY196" fmla="*/ 1793612 h 4414175"/>
              <a:gd name="connsiteX197" fmla="*/ 9070352 w 12191999"/>
              <a:gd name="connsiteY197" fmla="*/ 1887166 h 4414175"/>
              <a:gd name="connsiteX198" fmla="*/ 9066466 w 12191999"/>
              <a:gd name="connsiteY198" fmla="*/ 1919399 h 4414175"/>
              <a:gd name="connsiteX199" fmla="*/ 9163907 w 12191999"/>
              <a:gd name="connsiteY199" fmla="*/ 2107537 h 4414175"/>
              <a:gd name="connsiteX200" fmla="*/ 9253232 w 12191999"/>
              <a:gd name="connsiteY200" fmla="*/ 2181717 h 4414175"/>
              <a:gd name="connsiteX201" fmla="*/ 9347301 w 12191999"/>
              <a:gd name="connsiteY201" fmla="*/ 2194405 h 4414175"/>
              <a:gd name="connsiteX202" fmla="*/ 9319983 w 12191999"/>
              <a:gd name="connsiteY202" fmla="*/ 2151371 h 4414175"/>
              <a:gd name="connsiteX203" fmla="*/ 9206655 w 12191999"/>
              <a:gd name="connsiteY203" fmla="*/ 1999180 h 4414175"/>
              <a:gd name="connsiteX204" fmla="*/ 9150534 w 12191999"/>
              <a:gd name="connsiteY204" fmla="*/ 1857220 h 4414175"/>
              <a:gd name="connsiteX205" fmla="*/ 9150762 w 12191999"/>
              <a:gd name="connsiteY205" fmla="*/ 1793269 h 4414175"/>
              <a:gd name="connsiteX206" fmla="*/ 9150705 w 12191999"/>
              <a:gd name="connsiteY206" fmla="*/ 1793269 h 4414175"/>
              <a:gd name="connsiteX207" fmla="*/ 10149630 w 12191999"/>
              <a:gd name="connsiteY207" fmla="*/ 1724289 h 4414175"/>
              <a:gd name="connsiteX208" fmla="*/ 10070649 w 12191999"/>
              <a:gd name="connsiteY208" fmla="*/ 2141541 h 4414175"/>
              <a:gd name="connsiteX209" fmla="*/ 10234497 w 12191999"/>
              <a:gd name="connsiteY209" fmla="*/ 2097021 h 4414175"/>
              <a:gd name="connsiteX210" fmla="*/ 10262958 w 12191999"/>
              <a:gd name="connsiteY210" fmla="*/ 2070560 h 4414175"/>
              <a:gd name="connsiteX211" fmla="*/ 10242670 w 12191999"/>
              <a:gd name="connsiteY211" fmla="*/ 1950889 h 4414175"/>
              <a:gd name="connsiteX212" fmla="*/ 10196150 w 12191999"/>
              <a:gd name="connsiteY212" fmla="*/ 1826987 h 4414175"/>
              <a:gd name="connsiteX213" fmla="*/ 10149687 w 12191999"/>
              <a:gd name="connsiteY213" fmla="*/ 1724289 h 4414175"/>
              <a:gd name="connsiteX214" fmla="*/ 10149630 w 12191999"/>
              <a:gd name="connsiteY214" fmla="*/ 1724289 h 4414175"/>
              <a:gd name="connsiteX215" fmla="*/ 11154784 w 12191999"/>
              <a:gd name="connsiteY215" fmla="*/ 1454084 h 4414175"/>
              <a:gd name="connsiteX216" fmla="*/ 11007166 w 12191999"/>
              <a:gd name="connsiteY216" fmla="*/ 1529179 h 4414175"/>
              <a:gd name="connsiteX217" fmla="*/ 10851946 w 12191999"/>
              <a:gd name="connsiteY217" fmla="*/ 1674454 h 4414175"/>
              <a:gd name="connsiteX218" fmla="*/ 10782738 w 12191999"/>
              <a:gd name="connsiteY218" fmla="*/ 1738005 h 4414175"/>
              <a:gd name="connsiteX219" fmla="*/ 10792453 w 12191999"/>
              <a:gd name="connsiteY219" fmla="*/ 1742005 h 4414175"/>
              <a:gd name="connsiteX220" fmla="*/ 11217306 w 12191999"/>
              <a:gd name="connsiteY220" fmla="*/ 1744920 h 4414175"/>
              <a:gd name="connsiteX221" fmla="*/ 11238680 w 12191999"/>
              <a:gd name="connsiteY221" fmla="*/ 1732633 h 4414175"/>
              <a:gd name="connsiteX222" fmla="*/ 11276627 w 12191999"/>
              <a:gd name="connsiteY222" fmla="*/ 1648851 h 4414175"/>
              <a:gd name="connsiteX223" fmla="*/ 11322633 w 12191999"/>
              <a:gd name="connsiteY223" fmla="*/ 1493574 h 4414175"/>
              <a:gd name="connsiteX224" fmla="*/ 11154784 w 12191999"/>
              <a:gd name="connsiteY224" fmla="*/ 1454084 h 4414175"/>
              <a:gd name="connsiteX225" fmla="*/ 9159678 w 12191999"/>
              <a:gd name="connsiteY225" fmla="*/ 1453283 h 4414175"/>
              <a:gd name="connsiteX226" fmla="*/ 9140132 w 12191999"/>
              <a:gd name="connsiteY226" fmla="*/ 1531979 h 4414175"/>
              <a:gd name="connsiteX227" fmla="*/ 9159678 w 12191999"/>
              <a:gd name="connsiteY227" fmla="*/ 1453283 h 4414175"/>
              <a:gd name="connsiteX228" fmla="*/ 9206141 w 12191999"/>
              <a:gd name="connsiteY228" fmla="*/ 1386818 h 4414175"/>
              <a:gd name="connsiteX229" fmla="*/ 9214541 w 12191999"/>
              <a:gd name="connsiteY229" fmla="*/ 1444825 h 4414175"/>
              <a:gd name="connsiteX230" fmla="*/ 9251575 w 12191999"/>
              <a:gd name="connsiteY230" fmla="*/ 1386818 h 4414175"/>
              <a:gd name="connsiteX231" fmla="*/ 9206141 w 12191999"/>
              <a:gd name="connsiteY231" fmla="*/ 1386818 h 4414175"/>
              <a:gd name="connsiteX232" fmla="*/ 8918162 w 12191999"/>
              <a:gd name="connsiteY232" fmla="*/ 1337269 h 4414175"/>
              <a:gd name="connsiteX233" fmla="*/ 8888615 w 12191999"/>
              <a:gd name="connsiteY233" fmla="*/ 1351328 h 4414175"/>
              <a:gd name="connsiteX234" fmla="*/ 8534971 w 12191999"/>
              <a:gd name="connsiteY234" fmla="*/ 1794640 h 4414175"/>
              <a:gd name="connsiteX235" fmla="*/ 8315000 w 12191999"/>
              <a:gd name="connsiteY235" fmla="*/ 2061131 h 4414175"/>
              <a:gd name="connsiteX236" fmla="*/ 8310371 w 12191999"/>
              <a:gd name="connsiteY236" fmla="*/ 2076218 h 4414175"/>
              <a:gd name="connsiteX237" fmla="*/ 8305285 w 12191999"/>
              <a:gd name="connsiteY237" fmla="*/ 2090620 h 4414175"/>
              <a:gd name="connsiteX238" fmla="*/ 8241563 w 12191999"/>
              <a:gd name="connsiteY238" fmla="*/ 2145999 h 4414175"/>
              <a:gd name="connsiteX239" fmla="*/ 8091887 w 12191999"/>
              <a:gd name="connsiteY239" fmla="*/ 2318020 h 4414175"/>
              <a:gd name="connsiteX240" fmla="*/ 8081085 w 12191999"/>
              <a:gd name="connsiteY240" fmla="*/ 2372370 h 4414175"/>
              <a:gd name="connsiteX241" fmla="*/ 8108517 w 12191999"/>
              <a:gd name="connsiteY241" fmla="*/ 2475183 h 4414175"/>
              <a:gd name="connsiteX242" fmla="*/ 8072799 w 12191999"/>
              <a:gd name="connsiteY242" fmla="*/ 2485984 h 4414175"/>
              <a:gd name="connsiteX243" fmla="*/ 8182698 w 12191999"/>
              <a:gd name="connsiteY243" fmla="*/ 2532733 h 4414175"/>
              <a:gd name="connsiteX244" fmla="*/ 8203501 w 12191999"/>
              <a:gd name="connsiteY244" fmla="*/ 2562565 h 4414175"/>
              <a:gd name="connsiteX245" fmla="*/ 8204472 w 12191999"/>
              <a:gd name="connsiteY245" fmla="*/ 2811625 h 4414175"/>
              <a:gd name="connsiteX246" fmla="*/ 8156066 w 12191999"/>
              <a:gd name="connsiteY246" fmla="*/ 2816425 h 4414175"/>
              <a:gd name="connsiteX247" fmla="*/ 8155895 w 12191999"/>
              <a:gd name="connsiteY247" fmla="*/ 2816368 h 4414175"/>
              <a:gd name="connsiteX248" fmla="*/ 8183384 w 12191999"/>
              <a:gd name="connsiteY248" fmla="*/ 2859345 h 4414175"/>
              <a:gd name="connsiteX249" fmla="*/ 8225504 w 12191999"/>
              <a:gd name="connsiteY249" fmla="*/ 2879862 h 4414175"/>
              <a:gd name="connsiteX250" fmla="*/ 8267395 w 12191999"/>
              <a:gd name="connsiteY250" fmla="*/ 2857402 h 4414175"/>
              <a:gd name="connsiteX251" fmla="*/ 8528570 w 12191999"/>
              <a:gd name="connsiteY251" fmla="*/ 2645147 h 4414175"/>
              <a:gd name="connsiteX252" fmla="*/ 8677732 w 12191999"/>
              <a:gd name="connsiteY252" fmla="*/ 2505644 h 4414175"/>
              <a:gd name="connsiteX253" fmla="*/ 8866498 w 12191999"/>
              <a:gd name="connsiteY253" fmla="*/ 2237667 h 4414175"/>
              <a:gd name="connsiteX254" fmla="*/ 8936107 w 12191999"/>
              <a:gd name="connsiteY254" fmla="*/ 2198577 h 4414175"/>
              <a:gd name="connsiteX255" fmla="*/ 9069837 w 12191999"/>
              <a:gd name="connsiteY255" fmla="*/ 2180117 h 4414175"/>
              <a:gd name="connsiteX256" fmla="*/ 8976112 w 12191999"/>
              <a:gd name="connsiteY256" fmla="*/ 1958604 h 4414175"/>
              <a:gd name="connsiteX257" fmla="*/ 8961367 w 12191999"/>
              <a:gd name="connsiteY257" fmla="*/ 1844304 h 4414175"/>
              <a:gd name="connsiteX258" fmla="*/ 9055036 w 12191999"/>
              <a:gd name="connsiteY258" fmla="*/ 1650908 h 4414175"/>
              <a:gd name="connsiteX259" fmla="*/ 9141904 w 12191999"/>
              <a:gd name="connsiteY259" fmla="*/ 1463799 h 4414175"/>
              <a:gd name="connsiteX260" fmla="*/ 9123959 w 12191999"/>
              <a:gd name="connsiteY260" fmla="*/ 1383618 h 4414175"/>
              <a:gd name="connsiteX261" fmla="*/ 9044806 w 12191999"/>
              <a:gd name="connsiteY261" fmla="*/ 1370302 h 4414175"/>
              <a:gd name="connsiteX262" fmla="*/ 8918162 w 12191999"/>
              <a:gd name="connsiteY262" fmla="*/ 1337269 h 4414175"/>
              <a:gd name="connsiteX263" fmla="*/ 10751476 w 12191999"/>
              <a:gd name="connsiteY263" fmla="*/ 1092381 h 4414175"/>
              <a:gd name="connsiteX264" fmla="*/ 10742218 w 12191999"/>
              <a:gd name="connsiteY264" fmla="*/ 1094267 h 4414175"/>
              <a:gd name="connsiteX265" fmla="*/ 10717015 w 12191999"/>
              <a:gd name="connsiteY265" fmla="*/ 1665196 h 4414175"/>
              <a:gd name="connsiteX266" fmla="*/ 10717072 w 12191999"/>
              <a:gd name="connsiteY266" fmla="*/ 1665196 h 4414175"/>
              <a:gd name="connsiteX267" fmla="*/ 10763249 w 12191999"/>
              <a:gd name="connsiteY267" fmla="*/ 1625591 h 4414175"/>
              <a:gd name="connsiteX268" fmla="*/ 10851375 w 12191999"/>
              <a:gd name="connsiteY268" fmla="*/ 1569527 h 4414175"/>
              <a:gd name="connsiteX269" fmla="*/ 10892580 w 12191999"/>
              <a:gd name="connsiteY269" fmla="*/ 1530836 h 4414175"/>
              <a:gd name="connsiteX270" fmla="*/ 10978876 w 12191999"/>
              <a:gd name="connsiteY270" fmla="*/ 1320867 h 4414175"/>
              <a:gd name="connsiteX271" fmla="*/ 11022367 w 12191999"/>
              <a:gd name="connsiteY271" fmla="*/ 1184393 h 4414175"/>
              <a:gd name="connsiteX272" fmla="*/ 11008651 w 12191999"/>
              <a:gd name="connsiteY272" fmla="*/ 1101525 h 4414175"/>
              <a:gd name="connsiteX273" fmla="*/ 10759935 w 12191999"/>
              <a:gd name="connsiteY273" fmla="*/ 1132158 h 4414175"/>
              <a:gd name="connsiteX274" fmla="*/ 10751476 w 12191999"/>
              <a:gd name="connsiteY274" fmla="*/ 1092381 h 4414175"/>
              <a:gd name="connsiteX275" fmla="*/ 10714043 w 12191999"/>
              <a:gd name="connsiteY275" fmla="*/ 473 h 4414175"/>
              <a:gd name="connsiteX276" fmla="*/ 10797140 w 12191999"/>
              <a:gd name="connsiteY276" fmla="*/ 86370 h 4414175"/>
              <a:gd name="connsiteX277" fmla="*/ 10786909 w 12191999"/>
              <a:gd name="connsiteY277" fmla="*/ 297253 h 4414175"/>
              <a:gd name="connsiteX278" fmla="*/ 10780280 w 12191999"/>
              <a:gd name="connsiteY278" fmla="*/ 445615 h 4414175"/>
              <a:gd name="connsiteX279" fmla="*/ 10745875 w 12191999"/>
              <a:gd name="connsiteY279" fmla="*/ 990768 h 4414175"/>
              <a:gd name="connsiteX280" fmla="*/ 10744962 w 12191999"/>
              <a:gd name="connsiteY280" fmla="*/ 1019286 h 4414175"/>
              <a:gd name="connsiteX281" fmla="*/ 10778280 w 12191999"/>
              <a:gd name="connsiteY281" fmla="*/ 1058720 h 4414175"/>
              <a:gd name="connsiteX282" fmla="*/ 10842117 w 12191999"/>
              <a:gd name="connsiteY282" fmla="*/ 1070950 h 4414175"/>
              <a:gd name="connsiteX283" fmla="*/ 10981505 w 12191999"/>
              <a:gd name="connsiteY283" fmla="*/ 1018658 h 4414175"/>
              <a:gd name="connsiteX284" fmla="*/ 10993849 w 12191999"/>
              <a:gd name="connsiteY284" fmla="*/ 999912 h 4414175"/>
              <a:gd name="connsiteX285" fmla="*/ 11050028 w 12191999"/>
              <a:gd name="connsiteY285" fmla="*/ 959850 h 4414175"/>
              <a:gd name="connsiteX286" fmla="*/ 11133353 w 12191999"/>
              <a:gd name="connsiteY286" fmla="*/ 941391 h 4414175"/>
              <a:gd name="connsiteX287" fmla="*/ 11109864 w 12191999"/>
              <a:gd name="connsiteY287" fmla="*/ 865896 h 4414175"/>
              <a:gd name="connsiteX288" fmla="*/ 11142954 w 12191999"/>
              <a:gd name="connsiteY288" fmla="*/ 802745 h 4414175"/>
              <a:gd name="connsiteX289" fmla="*/ 11204104 w 12191999"/>
              <a:gd name="connsiteY289" fmla="*/ 794115 h 4414175"/>
              <a:gd name="connsiteX290" fmla="*/ 11225650 w 12191999"/>
              <a:gd name="connsiteY290" fmla="*/ 809660 h 4414175"/>
              <a:gd name="connsiteX291" fmla="*/ 11253139 w 12191999"/>
              <a:gd name="connsiteY291" fmla="*/ 881726 h 4414175"/>
              <a:gd name="connsiteX292" fmla="*/ 11246110 w 12191999"/>
              <a:gd name="connsiteY292" fmla="*/ 932533 h 4414175"/>
              <a:gd name="connsiteX293" fmla="*/ 11292286 w 12191999"/>
              <a:gd name="connsiteY293" fmla="*/ 961336 h 4414175"/>
              <a:gd name="connsiteX294" fmla="*/ 11323662 w 12191999"/>
              <a:gd name="connsiteY294" fmla="*/ 965394 h 4414175"/>
              <a:gd name="connsiteX295" fmla="*/ 11388699 w 12191999"/>
              <a:gd name="connsiteY295" fmla="*/ 931390 h 4414175"/>
              <a:gd name="connsiteX296" fmla="*/ 11412188 w 12191999"/>
              <a:gd name="connsiteY296" fmla="*/ 912244 h 4414175"/>
              <a:gd name="connsiteX297" fmla="*/ 11473737 w 12191999"/>
              <a:gd name="connsiteY297" fmla="*/ 826748 h 4414175"/>
              <a:gd name="connsiteX298" fmla="*/ 11471223 w 12191999"/>
              <a:gd name="connsiteY298" fmla="*/ 764226 h 4414175"/>
              <a:gd name="connsiteX299" fmla="*/ 11456993 w 12191999"/>
              <a:gd name="connsiteY299" fmla="*/ 737480 h 4414175"/>
              <a:gd name="connsiteX300" fmla="*/ 11494712 w 12191999"/>
              <a:gd name="connsiteY300" fmla="*/ 758454 h 4414175"/>
              <a:gd name="connsiteX301" fmla="*/ 11501456 w 12191999"/>
              <a:gd name="connsiteY301" fmla="*/ 687016 h 4414175"/>
              <a:gd name="connsiteX302" fmla="*/ 11506313 w 12191999"/>
              <a:gd name="connsiteY302" fmla="*/ 686330 h 4414175"/>
              <a:gd name="connsiteX303" fmla="*/ 11513343 w 12191999"/>
              <a:gd name="connsiteY303" fmla="*/ 722849 h 4414175"/>
              <a:gd name="connsiteX304" fmla="*/ 11515743 w 12191999"/>
              <a:gd name="connsiteY304" fmla="*/ 722849 h 4414175"/>
              <a:gd name="connsiteX305" fmla="*/ 11518086 w 12191999"/>
              <a:gd name="connsiteY305" fmla="*/ 680272 h 4414175"/>
              <a:gd name="connsiteX306" fmla="*/ 11525516 w 12191999"/>
              <a:gd name="connsiteY306" fmla="*/ 679358 h 4414175"/>
              <a:gd name="connsiteX307" fmla="*/ 11532145 w 12191999"/>
              <a:gd name="connsiteY307" fmla="*/ 701361 h 4414175"/>
              <a:gd name="connsiteX308" fmla="*/ 11536432 w 12191999"/>
              <a:gd name="connsiteY308" fmla="*/ 687531 h 4414175"/>
              <a:gd name="connsiteX309" fmla="*/ 11540489 w 12191999"/>
              <a:gd name="connsiteY309" fmla="*/ 687473 h 4414175"/>
              <a:gd name="connsiteX310" fmla="*/ 11542261 w 12191999"/>
              <a:gd name="connsiteY310" fmla="*/ 719706 h 4414175"/>
              <a:gd name="connsiteX311" fmla="*/ 11550091 w 12191999"/>
              <a:gd name="connsiteY311" fmla="*/ 706962 h 4414175"/>
              <a:gd name="connsiteX312" fmla="*/ 11530145 w 12191999"/>
              <a:gd name="connsiteY312" fmla="*/ 802516 h 4414175"/>
              <a:gd name="connsiteX313" fmla="*/ 11511285 w 12191999"/>
              <a:gd name="connsiteY313" fmla="*/ 851837 h 4414175"/>
              <a:gd name="connsiteX314" fmla="*/ 11493455 w 12191999"/>
              <a:gd name="connsiteY314" fmla="*/ 902472 h 4414175"/>
              <a:gd name="connsiteX315" fmla="*/ 11330977 w 12191999"/>
              <a:gd name="connsiteY315" fmla="*/ 1051747 h 4414175"/>
              <a:gd name="connsiteX316" fmla="*/ 11286458 w 12191999"/>
              <a:gd name="connsiteY316" fmla="*/ 1161018 h 4414175"/>
              <a:gd name="connsiteX317" fmla="*/ 11307889 w 12191999"/>
              <a:gd name="connsiteY317" fmla="*/ 1331497 h 4414175"/>
              <a:gd name="connsiteX318" fmla="*/ 11233937 w 12191999"/>
              <a:gd name="connsiteY318" fmla="*/ 1342984 h 4414175"/>
              <a:gd name="connsiteX319" fmla="*/ 11260225 w 12191999"/>
              <a:gd name="connsiteY319" fmla="*/ 1355785 h 4414175"/>
              <a:gd name="connsiteX320" fmla="*/ 11397900 w 12191999"/>
              <a:gd name="connsiteY320" fmla="*/ 1440825 h 4414175"/>
              <a:gd name="connsiteX321" fmla="*/ 11414360 w 12191999"/>
              <a:gd name="connsiteY321" fmla="*/ 1485287 h 4414175"/>
              <a:gd name="connsiteX322" fmla="*/ 11371211 w 12191999"/>
              <a:gd name="connsiteY322" fmla="*/ 1677711 h 4414175"/>
              <a:gd name="connsiteX323" fmla="*/ 11344636 w 12191999"/>
              <a:gd name="connsiteY323" fmla="*/ 1677711 h 4414175"/>
              <a:gd name="connsiteX324" fmla="*/ 11319948 w 12191999"/>
              <a:gd name="connsiteY324" fmla="*/ 1717545 h 4414175"/>
              <a:gd name="connsiteX325" fmla="*/ 11370011 w 12191999"/>
              <a:gd name="connsiteY325" fmla="*/ 1749492 h 4414175"/>
              <a:gd name="connsiteX326" fmla="*/ 11435105 w 12191999"/>
              <a:gd name="connsiteY326" fmla="*/ 1763779 h 4414175"/>
              <a:gd name="connsiteX327" fmla="*/ 11767374 w 12191999"/>
              <a:gd name="connsiteY327" fmla="*/ 1920828 h 4414175"/>
              <a:gd name="connsiteX328" fmla="*/ 11804179 w 12191999"/>
              <a:gd name="connsiteY328" fmla="*/ 1924885 h 4414175"/>
              <a:gd name="connsiteX329" fmla="*/ 12080213 w 12191999"/>
              <a:gd name="connsiteY329" fmla="*/ 1934258 h 4414175"/>
              <a:gd name="connsiteX330" fmla="*/ 12191999 w 12191999"/>
              <a:gd name="connsiteY330" fmla="*/ 1966490 h 4414175"/>
              <a:gd name="connsiteX331" fmla="*/ 12191999 w 12191999"/>
              <a:gd name="connsiteY331" fmla="*/ 4414174 h 4414175"/>
              <a:gd name="connsiteX332" fmla="*/ 4210050 w 12191999"/>
              <a:gd name="connsiteY332" fmla="*/ 4414174 h 4414175"/>
              <a:gd name="connsiteX333" fmla="*/ 4210050 w 12191999"/>
              <a:gd name="connsiteY333" fmla="*/ 4414175 h 4414175"/>
              <a:gd name="connsiteX334" fmla="*/ 0 w 12191999"/>
              <a:gd name="connsiteY334" fmla="*/ 4414175 h 4414175"/>
              <a:gd name="connsiteX335" fmla="*/ 0 w 12191999"/>
              <a:gd name="connsiteY335" fmla="*/ 4393354 h 4414175"/>
              <a:gd name="connsiteX336" fmla="*/ 229149 w 12191999"/>
              <a:gd name="connsiteY336" fmla="*/ 4334483 h 4414175"/>
              <a:gd name="connsiteX337" fmla="*/ 349649 w 12191999"/>
              <a:gd name="connsiteY337" fmla="*/ 4246774 h 4414175"/>
              <a:gd name="connsiteX338" fmla="*/ 646697 w 12191999"/>
              <a:gd name="connsiteY338" fmla="*/ 3927156 h 4414175"/>
              <a:gd name="connsiteX339" fmla="*/ 780424 w 12191999"/>
              <a:gd name="connsiteY339" fmla="*/ 3765528 h 4414175"/>
              <a:gd name="connsiteX340" fmla="*/ 801867 w 12191999"/>
              <a:gd name="connsiteY340" fmla="*/ 3700012 h 4414175"/>
              <a:gd name="connsiteX341" fmla="*/ 800173 w 12191999"/>
              <a:gd name="connsiteY341" fmla="*/ 3506600 h 4414175"/>
              <a:gd name="connsiteX342" fmla="*/ 790268 w 12191999"/>
              <a:gd name="connsiteY342" fmla="*/ 3209551 h 4414175"/>
              <a:gd name="connsiteX343" fmla="*/ 787070 w 12191999"/>
              <a:gd name="connsiteY343" fmla="*/ 3194944 h 4414175"/>
              <a:gd name="connsiteX344" fmla="*/ 741241 w 12191999"/>
              <a:gd name="connsiteY344" fmla="*/ 3100964 h 4414175"/>
              <a:gd name="connsiteX345" fmla="*/ 744188 w 12191999"/>
              <a:gd name="connsiteY345" fmla="*/ 2837457 h 4414175"/>
              <a:gd name="connsiteX346" fmla="*/ 745880 w 12191999"/>
              <a:gd name="connsiteY346" fmla="*/ 2828241 h 4414175"/>
              <a:gd name="connsiteX347" fmla="*/ 822743 w 12191999"/>
              <a:gd name="connsiteY347" fmla="*/ 2741786 h 4414175"/>
              <a:gd name="connsiteX348" fmla="*/ 857916 w 12191999"/>
              <a:gd name="connsiteY348" fmla="*/ 2722225 h 4414175"/>
              <a:gd name="connsiteX349" fmla="*/ 877602 w 12191999"/>
              <a:gd name="connsiteY349" fmla="*/ 2649437 h 4414175"/>
              <a:gd name="connsiteX350" fmla="*/ 869952 w 12191999"/>
              <a:gd name="connsiteY350" fmla="*/ 2613010 h 4414175"/>
              <a:gd name="connsiteX351" fmla="*/ 898103 w 12191999"/>
              <a:gd name="connsiteY351" fmla="*/ 2549689 h 4414175"/>
              <a:gd name="connsiteX352" fmla="*/ 939929 w 12191999"/>
              <a:gd name="connsiteY352" fmla="*/ 2540520 h 4414175"/>
              <a:gd name="connsiteX353" fmla="*/ 979920 w 12191999"/>
              <a:gd name="connsiteY353" fmla="*/ 2557025 h 4414175"/>
              <a:gd name="connsiteX354" fmla="*/ 994903 w 12191999"/>
              <a:gd name="connsiteY354" fmla="*/ 2568246 h 4414175"/>
              <a:gd name="connsiteX355" fmla="*/ 1003555 w 12191999"/>
              <a:gd name="connsiteY355" fmla="*/ 2613762 h 4414175"/>
              <a:gd name="connsiteX356" fmla="*/ 1010577 w 12191999"/>
              <a:gd name="connsiteY356" fmla="*/ 2622163 h 4414175"/>
              <a:gd name="connsiteX357" fmla="*/ 1173834 w 12191999"/>
              <a:gd name="connsiteY357" fmla="*/ 2684921 h 4414175"/>
              <a:gd name="connsiteX358" fmla="*/ 1228316 w 12191999"/>
              <a:gd name="connsiteY358" fmla="*/ 2740657 h 4414175"/>
              <a:gd name="connsiteX359" fmla="*/ 1221608 w 12191999"/>
              <a:gd name="connsiteY359" fmla="*/ 2794198 h 4414175"/>
              <a:gd name="connsiteX360" fmla="*/ 1139352 w 12191999"/>
              <a:gd name="connsiteY360" fmla="*/ 2826800 h 4414175"/>
              <a:gd name="connsiteX361" fmla="*/ 1097221 w 12191999"/>
              <a:gd name="connsiteY361" fmla="*/ 2880905 h 4414175"/>
              <a:gd name="connsiteX362" fmla="*/ 1151829 w 12191999"/>
              <a:gd name="connsiteY362" fmla="*/ 3111183 h 4414175"/>
              <a:gd name="connsiteX363" fmla="*/ 1154524 w 12191999"/>
              <a:gd name="connsiteY363" fmla="*/ 3126919 h 4414175"/>
              <a:gd name="connsiteX364" fmla="*/ 1071642 w 12191999"/>
              <a:gd name="connsiteY364" fmla="*/ 3150618 h 4414175"/>
              <a:gd name="connsiteX365" fmla="*/ 1050702 w 12191999"/>
              <a:gd name="connsiteY365" fmla="*/ 3476442 h 4414175"/>
              <a:gd name="connsiteX366" fmla="*/ 1042865 w 12191999"/>
              <a:gd name="connsiteY366" fmla="*/ 3795433 h 4414175"/>
              <a:gd name="connsiteX367" fmla="*/ 1093711 w 12191999"/>
              <a:gd name="connsiteY367" fmla="*/ 3848473 h 4414175"/>
              <a:gd name="connsiteX368" fmla="*/ 1222172 w 12191999"/>
              <a:gd name="connsiteY368" fmla="*/ 4041197 h 4414175"/>
              <a:gd name="connsiteX369" fmla="*/ 1263426 w 12191999"/>
              <a:gd name="connsiteY369" fmla="*/ 4059190 h 4414175"/>
              <a:gd name="connsiteX370" fmla="*/ 1499220 w 12191999"/>
              <a:gd name="connsiteY370" fmla="*/ 4012797 h 4414175"/>
              <a:gd name="connsiteX371" fmla="*/ 1541351 w 12191999"/>
              <a:gd name="connsiteY371" fmla="*/ 4018063 h 4414175"/>
              <a:gd name="connsiteX372" fmla="*/ 1785924 w 12191999"/>
              <a:gd name="connsiteY372" fmla="*/ 4113359 h 4414175"/>
              <a:gd name="connsiteX373" fmla="*/ 2039524 w 12191999"/>
              <a:gd name="connsiteY373" fmla="*/ 4179125 h 4414175"/>
              <a:gd name="connsiteX374" fmla="*/ 2291807 w 12191999"/>
              <a:gd name="connsiteY374" fmla="*/ 4238247 h 4414175"/>
              <a:gd name="connsiteX375" fmla="*/ 2325099 w 12191999"/>
              <a:gd name="connsiteY375" fmla="*/ 4245332 h 4414175"/>
              <a:gd name="connsiteX376" fmla="*/ 3026402 w 12191999"/>
              <a:gd name="connsiteY376" fmla="*/ 4093986 h 4414175"/>
              <a:gd name="connsiteX377" fmla="*/ 3029412 w 12191999"/>
              <a:gd name="connsiteY377" fmla="*/ 4098187 h 4414175"/>
              <a:gd name="connsiteX378" fmla="*/ 3306889 w 12191999"/>
              <a:gd name="connsiteY378" fmla="*/ 4007346 h 4414175"/>
              <a:gd name="connsiteX379" fmla="*/ 3306962 w 12191999"/>
              <a:gd name="connsiteY379" fmla="*/ 4007405 h 4414175"/>
              <a:gd name="connsiteX380" fmla="*/ 3306899 w 12191999"/>
              <a:gd name="connsiteY380" fmla="*/ 4007343 h 4414175"/>
              <a:gd name="connsiteX381" fmla="*/ 3392101 w 12191999"/>
              <a:gd name="connsiteY381" fmla="*/ 3978377 h 4414175"/>
              <a:gd name="connsiteX382" fmla="*/ 3505140 w 12191999"/>
              <a:gd name="connsiteY382" fmla="*/ 3943769 h 4414175"/>
              <a:gd name="connsiteX383" fmla="*/ 3553290 w 12191999"/>
              <a:gd name="connsiteY383" fmla="*/ 3939945 h 4414175"/>
              <a:gd name="connsiteX384" fmla="*/ 3714478 w 12191999"/>
              <a:gd name="connsiteY384" fmla="*/ 3956747 h 4414175"/>
              <a:gd name="connsiteX385" fmla="*/ 3765448 w 12191999"/>
              <a:gd name="connsiteY385" fmla="*/ 3963205 h 4414175"/>
              <a:gd name="connsiteX386" fmla="*/ 3822626 w 12191999"/>
              <a:gd name="connsiteY386" fmla="*/ 3971544 h 4414175"/>
              <a:gd name="connsiteX387" fmla="*/ 3881559 w 12191999"/>
              <a:gd name="connsiteY387" fmla="*/ 3978628 h 4414175"/>
              <a:gd name="connsiteX388" fmla="*/ 3929208 w 12191999"/>
              <a:gd name="connsiteY388" fmla="*/ 3957813 h 4414175"/>
              <a:gd name="connsiteX389" fmla="*/ 3995914 w 12191999"/>
              <a:gd name="connsiteY389" fmla="*/ 3871169 h 4414175"/>
              <a:gd name="connsiteX390" fmla="*/ 4120865 w 12191999"/>
              <a:gd name="connsiteY390" fmla="*/ 3808787 h 4414175"/>
              <a:gd name="connsiteX391" fmla="*/ 4129517 w 12191999"/>
              <a:gd name="connsiteY391" fmla="*/ 3806531 h 4414175"/>
              <a:gd name="connsiteX392" fmla="*/ 4122307 w 12191999"/>
              <a:gd name="connsiteY392" fmla="*/ 3802016 h 4414175"/>
              <a:gd name="connsiteX393" fmla="*/ 4210050 w 12191999"/>
              <a:gd name="connsiteY393" fmla="*/ 4088545 h 4414175"/>
              <a:gd name="connsiteX394" fmla="*/ 4414627 w 12191999"/>
              <a:gd name="connsiteY394" fmla="*/ 4048294 h 4414175"/>
              <a:gd name="connsiteX395" fmla="*/ 4453032 w 12191999"/>
              <a:gd name="connsiteY395" fmla="*/ 4053094 h 4414175"/>
              <a:gd name="connsiteX396" fmla="*/ 4675974 w 12191999"/>
              <a:gd name="connsiteY396" fmla="*/ 4139962 h 4414175"/>
              <a:gd name="connsiteX397" fmla="*/ 4907146 w 12191999"/>
              <a:gd name="connsiteY397" fmla="*/ 4199912 h 4414175"/>
              <a:gd name="connsiteX398" fmla="*/ 5137117 w 12191999"/>
              <a:gd name="connsiteY398" fmla="*/ 4253805 h 4414175"/>
              <a:gd name="connsiteX399" fmla="*/ 5167464 w 12191999"/>
              <a:gd name="connsiteY399" fmla="*/ 4260263 h 4414175"/>
              <a:gd name="connsiteX400" fmla="*/ 5242216 w 12191999"/>
              <a:gd name="connsiteY400" fmla="*/ 3987943 h 4414175"/>
              <a:gd name="connsiteX401" fmla="*/ 5035676 w 12191999"/>
              <a:gd name="connsiteY401" fmla="*/ 4076811 h 4414175"/>
              <a:gd name="connsiteX402" fmla="*/ 5009387 w 12191999"/>
              <a:gd name="connsiteY402" fmla="*/ 4120017 h 4414175"/>
              <a:gd name="connsiteX403" fmla="*/ 5002815 w 12191999"/>
              <a:gd name="connsiteY403" fmla="*/ 4158536 h 4414175"/>
              <a:gd name="connsiteX404" fmla="*/ 4955380 w 12191999"/>
              <a:gd name="connsiteY404" fmla="*/ 4091042 h 4414175"/>
              <a:gd name="connsiteX405" fmla="*/ 4954466 w 12191999"/>
              <a:gd name="connsiteY405" fmla="*/ 4018633 h 4414175"/>
              <a:gd name="connsiteX406" fmla="*/ 4987041 w 12191999"/>
              <a:gd name="connsiteY406" fmla="*/ 3985143 h 4414175"/>
              <a:gd name="connsiteX407" fmla="*/ 5129402 w 12191999"/>
              <a:gd name="connsiteY407" fmla="*/ 3942680 h 4414175"/>
              <a:gd name="connsiteX408" fmla="*/ 5145291 w 12191999"/>
              <a:gd name="connsiteY408" fmla="*/ 3936451 h 4414175"/>
              <a:gd name="connsiteX409" fmla="*/ 5166836 w 12191999"/>
              <a:gd name="connsiteY409" fmla="*/ 3899532 h 4414175"/>
              <a:gd name="connsiteX410" fmla="*/ 5171008 w 12191999"/>
              <a:gd name="connsiteY410" fmla="*/ 3663045 h 4414175"/>
              <a:gd name="connsiteX411" fmla="*/ 5150319 w 12191999"/>
              <a:gd name="connsiteY411" fmla="*/ 3521542 h 4414175"/>
              <a:gd name="connsiteX412" fmla="*/ 5114373 w 12191999"/>
              <a:gd name="connsiteY412" fmla="*/ 3512341 h 4414175"/>
              <a:gd name="connsiteX413" fmla="*/ 4970126 w 12191999"/>
              <a:gd name="connsiteY413" fmla="*/ 3608239 h 4414175"/>
              <a:gd name="connsiteX414" fmla="*/ 4914289 w 12191999"/>
              <a:gd name="connsiteY414" fmla="*/ 3638528 h 4414175"/>
              <a:gd name="connsiteX415" fmla="*/ 4881828 w 12191999"/>
              <a:gd name="connsiteY415" fmla="*/ 3677104 h 4414175"/>
              <a:gd name="connsiteX416" fmla="*/ 4872970 w 12191999"/>
              <a:gd name="connsiteY416" fmla="*/ 3624355 h 4414175"/>
              <a:gd name="connsiteX417" fmla="*/ 5083168 w 12191999"/>
              <a:gd name="connsiteY417" fmla="*/ 3441989 h 4414175"/>
              <a:gd name="connsiteX418" fmla="*/ 5099627 w 12191999"/>
              <a:gd name="connsiteY418" fmla="*/ 3408042 h 4414175"/>
              <a:gd name="connsiteX419" fmla="*/ 5131002 w 12191999"/>
              <a:gd name="connsiteY419" fmla="*/ 3377695 h 4414175"/>
              <a:gd name="connsiteX420" fmla="*/ 5215356 w 12191999"/>
              <a:gd name="connsiteY420" fmla="*/ 3353692 h 4414175"/>
              <a:gd name="connsiteX421" fmla="*/ 5230558 w 12191999"/>
              <a:gd name="connsiteY421" fmla="*/ 3316488 h 4414175"/>
              <a:gd name="connsiteX422" fmla="*/ 5226443 w 12191999"/>
              <a:gd name="connsiteY422" fmla="*/ 3305915 h 4414175"/>
              <a:gd name="connsiteX423" fmla="*/ 5294909 w 12191999"/>
              <a:gd name="connsiteY423" fmla="*/ 3207274 h 4414175"/>
              <a:gd name="connsiteX424" fmla="*/ 5333770 w 12191999"/>
              <a:gd name="connsiteY424" fmla="*/ 3235963 h 4414175"/>
              <a:gd name="connsiteX425" fmla="*/ 5356345 w 12191999"/>
              <a:gd name="connsiteY425" fmla="*/ 3273511 h 4414175"/>
              <a:gd name="connsiteX426" fmla="*/ 5351258 w 12191999"/>
              <a:gd name="connsiteY426" fmla="*/ 3313230 h 4414175"/>
              <a:gd name="connsiteX427" fmla="*/ 5351258 w 12191999"/>
              <a:gd name="connsiteY427" fmla="*/ 3348320 h 4414175"/>
              <a:gd name="connsiteX428" fmla="*/ 5395836 w 12191999"/>
              <a:gd name="connsiteY428" fmla="*/ 3369294 h 4414175"/>
              <a:gd name="connsiteX429" fmla="*/ 5530424 w 12191999"/>
              <a:gd name="connsiteY429" fmla="*/ 3229906 h 4414175"/>
              <a:gd name="connsiteX430" fmla="*/ 5525280 w 12191999"/>
              <a:gd name="connsiteY430" fmla="*/ 3209903 h 4414175"/>
              <a:gd name="connsiteX431" fmla="*/ 5533795 w 12191999"/>
              <a:gd name="connsiteY431" fmla="*/ 3177499 h 4414175"/>
              <a:gd name="connsiteX432" fmla="*/ 5560599 w 12191999"/>
              <a:gd name="connsiteY432" fmla="*/ 3178070 h 4414175"/>
              <a:gd name="connsiteX433" fmla="*/ 5575286 w 12191999"/>
              <a:gd name="connsiteY433" fmla="*/ 3203388 h 4414175"/>
              <a:gd name="connsiteX434" fmla="*/ 5567114 w 12191999"/>
              <a:gd name="connsiteY434" fmla="*/ 3232992 h 4414175"/>
              <a:gd name="connsiteX435" fmla="*/ 5562485 w 12191999"/>
              <a:gd name="connsiteY435" fmla="*/ 3248822 h 4414175"/>
              <a:gd name="connsiteX436" fmla="*/ 5567800 w 12191999"/>
              <a:gd name="connsiteY436" fmla="*/ 3281512 h 4414175"/>
              <a:gd name="connsiteX437" fmla="*/ 5494762 w 12191999"/>
              <a:gd name="connsiteY437" fmla="*/ 3392326 h 4414175"/>
              <a:gd name="connsiteX438" fmla="*/ 5429383 w 12191999"/>
              <a:gd name="connsiteY438" fmla="*/ 3431817 h 4414175"/>
              <a:gd name="connsiteX439" fmla="*/ 5394521 w 12191999"/>
              <a:gd name="connsiteY439" fmla="*/ 3499425 h 4414175"/>
              <a:gd name="connsiteX440" fmla="*/ 5442527 w 12191999"/>
              <a:gd name="connsiteY440" fmla="*/ 3687334 h 4414175"/>
              <a:gd name="connsiteX441" fmla="*/ 5380576 w 12191999"/>
              <a:gd name="connsiteY441" fmla="*/ 3708708 h 4414175"/>
              <a:gd name="connsiteX442" fmla="*/ 5349544 w 12191999"/>
              <a:gd name="connsiteY442" fmla="*/ 3750142 h 4414175"/>
              <a:gd name="connsiteX443" fmla="*/ 5322627 w 12191999"/>
              <a:gd name="connsiteY443" fmla="*/ 4052866 h 4414175"/>
              <a:gd name="connsiteX444" fmla="*/ 5293765 w 12191999"/>
              <a:gd name="connsiteY444" fmla="*/ 4145449 h 4414175"/>
              <a:gd name="connsiteX445" fmla="*/ 5340514 w 12191999"/>
              <a:gd name="connsiteY445" fmla="*/ 4092928 h 4414175"/>
              <a:gd name="connsiteX446" fmla="*/ 5474188 w 12191999"/>
              <a:gd name="connsiteY446" fmla="*/ 3969826 h 4414175"/>
              <a:gd name="connsiteX447" fmla="*/ 5527109 w 12191999"/>
              <a:gd name="connsiteY447" fmla="*/ 3923078 h 4414175"/>
              <a:gd name="connsiteX448" fmla="*/ 5631752 w 12191999"/>
              <a:gd name="connsiteY448" fmla="*/ 3813864 h 4414175"/>
              <a:gd name="connsiteX449" fmla="*/ 5686729 w 12191999"/>
              <a:gd name="connsiteY449" fmla="*/ 3706194 h 4414175"/>
              <a:gd name="connsiteX450" fmla="*/ 5769025 w 12191999"/>
              <a:gd name="connsiteY450" fmla="*/ 3609725 h 4414175"/>
              <a:gd name="connsiteX451" fmla="*/ 5814916 w 12191999"/>
              <a:gd name="connsiteY451" fmla="*/ 3571948 h 4414175"/>
              <a:gd name="connsiteX452" fmla="*/ 5907671 w 12191999"/>
              <a:gd name="connsiteY452" fmla="*/ 3469707 h 4414175"/>
              <a:gd name="connsiteX453" fmla="*/ 6039688 w 12191999"/>
              <a:gd name="connsiteY453" fmla="*/ 3344434 h 4414175"/>
              <a:gd name="connsiteX454" fmla="*/ 6074435 w 12191999"/>
              <a:gd name="connsiteY454" fmla="*/ 3376667 h 4414175"/>
              <a:gd name="connsiteX455" fmla="*/ 6082607 w 12191999"/>
              <a:gd name="connsiteY455" fmla="*/ 3334204 h 4414175"/>
              <a:gd name="connsiteX456" fmla="*/ 6176962 w 12191999"/>
              <a:gd name="connsiteY456" fmla="*/ 3277226 h 4414175"/>
              <a:gd name="connsiteX457" fmla="*/ 6208794 w 12191999"/>
              <a:gd name="connsiteY457" fmla="*/ 3289570 h 4414175"/>
              <a:gd name="connsiteX458" fmla="*/ 6231769 w 12191999"/>
              <a:gd name="connsiteY458" fmla="*/ 3369123 h 4414175"/>
              <a:gd name="connsiteX459" fmla="*/ 6229311 w 12191999"/>
              <a:gd name="connsiteY459" fmla="*/ 3405242 h 4414175"/>
              <a:gd name="connsiteX460" fmla="*/ 6202393 w 12191999"/>
              <a:gd name="connsiteY460" fmla="*/ 3443818 h 4414175"/>
              <a:gd name="connsiteX461" fmla="*/ 6178733 w 12191999"/>
              <a:gd name="connsiteY461" fmla="*/ 3453876 h 4414175"/>
              <a:gd name="connsiteX462" fmla="*/ 6134214 w 12191999"/>
              <a:gd name="connsiteY462" fmla="*/ 3451819 h 4414175"/>
              <a:gd name="connsiteX463" fmla="*/ 6274517 w 12191999"/>
              <a:gd name="connsiteY463" fmla="*/ 3473764 h 4414175"/>
              <a:gd name="connsiteX464" fmla="*/ 6342697 w 12191999"/>
              <a:gd name="connsiteY464" fmla="*/ 3469078 h 4414175"/>
              <a:gd name="connsiteX465" fmla="*/ 6458768 w 12191999"/>
              <a:gd name="connsiteY465" fmla="*/ 3412157 h 4414175"/>
              <a:gd name="connsiteX466" fmla="*/ 6530434 w 12191999"/>
              <a:gd name="connsiteY466" fmla="*/ 3352550 h 4414175"/>
              <a:gd name="connsiteX467" fmla="*/ 6621417 w 12191999"/>
              <a:gd name="connsiteY467" fmla="*/ 3252880 h 4414175"/>
              <a:gd name="connsiteX468" fmla="*/ 6755605 w 12191999"/>
              <a:gd name="connsiteY468" fmla="*/ 3130064 h 4414175"/>
              <a:gd name="connsiteX469" fmla="*/ 6784695 w 12191999"/>
              <a:gd name="connsiteY469" fmla="*/ 3169212 h 4414175"/>
              <a:gd name="connsiteX470" fmla="*/ 6796639 w 12191999"/>
              <a:gd name="connsiteY470" fmla="*/ 3130579 h 4414175"/>
              <a:gd name="connsiteX471" fmla="*/ 6858304 w 12191999"/>
              <a:gd name="connsiteY471" fmla="*/ 3058570 h 4414175"/>
              <a:gd name="connsiteX472" fmla="*/ 6951801 w 12191999"/>
              <a:gd name="connsiteY472" fmla="*/ 3113319 h 4414175"/>
              <a:gd name="connsiteX473" fmla="*/ 6945915 w 12191999"/>
              <a:gd name="connsiteY473" fmla="*/ 3166755 h 4414175"/>
              <a:gd name="connsiteX474" fmla="*/ 6936714 w 12191999"/>
              <a:gd name="connsiteY474" fmla="*/ 3205445 h 4414175"/>
              <a:gd name="connsiteX475" fmla="*/ 6904481 w 12191999"/>
              <a:gd name="connsiteY475" fmla="*/ 3250079 h 4414175"/>
              <a:gd name="connsiteX476" fmla="*/ 6841730 w 12191999"/>
              <a:gd name="connsiteY476" fmla="*/ 3237735 h 4414175"/>
              <a:gd name="connsiteX477" fmla="*/ 6839273 w 12191999"/>
              <a:gd name="connsiteY477" fmla="*/ 3251508 h 4414175"/>
              <a:gd name="connsiteX478" fmla="*/ 6982719 w 12191999"/>
              <a:gd name="connsiteY478" fmla="*/ 3279112 h 4414175"/>
              <a:gd name="connsiteX479" fmla="*/ 7104335 w 12191999"/>
              <a:gd name="connsiteY479" fmla="*/ 3292428 h 4414175"/>
              <a:gd name="connsiteX480" fmla="*/ 7149483 w 12191999"/>
              <a:gd name="connsiteY480" fmla="*/ 3265910 h 4414175"/>
              <a:gd name="connsiteX481" fmla="*/ 7245381 w 12191999"/>
              <a:gd name="connsiteY481" fmla="*/ 3116691 h 4414175"/>
              <a:gd name="connsiteX482" fmla="*/ 7317390 w 12191999"/>
              <a:gd name="connsiteY482" fmla="*/ 3003192 h 4414175"/>
              <a:gd name="connsiteX483" fmla="*/ 7435919 w 12191999"/>
              <a:gd name="connsiteY483" fmla="*/ 2858316 h 4414175"/>
              <a:gd name="connsiteX484" fmla="*/ 7474267 w 12191999"/>
              <a:gd name="connsiteY484" fmla="*/ 2887634 h 4414175"/>
              <a:gd name="connsiteX485" fmla="*/ 7479239 w 12191999"/>
              <a:gd name="connsiteY485" fmla="*/ 2842200 h 4414175"/>
              <a:gd name="connsiteX486" fmla="*/ 7566221 w 12191999"/>
              <a:gd name="connsiteY486" fmla="*/ 2779335 h 4414175"/>
              <a:gd name="connsiteX487" fmla="*/ 7585481 w 12191999"/>
              <a:gd name="connsiteY487" fmla="*/ 2784364 h 4414175"/>
              <a:gd name="connsiteX488" fmla="*/ 7623371 w 12191999"/>
              <a:gd name="connsiteY488" fmla="*/ 2807910 h 4414175"/>
              <a:gd name="connsiteX489" fmla="*/ 7627543 w 12191999"/>
              <a:gd name="connsiteY489" fmla="*/ 2844257 h 4414175"/>
              <a:gd name="connsiteX490" fmla="*/ 7628686 w 12191999"/>
              <a:gd name="connsiteY490" fmla="*/ 2877633 h 4414175"/>
              <a:gd name="connsiteX491" fmla="*/ 7628743 w 12191999"/>
              <a:gd name="connsiteY491" fmla="*/ 2903865 h 4414175"/>
              <a:gd name="connsiteX492" fmla="*/ 7595425 w 12191999"/>
              <a:gd name="connsiteY492" fmla="*/ 2955757 h 4414175"/>
              <a:gd name="connsiteX493" fmla="*/ 7538218 w 12191999"/>
              <a:gd name="connsiteY493" fmla="*/ 2952842 h 4414175"/>
              <a:gd name="connsiteX494" fmla="*/ 7657261 w 12191999"/>
              <a:gd name="connsiteY494" fmla="*/ 2969987 h 4414175"/>
              <a:gd name="connsiteX495" fmla="*/ 7763788 w 12191999"/>
              <a:gd name="connsiteY495" fmla="*/ 2951528 h 4414175"/>
              <a:gd name="connsiteX496" fmla="*/ 7790135 w 12191999"/>
              <a:gd name="connsiteY496" fmla="*/ 2930439 h 4414175"/>
              <a:gd name="connsiteX497" fmla="*/ 7843227 w 12191999"/>
              <a:gd name="connsiteY497" fmla="*/ 2711384 h 4414175"/>
              <a:gd name="connsiteX498" fmla="*/ 7849057 w 12191999"/>
              <a:gd name="connsiteY498" fmla="*/ 2617257 h 4414175"/>
              <a:gd name="connsiteX499" fmla="*/ 7838826 w 12191999"/>
              <a:gd name="connsiteY499" fmla="*/ 2616686 h 4414175"/>
              <a:gd name="connsiteX500" fmla="*/ 7830711 w 12191999"/>
              <a:gd name="connsiteY500" fmla="*/ 2558507 h 4414175"/>
              <a:gd name="connsiteX501" fmla="*/ 7802879 w 12191999"/>
              <a:gd name="connsiteY501" fmla="*/ 2523074 h 4414175"/>
              <a:gd name="connsiteX502" fmla="*/ 7824025 w 12191999"/>
              <a:gd name="connsiteY502" fmla="*/ 2317563 h 4414175"/>
              <a:gd name="connsiteX503" fmla="*/ 7813338 w 12191999"/>
              <a:gd name="connsiteY503" fmla="*/ 2265728 h 4414175"/>
              <a:gd name="connsiteX504" fmla="*/ 7702752 w 12191999"/>
              <a:gd name="connsiteY504" fmla="*/ 2396830 h 4414175"/>
              <a:gd name="connsiteX505" fmla="*/ 7685665 w 12191999"/>
              <a:gd name="connsiteY505" fmla="*/ 2432606 h 4414175"/>
              <a:gd name="connsiteX506" fmla="*/ 7732413 w 12191999"/>
              <a:gd name="connsiteY506" fmla="*/ 2506787 h 4414175"/>
              <a:gd name="connsiteX507" fmla="*/ 7782248 w 12191999"/>
              <a:gd name="connsiteY507" fmla="*/ 2506787 h 4414175"/>
              <a:gd name="connsiteX508" fmla="*/ 7786306 w 12191999"/>
              <a:gd name="connsiteY508" fmla="*/ 2530447 h 4414175"/>
              <a:gd name="connsiteX509" fmla="*/ 7801622 w 12191999"/>
              <a:gd name="connsiteY509" fmla="*/ 2621830 h 4414175"/>
              <a:gd name="connsiteX510" fmla="*/ 7796821 w 12191999"/>
              <a:gd name="connsiteY510" fmla="*/ 2695153 h 4414175"/>
              <a:gd name="connsiteX511" fmla="*/ 7775162 w 12191999"/>
              <a:gd name="connsiteY511" fmla="*/ 2714298 h 4414175"/>
              <a:gd name="connsiteX512" fmla="*/ 7555420 w 12191999"/>
              <a:gd name="connsiteY512" fmla="*/ 2720813 h 4414175"/>
              <a:gd name="connsiteX513" fmla="*/ 7534560 w 12191999"/>
              <a:gd name="connsiteY513" fmla="*/ 2705097 h 4414175"/>
              <a:gd name="connsiteX514" fmla="*/ 7525816 w 12191999"/>
              <a:gd name="connsiteY514" fmla="*/ 2534219 h 4414175"/>
              <a:gd name="connsiteX515" fmla="*/ 7528902 w 12191999"/>
              <a:gd name="connsiteY515" fmla="*/ 2523246 h 4414175"/>
              <a:gd name="connsiteX516" fmla="*/ 7598454 w 12191999"/>
              <a:gd name="connsiteY516" fmla="*/ 2512959 h 4414175"/>
              <a:gd name="connsiteX517" fmla="*/ 7635544 w 12191999"/>
              <a:gd name="connsiteY517" fmla="*/ 2434549 h 4414175"/>
              <a:gd name="connsiteX518" fmla="*/ 7612455 w 12191999"/>
              <a:gd name="connsiteY518" fmla="*/ 2415118 h 4414175"/>
              <a:gd name="connsiteX519" fmla="*/ 7666519 w 12191999"/>
              <a:gd name="connsiteY519" fmla="*/ 2300761 h 4414175"/>
              <a:gd name="connsiteX520" fmla="*/ 7756473 w 12191999"/>
              <a:gd name="connsiteY520" fmla="*/ 2200520 h 4414175"/>
              <a:gd name="connsiteX521" fmla="*/ 7803279 w 12191999"/>
              <a:gd name="connsiteY521" fmla="*/ 2139084 h 4414175"/>
              <a:gd name="connsiteX522" fmla="*/ 7845513 w 12191999"/>
              <a:gd name="connsiteY522" fmla="*/ 2107937 h 4414175"/>
              <a:gd name="connsiteX523" fmla="*/ 7882146 w 12191999"/>
              <a:gd name="connsiteY523" fmla="*/ 2094735 h 4414175"/>
              <a:gd name="connsiteX524" fmla="*/ 7821625 w 12191999"/>
              <a:gd name="connsiteY524" fmla="*/ 1982778 h 4414175"/>
              <a:gd name="connsiteX525" fmla="*/ 7929523 w 12191999"/>
              <a:gd name="connsiteY525" fmla="*/ 1934372 h 4414175"/>
              <a:gd name="connsiteX526" fmla="*/ 7963071 w 12191999"/>
              <a:gd name="connsiteY526" fmla="*/ 1967291 h 4414175"/>
              <a:gd name="connsiteX527" fmla="*/ 7983302 w 12191999"/>
              <a:gd name="connsiteY527" fmla="*/ 1991465 h 4414175"/>
              <a:gd name="connsiteX528" fmla="*/ 8003362 w 12191999"/>
              <a:gd name="connsiteY528" fmla="*/ 2022555 h 4414175"/>
              <a:gd name="connsiteX529" fmla="*/ 7967928 w 12191999"/>
              <a:gd name="connsiteY529" fmla="*/ 2084848 h 4414175"/>
              <a:gd name="connsiteX530" fmla="*/ 8030451 w 12191999"/>
              <a:gd name="connsiteY530" fmla="*/ 2121481 h 4414175"/>
              <a:gd name="connsiteX531" fmla="*/ 8069141 w 12191999"/>
              <a:gd name="connsiteY531" fmla="*/ 2136798 h 4414175"/>
              <a:gd name="connsiteX532" fmla="*/ 8200529 w 12191999"/>
              <a:gd name="connsiteY532" fmla="*/ 2088963 h 4414175"/>
              <a:gd name="connsiteX533" fmla="*/ 8251678 w 12191999"/>
              <a:gd name="connsiteY533" fmla="*/ 2052901 h 4414175"/>
              <a:gd name="connsiteX534" fmla="*/ 8350319 w 12191999"/>
              <a:gd name="connsiteY534" fmla="*/ 1978606 h 4414175"/>
              <a:gd name="connsiteX535" fmla="*/ 8501824 w 12191999"/>
              <a:gd name="connsiteY535" fmla="*/ 1813557 h 4414175"/>
              <a:gd name="connsiteX536" fmla="*/ 8874956 w 12191999"/>
              <a:gd name="connsiteY536" fmla="*/ 1348642 h 4414175"/>
              <a:gd name="connsiteX537" fmla="*/ 8882729 w 12191999"/>
              <a:gd name="connsiteY537" fmla="*/ 1305722 h 4414175"/>
              <a:gd name="connsiteX538" fmla="*/ 8901874 w 12191999"/>
              <a:gd name="connsiteY538" fmla="*/ 1275718 h 4414175"/>
              <a:gd name="connsiteX539" fmla="*/ 8923591 w 12191999"/>
              <a:gd name="connsiteY539" fmla="*/ 1277833 h 4414175"/>
              <a:gd name="connsiteX540" fmla="*/ 9225057 w 12191999"/>
              <a:gd name="connsiteY540" fmla="*/ 1298521 h 4414175"/>
              <a:gd name="connsiteX541" fmla="*/ 9330385 w 12191999"/>
              <a:gd name="connsiteY541" fmla="*/ 1268746 h 4414175"/>
              <a:gd name="connsiteX542" fmla="*/ 9400793 w 12191999"/>
              <a:gd name="connsiteY542" fmla="*/ 1273490 h 4414175"/>
              <a:gd name="connsiteX543" fmla="*/ 9404222 w 12191999"/>
              <a:gd name="connsiteY543" fmla="*/ 1247429 h 4414175"/>
              <a:gd name="connsiteX544" fmla="*/ 9411080 w 12191999"/>
              <a:gd name="connsiteY544" fmla="*/ 1225484 h 4414175"/>
              <a:gd name="connsiteX545" fmla="*/ 9424396 w 12191999"/>
              <a:gd name="connsiteY545" fmla="*/ 1208853 h 4414175"/>
              <a:gd name="connsiteX546" fmla="*/ 9436512 w 12191999"/>
              <a:gd name="connsiteY546" fmla="*/ 1197423 h 4414175"/>
              <a:gd name="connsiteX547" fmla="*/ 9489662 w 12191999"/>
              <a:gd name="connsiteY547" fmla="*/ 1166562 h 4414175"/>
              <a:gd name="connsiteX548" fmla="*/ 9580130 w 12191999"/>
              <a:gd name="connsiteY548" fmla="*/ 1206967 h 4414175"/>
              <a:gd name="connsiteX549" fmla="*/ 9565557 w 12191999"/>
              <a:gd name="connsiteY549" fmla="*/ 1285034 h 4414175"/>
              <a:gd name="connsiteX550" fmla="*/ 9528123 w 12191999"/>
              <a:gd name="connsiteY550" fmla="*/ 1402877 h 4414175"/>
              <a:gd name="connsiteX551" fmla="*/ 9530981 w 12191999"/>
              <a:gd name="connsiteY551" fmla="*/ 1422594 h 4414175"/>
              <a:gd name="connsiteX552" fmla="*/ 9458514 w 12191999"/>
              <a:gd name="connsiteY552" fmla="*/ 1561183 h 4414175"/>
              <a:gd name="connsiteX553" fmla="*/ 9434340 w 12191999"/>
              <a:gd name="connsiteY553" fmla="*/ 1569412 h 4414175"/>
              <a:gd name="connsiteX554" fmla="*/ 9360446 w 12191999"/>
              <a:gd name="connsiteY554" fmla="*/ 1674911 h 4414175"/>
              <a:gd name="connsiteX555" fmla="*/ 9359874 w 12191999"/>
              <a:gd name="connsiteY555" fmla="*/ 1709087 h 4414175"/>
              <a:gd name="connsiteX556" fmla="*/ 9283007 w 12191999"/>
              <a:gd name="connsiteY556" fmla="*/ 1743948 h 4414175"/>
              <a:gd name="connsiteX557" fmla="*/ 9261747 w 12191999"/>
              <a:gd name="connsiteY557" fmla="*/ 1904825 h 4414175"/>
              <a:gd name="connsiteX558" fmla="*/ 9279864 w 12191999"/>
              <a:gd name="connsiteY558" fmla="*/ 1937630 h 4414175"/>
              <a:gd name="connsiteX559" fmla="*/ 9360503 w 12191999"/>
              <a:gd name="connsiteY559" fmla="*/ 2019583 h 4414175"/>
              <a:gd name="connsiteX560" fmla="*/ 9441084 w 12191999"/>
              <a:gd name="connsiteY560" fmla="*/ 2133254 h 4414175"/>
              <a:gd name="connsiteX561" fmla="*/ 9473831 w 12191999"/>
              <a:gd name="connsiteY561" fmla="*/ 2191376 h 4414175"/>
              <a:gd name="connsiteX562" fmla="*/ 9471488 w 12191999"/>
              <a:gd name="connsiteY562" fmla="*/ 2217836 h 4414175"/>
              <a:gd name="connsiteX563" fmla="*/ 9700888 w 12191999"/>
              <a:gd name="connsiteY563" fmla="*/ 2234238 h 4414175"/>
              <a:gd name="connsiteX564" fmla="*/ 9819588 w 12191999"/>
              <a:gd name="connsiteY564" fmla="*/ 2206749 h 4414175"/>
              <a:gd name="connsiteX565" fmla="*/ 9998182 w 12191999"/>
              <a:gd name="connsiteY565" fmla="*/ 2160800 h 4414175"/>
              <a:gd name="connsiteX566" fmla="*/ 9990582 w 12191999"/>
              <a:gd name="connsiteY566" fmla="*/ 1957461 h 4414175"/>
              <a:gd name="connsiteX567" fmla="*/ 10012126 w 12191999"/>
              <a:gd name="connsiteY567" fmla="*/ 1671596 h 4414175"/>
              <a:gd name="connsiteX568" fmla="*/ 10010698 w 12191999"/>
              <a:gd name="connsiteY568" fmla="*/ 1657880 h 4414175"/>
              <a:gd name="connsiteX569" fmla="*/ 10019099 w 12191999"/>
              <a:gd name="connsiteY569" fmla="*/ 1584671 h 4414175"/>
              <a:gd name="connsiteX570" fmla="*/ 10002583 w 12191999"/>
              <a:gd name="connsiteY570" fmla="*/ 1538723 h 4414175"/>
              <a:gd name="connsiteX571" fmla="*/ 9956292 w 12191999"/>
              <a:gd name="connsiteY571" fmla="*/ 1561868 h 4414175"/>
              <a:gd name="connsiteX572" fmla="*/ 10009669 w 12191999"/>
              <a:gd name="connsiteY572" fmla="*/ 1321438 h 4414175"/>
              <a:gd name="connsiteX573" fmla="*/ 9996068 w 12191999"/>
              <a:gd name="connsiteY573" fmla="*/ 1286748 h 4414175"/>
              <a:gd name="connsiteX574" fmla="*/ 9935031 w 12191999"/>
              <a:gd name="connsiteY574" fmla="*/ 1231141 h 4414175"/>
              <a:gd name="connsiteX575" fmla="*/ 9889311 w 12191999"/>
              <a:gd name="connsiteY575" fmla="*/ 1030088 h 4414175"/>
              <a:gd name="connsiteX576" fmla="*/ 9921715 w 12191999"/>
              <a:gd name="connsiteY576" fmla="*/ 951221 h 4414175"/>
              <a:gd name="connsiteX577" fmla="*/ 9948233 w 12191999"/>
              <a:gd name="connsiteY577" fmla="*/ 936419 h 4414175"/>
              <a:gd name="connsiteX578" fmla="*/ 9985209 w 12191999"/>
              <a:gd name="connsiteY578" fmla="*/ 966365 h 4414175"/>
              <a:gd name="connsiteX579" fmla="*/ 9967607 w 12191999"/>
              <a:gd name="connsiteY579" fmla="*/ 990711 h 4414175"/>
              <a:gd name="connsiteX580" fmla="*/ 9946404 w 12191999"/>
              <a:gd name="connsiteY580" fmla="*/ 1031174 h 4414175"/>
              <a:gd name="connsiteX581" fmla="*/ 9946518 w 12191999"/>
              <a:gd name="connsiteY581" fmla="*/ 1062549 h 4414175"/>
              <a:gd name="connsiteX582" fmla="*/ 10026129 w 12191999"/>
              <a:gd name="connsiteY582" fmla="*/ 1195308 h 4414175"/>
              <a:gd name="connsiteX583" fmla="*/ 10041902 w 12191999"/>
              <a:gd name="connsiteY583" fmla="*/ 1199309 h 4414175"/>
              <a:gd name="connsiteX584" fmla="*/ 10127398 w 12191999"/>
              <a:gd name="connsiteY584" fmla="*/ 1212625 h 4414175"/>
              <a:gd name="connsiteX585" fmla="*/ 10139285 w 12191999"/>
              <a:gd name="connsiteY585" fmla="*/ 1215939 h 4414175"/>
              <a:gd name="connsiteX586" fmla="*/ 10137514 w 12191999"/>
              <a:gd name="connsiteY586" fmla="*/ 1191022 h 4414175"/>
              <a:gd name="connsiteX587" fmla="*/ 10113568 w 12191999"/>
              <a:gd name="connsiteY587" fmla="*/ 1109412 h 4414175"/>
              <a:gd name="connsiteX588" fmla="*/ 10165289 w 12191999"/>
              <a:gd name="connsiteY588" fmla="*/ 1059291 h 4414175"/>
              <a:gd name="connsiteX589" fmla="*/ 10230725 w 12191999"/>
              <a:gd name="connsiteY589" fmla="*/ 1109698 h 4414175"/>
              <a:gd name="connsiteX590" fmla="*/ 10227811 w 12191999"/>
              <a:gd name="connsiteY590" fmla="*/ 1178335 h 4414175"/>
              <a:gd name="connsiteX591" fmla="*/ 10244727 w 12191999"/>
              <a:gd name="connsiteY591" fmla="*/ 1225941 h 4414175"/>
              <a:gd name="connsiteX592" fmla="*/ 10309306 w 12191999"/>
              <a:gd name="connsiteY592" fmla="*/ 1254344 h 4414175"/>
              <a:gd name="connsiteX593" fmla="*/ 10358227 w 12191999"/>
              <a:gd name="connsiteY593" fmla="*/ 1304693 h 4414175"/>
              <a:gd name="connsiteX594" fmla="*/ 10415091 w 12191999"/>
              <a:gd name="connsiteY594" fmla="*/ 1429795 h 4414175"/>
              <a:gd name="connsiteX595" fmla="*/ 10459269 w 12191999"/>
              <a:gd name="connsiteY595" fmla="*/ 1603702 h 4414175"/>
              <a:gd name="connsiteX596" fmla="*/ 10448067 w 12191999"/>
              <a:gd name="connsiteY596" fmla="*/ 1645079 h 4414175"/>
              <a:gd name="connsiteX597" fmla="*/ 10425493 w 12191999"/>
              <a:gd name="connsiteY597" fmla="*/ 1657423 h 4414175"/>
              <a:gd name="connsiteX598" fmla="*/ 10407947 w 12191999"/>
              <a:gd name="connsiteY598" fmla="*/ 1644393 h 4414175"/>
              <a:gd name="connsiteX599" fmla="*/ 10397889 w 12191999"/>
              <a:gd name="connsiteY599" fmla="*/ 1574384 h 4414175"/>
              <a:gd name="connsiteX600" fmla="*/ 10344226 w 12191999"/>
              <a:gd name="connsiteY600" fmla="*/ 1442253 h 4414175"/>
              <a:gd name="connsiteX601" fmla="*/ 10322965 w 12191999"/>
              <a:gd name="connsiteY601" fmla="*/ 1421965 h 4414175"/>
              <a:gd name="connsiteX602" fmla="*/ 10317136 w 12191999"/>
              <a:gd name="connsiteY602" fmla="*/ 1497403 h 4414175"/>
              <a:gd name="connsiteX603" fmla="*/ 10297820 w 12191999"/>
              <a:gd name="connsiteY603" fmla="*/ 1692228 h 4414175"/>
              <a:gd name="connsiteX604" fmla="*/ 10304221 w 12191999"/>
              <a:gd name="connsiteY604" fmla="*/ 1819958 h 4414175"/>
              <a:gd name="connsiteX605" fmla="*/ 10338396 w 12191999"/>
              <a:gd name="connsiteY605" fmla="*/ 2007981 h 4414175"/>
              <a:gd name="connsiteX606" fmla="*/ 10380916 w 12191999"/>
              <a:gd name="connsiteY606" fmla="*/ 1971805 h 4414175"/>
              <a:gd name="connsiteX607" fmla="*/ 10553794 w 12191999"/>
              <a:gd name="connsiteY607" fmla="*/ 1857505 h 4414175"/>
              <a:gd name="connsiteX608" fmla="*/ 10667294 w 12191999"/>
              <a:gd name="connsiteY608" fmla="*/ 1791726 h 4414175"/>
              <a:gd name="connsiteX609" fmla="*/ 10675639 w 12191999"/>
              <a:gd name="connsiteY609" fmla="*/ 1759550 h 4414175"/>
              <a:gd name="connsiteX610" fmla="*/ 10669809 w 12191999"/>
              <a:gd name="connsiteY610" fmla="*/ 1722974 h 4414175"/>
              <a:gd name="connsiteX611" fmla="*/ 10686668 w 12191999"/>
              <a:gd name="connsiteY611" fmla="*/ 1608617 h 4414175"/>
              <a:gd name="connsiteX612" fmla="*/ 10705813 w 12191999"/>
              <a:gd name="connsiteY612" fmla="*/ 1109126 h 4414175"/>
              <a:gd name="connsiteX613" fmla="*/ 10698098 w 12191999"/>
              <a:gd name="connsiteY613" fmla="*/ 1077636 h 4414175"/>
              <a:gd name="connsiteX614" fmla="*/ 10704327 w 12191999"/>
              <a:gd name="connsiteY614" fmla="*/ 1023801 h 4414175"/>
              <a:gd name="connsiteX615" fmla="*/ 10710672 w 12191999"/>
              <a:gd name="connsiteY615" fmla="*/ 1006542 h 4414175"/>
              <a:gd name="connsiteX616" fmla="*/ 10728216 w 12191999"/>
              <a:gd name="connsiteY616" fmla="*/ 644268 h 4414175"/>
              <a:gd name="connsiteX617" fmla="*/ 10738389 w 12191999"/>
              <a:gd name="connsiteY617" fmla="*/ 453958 h 4414175"/>
              <a:gd name="connsiteX618" fmla="*/ 10646035 w 12191999"/>
              <a:gd name="connsiteY618" fmla="*/ 454073 h 4414175"/>
              <a:gd name="connsiteX619" fmla="*/ 9952405 w 12191999"/>
              <a:gd name="connsiteY619" fmla="*/ 475675 h 4414175"/>
              <a:gd name="connsiteX620" fmla="*/ 9932802 w 12191999"/>
              <a:gd name="connsiteY620" fmla="*/ 477676 h 4414175"/>
              <a:gd name="connsiteX621" fmla="*/ 9799586 w 12191999"/>
              <a:gd name="connsiteY621" fmla="*/ 498821 h 4414175"/>
              <a:gd name="connsiteX622" fmla="*/ 9772325 w 12191999"/>
              <a:gd name="connsiteY622" fmla="*/ 515966 h 4414175"/>
              <a:gd name="connsiteX623" fmla="*/ 9758267 w 12191999"/>
              <a:gd name="connsiteY623" fmla="*/ 526710 h 4414175"/>
              <a:gd name="connsiteX624" fmla="*/ 9573158 w 12191999"/>
              <a:gd name="connsiteY624" fmla="*/ 527168 h 4414175"/>
              <a:gd name="connsiteX625" fmla="*/ 9591617 w 12191999"/>
              <a:gd name="connsiteY625" fmla="*/ 505222 h 4414175"/>
              <a:gd name="connsiteX626" fmla="*/ 9728206 w 12191999"/>
              <a:gd name="connsiteY626" fmla="*/ 363147 h 4414175"/>
              <a:gd name="connsiteX627" fmla="*/ 9737121 w 12191999"/>
              <a:gd name="connsiteY627" fmla="*/ 256620 h 4414175"/>
              <a:gd name="connsiteX628" fmla="*/ 9642538 w 12191999"/>
              <a:gd name="connsiteY628" fmla="*/ 120488 h 4414175"/>
              <a:gd name="connsiteX629" fmla="*/ 9754437 w 12191999"/>
              <a:gd name="connsiteY629" fmla="*/ 114202 h 4414175"/>
              <a:gd name="connsiteX630" fmla="*/ 9785413 w 12191999"/>
              <a:gd name="connsiteY630" fmla="*/ 93285 h 4414175"/>
              <a:gd name="connsiteX631" fmla="*/ 9805701 w 12191999"/>
              <a:gd name="connsiteY631" fmla="*/ 79569 h 4414175"/>
              <a:gd name="connsiteX632" fmla="*/ 9888283 w 12191999"/>
              <a:gd name="connsiteY632" fmla="*/ 73968 h 4414175"/>
              <a:gd name="connsiteX633" fmla="*/ 9975208 w 12191999"/>
              <a:gd name="connsiteY633" fmla="*/ 52251 h 4414175"/>
              <a:gd name="connsiteX634" fmla="*/ 10021556 w 12191999"/>
              <a:gd name="connsiteY634" fmla="*/ 41335 h 4414175"/>
              <a:gd name="connsiteX635" fmla="*/ 10346454 w 12191999"/>
              <a:gd name="connsiteY635" fmla="*/ 22533 h 4414175"/>
              <a:gd name="connsiteX636" fmla="*/ 10696955 w 12191999"/>
              <a:gd name="connsiteY636" fmla="*/ 1845 h 4414175"/>
              <a:gd name="connsiteX637" fmla="*/ 10714043 w 12191999"/>
              <a:gd name="connsiteY637" fmla="*/ 473 h 4414175"/>
              <a:gd name="connsiteX0" fmla="*/ 3306899 w 12191999"/>
              <a:gd name="connsiteY0" fmla="*/ 4007343 h 4414175"/>
              <a:gd name="connsiteX1" fmla="*/ 3306899 w 12191999"/>
              <a:gd name="connsiteY1" fmla="*/ 4007343 h 4414175"/>
              <a:gd name="connsiteX2" fmla="*/ 3306889 w 12191999"/>
              <a:gd name="connsiteY2" fmla="*/ 4007346 h 4414175"/>
              <a:gd name="connsiteX3" fmla="*/ 3306899 w 12191999"/>
              <a:gd name="connsiteY3" fmla="*/ 4007343 h 4414175"/>
              <a:gd name="connsiteX4" fmla="*/ 5770225 w 12191999"/>
              <a:gd name="connsiteY4" fmla="*/ 3864671 h 4414175"/>
              <a:gd name="connsiteX5" fmla="*/ 5559800 w 12191999"/>
              <a:gd name="connsiteY5" fmla="*/ 4017604 h 4414175"/>
              <a:gd name="connsiteX6" fmla="*/ 5433097 w 12191999"/>
              <a:gd name="connsiteY6" fmla="*/ 4133904 h 4414175"/>
              <a:gd name="connsiteX7" fmla="*/ 5338742 w 12191999"/>
              <a:gd name="connsiteY7" fmla="*/ 4254548 h 4414175"/>
              <a:gd name="connsiteX8" fmla="*/ 5331084 w 12191999"/>
              <a:gd name="connsiteY8" fmla="*/ 4276722 h 4414175"/>
              <a:gd name="connsiteX9" fmla="*/ 5354687 w 12191999"/>
              <a:gd name="connsiteY9" fmla="*/ 4275522 h 4414175"/>
              <a:gd name="connsiteX10" fmla="*/ 5621921 w 12191999"/>
              <a:gd name="connsiteY10" fmla="*/ 4188311 h 4414175"/>
              <a:gd name="connsiteX11" fmla="*/ 5641180 w 12191999"/>
              <a:gd name="connsiteY11" fmla="*/ 4179281 h 4414175"/>
              <a:gd name="connsiteX12" fmla="*/ 5594033 w 12191999"/>
              <a:gd name="connsiteY12" fmla="*/ 4117388 h 4414175"/>
              <a:gd name="connsiteX13" fmla="*/ 5864123 w 12191999"/>
              <a:gd name="connsiteY13" fmla="*/ 3948395 h 4414175"/>
              <a:gd name="connsiteX14" fmla="*/ 5770168 w 12191999"/>
              <a:gd name="connsiteY14" fmla="*/ 3864728 h 4414175"/>
              <a:gd name="connsiteX15" fmla="*/ 5770225 w 12191999"/>
              <a:gd name="connsiteY15" fmla="*/ 3864671 h 4414175"/>
              <a:gd name="connsiteX16" fmla="*/ 6500981 w 12191999"/>
              <a:gd name="connsiteY16" fmla="*/ 3644600 h 4414175"/>
              <a:gd name="connsiteX17" fmla="*/ 6477857 w 12191999"/>
              <a:gd name="connsiteY17" fmla="*/ 3654587 h 4414175"/>
              <a:gd name="connsiteX18" fmla="*/ 6327323 w 12191999"/>
              <a:gd name="connsiteY18" fmla="*/ 3761515 h 4414175"/>
              <a:gd name="connsiteX19" fmla="*/ 6111125 w 12191999"/>
              <a:gd name="connsiteY19" fmla="*/ 3982171 h 4414175"/>
              <a:gd name="connsiteX20" fmla="*/ 6109182 w 12191999"/>
              <a:gd name="connsiteY20" fmla="*/ 4008231 h 4414175"/>
              <a:gd name="connsiteX21" fmla="*/ 6140100 w 12191999"/>
              <a:gd name="connsiteY21" fmla="*/ 4016918 h 4414175"/>
              <a:gd name="connsiteX22" fmla="*/ 6243141 w 12191999"/>
              <a:gd name="connsiteY22" fmla="*/ 3985371 h 4414175"/>
              <a:gd name="connsiteX23" fmla="*/ 6287033 w 12191999"/>
              <a:gd name="connsiteY23" fmla="*/ 3981885 h 4414175"/>
              <a:gd name="connsiteX24" fmla="*/ 6433965 w 12191999"/>
              <a:gd name="connsiteY24" fmla="*/ 3997201 h 4414175"/>
              <a:gd name="connsiteX25" fmla="*/ 6371443 w 12191999"/>
              <a:gd name="connsiteY25" fmla="*/ 3945995 h 4414175"/>
              <a:gd name="connsiteX26" fmla="*/ 6601383 w 12191999"/>
              <a:gd name="connsiteY26" fmla="*/ 3721311 h 4414175"/>
              <a:gd name="connsiteX27" fmla="*/ 6601415 w 12191999"/>
              <a:gd name="connsiteY27" fmla="*/ 3721338 h 4414175"/>
              <a:gd name="connsiteX28" fmla="*/ 6601472 w 12191999"/>
              <a:gd name="connsiteY28" fmla="*/ 3721224 h 4414175"/>
              <a:gd name="connsiteX29" fmla="*/ 6601383 w 12191999"/>
              <a:gd name="connsiteY29" fmla="*/ 3721311 h 4414175"/>
              <a:gd name="connsiteX30" fmla="*/ 6523633 w 12191999"/>
              <a:gd name="connsiteY30" fmla="*/ 3656302 h 4414175"/>
              <a:gd name="connsiteX31" fmla="*/ 6500981 w 12191999"/>
              <a:gd name="connsiteY31" fmla="*/ 3644600 h 4414175"/>
              <a:gd name="connsiteX32" fmla="*/ 6089865 w 12191999"/>
              <a:gd name="connsiteY32" fmla="*/ 3596809 h 4414175"/>
              <a:gd name="connsiteX33" fmla="*/ 6014942 w 12191999"/>
              <a:gd name="connsiteY33" fmla="*/ 3695678 h 4414175"/>
              <a:gd name="connsiteX34" fmla="*/ 5971793 w 12191999"/>
              <a:gd name="connsiteY34" fmla="*/ 3775802 h 4414175"/>
              <a:gd name="connsiteX35" fmla="*/ 5922816 w 12191999"/>
              <a:gd name="connsiteY35" fmla="*/ 3833867 h 4414175"/>
              <a:gd name="connsiteX36" fmla="*/ 5960477 w 12191999"/>
              <a:gd name="connsiteY36" fmla="*/ 3937365 h 4414175"/>
              <a:gd name="connsiteX37" fmla="*/ 5942075 w 12191999"/>
              <a:gd name="connsiteY37" fmla="*/ 3997430 h 4414175"/>
              <a:gd name="connsiteX38" fmla="*/ 5806744 w 12191999"/>
              <a:gd name="connsiteY38" fmla="*/ 4122303 h 4414175"/>
              <a:gd name="connsiteX39" fmla="*/ 5809487 w 12191999"/>
              <a:gd name="connsiteY39" fmla="*/ 4126132 h 4414175"/>
              <a:gd name="connsiteX40" fmla="*/ 6062424 w 12191999"/>
              <a:gd name="connsiteY40" fmla="*/ 4043325 h 4414175"/>
              <a:gd name="connsiteX41" fmla="*/ 6062490 w 12191999"/>
              <a:gd name="connsiteY41" fmla="*/ 4043379 h 4414175"/>
              <a:gd name="connsiteX42" fmla="*/ 6062433 w 12191999"/>
              <a:gd name="connsiteY42" fmla="*/ 4043322 h 4414175"/>
              <a:gd name="connsiteX43" fmla="*/ 6062424 w 12191999"/>
              <a:gd name="connsiteY43" fmla="*/ 4043325 h 4414175"/>
              <a:gd name="connsiteX44" fmla="*/ 6038766 w 12191999"/>
              <a:gd name="connsiteY44" fmla="*/ 4024026 h 4414175"/>
              <a:gd name="connsiteX45" fmla="*/ 6009683 w 12191999"/>
              <a:gd name="connsiteY45" fmla="*/ 4016289 h 4414175"/>
              <a:gd name="connsiteX46" fmla="*/ 5974422 w 12191999"/>
              <a:gd name="connsiteY46" fmla="*/ 3985886 h 4414175"/>
              <a:gd name="connsiteX47" fmla="*/ 5997168 w 12191999"/>
              <a:gd name="connsiteY47" fmla="*/ 3944795 h 4414175"/>
              <a:gd name="connsiteX48" fmla="*/ 6066319 w 12191999"/>
              <a:gd name="connsiteY48" fmla="*/ 3873186 h 4414175"/>
              <a:gd name="connsiteX49" fmla="*/ 6205194 w 12191999"/>
              <a:gd name="connsiteY49" fmla="*/ 3739398 h 4414175"/>
              <a:gd name="connsiteX50" fmla="*/ 6267144 w 12191999"/>
              <a:gd name="connsiteY50" fmla="*/ 3690249 h 4414175"/>
              <a:gd name="connsiteX51" fmla="*/ 6239541 w 12191999"/>
              <a:gd name="connsiteY51" fmla="*/ 3685905 h 4414175"/>
              <a:gd name="connsiteX52" fmla="*/ 6189878 w 12191999"/>
              <a:gd name="connsiteY52" fmla="*/ 3672932 h 4414175"/>
              <a:gd name="connsiteX53" fmla="*/ 6089865 w 12191999"/>
              <a:gd name="connsiteY53" fmla="*/ 3596809 h 4414175"/>
              <a:gd name="connsiteX54" fmla="*/ 6398589 w 12191999"/>
              <a:gd name="connsiteY54" fmla="*/ 3506283 h 4414175"/>
              <a:gd name="connsiteX55" fmla="*/ 6398574 w 12191999"/>
              <a:gd name="connsiteY55" fmla="*/ 3506345 h 4414175"/>
              <a:gd name="connsiteX56" fmla="*/ 6339352 w 12191999"/>
              <a:gd name="connsiteY56" fmla="*/ 3525573 h 4414175"/>
              <a:gd name="connsiteX57" fmla="*/ 6155873 w 12191999"/>
              <a:gd name="connsiteY57" fmla="*/ 3537773 h 4414175"/>
              <a:gd name="connsiteX58" fmla="*/ 6255886 w 12191999"/>
              <a:gd name="connsiteY58" fmla="*/ 3644586 h 4414175"/>
              <a:gd name="connsiteX59" fmla="*/ 6291833 w 12191999"/>
              <a:gd name="connsiteY59" fmla="*/ 3649044 h 4414175"/>
              <a:gd name="connsiteX60" fmla="*/ 6387261 w 12191999"/>
              <a:gd name="connsiteY60" fmla="*/ 3551695 h 4414175"/>
              <a:gd name="connsiteX61" fmla="*/ 6398574 w 12191999"/>
              <a:gd name="connsiteY61" fmla="*/ 3506345 h 4414175"/>
              <a:gd name="connsiteX62" fmla="*/ 6398589 w 12191999"/>
              <a:gd name="connsiteY62" fmla="*/ 3506340 h 4414175"/>
              <a:gd name="connsiteX63" fmla="*/ 6398589 w 12191999"/>
              <a:gd name="connsiteY63" fmla="*/ 3506283 h 4414175"/>
              <a:gd name="connsiteX64" fmla="*/ 7266870 w 12191999"/>
              <a:gd name="connsiteY64" fmla="*/ 3408271 h 4414175"/>
              <a:gd name="connsiteX65" fmla="*/ 7266812 w 12191999"/>
              <a:gd name="connsiteY65" fmla="*/ 3408328 h 4414175"/>
              <a:gd name="connsiteX66" fmla="*/ 7237665 w 12191999"/>
              <a:gd name="connsiteY66" fmla="*/ 3435931 h 4414175"/>
              <a:gd name="connsiteX67" fmla="*/ 7081132 w 12191999"/>
              <a:gd name="connsiteY67" fmla="*/ 3597837 h 4414175"/>
              <a:gd name="connsiteX68" fmla="*/ 7044556 w 12191999"/>
              <a:gd name="connsiteY68" fmla="*/ 3633384 h 4414175"/>
              <a:gd name="connsiteX69" fmla="*/ 6950716 w 12191999"/>
              <a:gd name="connsiteY69" fmla="*/ 3818322 h 4414175"/>
              <a:gd name="connsiteX70" fmla="*/ 6974033 w 12191999"/>
              <a:gd name="connsiteY70" fmla="*/ 3857698 h 4414175"/>
              <a:gd name="connsiteX71" fmla="*/ 7315447 w 12191999"/>
              <a:gd name="connsiteY71" fmla="*/ 3825694 h 4414175"/>
              <a:gd name="connsiteX72" fmla="*/ 7318361 w 12191999"/>
              <a:gd name="connsiteY72" fmla="*/ 3817407 h 4414175"/>
              <a:gd name="connsiteX73" fmla="*/ 7233265 w 12191999"/>
              <a:gd name="connsiteY73" fmla="*/ 3779460 h 4414175"/>
              <a:gd name="connsiteX74" fmla="*/ 7377512 w 12191999"/>
              <a:gd name="connsiteY74" fmla="*/ 3478165 h 4414175"/>
              <a:gd name="connsiteX75" fmla="*/ 7266870 w 12191999"/>
              <a:gd name="connsiteY75" fmla="*/ 3408271 h 4414175"/>
              <a:gd name="connsiteX76" fmla="*/ 6811498 w 12191999"/>
              <a:gd name="connsiteY76" fmla="*/ 3399184 h 4414175"/>
              <a:gd name="connsiteX77" fmla="*/ 6789552 w 12191999"/>
              <a:gd name="connsiteY77" fmla="*/ 3415586 h 4414175"/>
              <a:gd name="connsiteX78" fmla="*/ 6725373 w 12191999"/>
              <a:gd name="connsiteY78" fmla="*/ 3491881 h 4414175"/>
              <a:gd name="connsiteX79" fmla="*/ 6701313 w 12191999"/>
              <a:gd name="connsiteY79" fmla="*/ 3540230 h 4414175"/>
              <a:gd name="connsiteX80" fmla="*/ 6652678 w 12191999"/>
              <a:gd name="connsiteY80" fmla="*/ 3607496 h 4414175"/>
              <a:gd name="connsiteX81" fmla="*/ 6652621 w 12191999"/>
              <a:gd name="connsiteY81" fmla="*/ 3607553 h 4414175"/>
              <a:gd name="connsiteX82" fmla="*/ 6697484 w 12191999"/>
              <a:gd name="connsiteY82" fmla="*/ 3700764 h 4414175"/>
              <a:gd name="connsiteX83" fmla="*/ 6684739 w 12191999"/>
              <a:gd name="connsiteY83" fmla="*/ 3761629 h 4414175"/>
              <a:gd name="connsiteX84" fmla="*/ 6609015 w 12191999"/>
              <a:gd name="connsiteY84" fmla="*/ 3850383 h 4414175"/>
              <a:gd name="connsiteX85" fmla="*/ 6534949 w 12191999"/>
              <a:gd name="connsiteY85" fmla="*/ 3951653 h 4414175"/>
              <a:gd name="connsiteX86" fmla="*/ 6485229 w 12191999"/>
              <a:gd name="connsiteY86" fmla="*/ 3928279 h 4414175"/>
              <a:gd name="connsiteX87" fmla="*/ 6480428 w 12191999"/>
              <a:gd name="connsiteY87" fmla="*/ 4003088 h 4414175"/>
              <a:gd name="connsiteX88" fmla="*/ 6532549 w 12191999"/>
              <a:gd name="connsiteY88" fmla="*/ 4010689 h 4414175"/>
              <a:gd name="connsiteX89" fmla="*/ 6586270 w 12191999"/>
              <a:gd name="connsiteY89" fmla="*/ 4017147 h 4414175"/>
              <a:gd name="connsiteX90" fmla="*/ 6629704 w 12191999"/>
              <a:gd name="connsiteY90" fmla="*/ 3998173 h 4414175"/>
              <a:gd name="connsiteX91" fmla="*/ 6690511 w 12191999"/>
              <a:gd name="connsiteY91" fmla="*/ 3919192 h 4414175"/>
              <a:gd name="connsiteX92" fmla="*/ 6804411 w 12191999"/>
              <a:gd name="connsiteY92" fmla="*/ 3862327 h 4414175"/>
              <a:gd name="connsiteX93" fmla="*/ 6812298 w 12191999"/>
              <a:gd name="connsiteY93" fmla="*/ 3860270 h 4414175"/>
              <a:gd name="connsiteX94" fmla="*/ 6805726 w 12191999"/>
              <a:gd name="connsiteY94" fmla="*/ 3856155 h 4414175"/>
              <a:gd name="connsiteX95" fmla="*/ 6917283 w 12191999"/>
              <a:gd name="connsiteY95" fmla="*/ 3666989 h 4414175"/>
              <a:gd name="connsiteX96" fmla="*/ 7044556 w 12191999"/>
              <a:gd name="connsiteY96" fmla="*/ 3495425 h 4414175"/>
              <a:gd name="connsiteX97" fmla="*/ 6999864 w 12191999"/>
              <a:gd name="connsiteY97" fmla="*/ 3487423 h 4414175"/>
              <a:gd name="connsiteX98" fmla="*/ 6985348 w 12191999"/>
              <a:gd name="connsiteY98" fmla="*/ 3487081 h 4414175"/>
              <a:gd name="connsiteX99" fmla="*/ 6959174 w 12191999"/>
              <a:gd name="connsiteY99" fmla="*/ 3484394 h 4414175"/>
              <a:gd name="connsiteX100" fmla="*/ 6811498 w 12191999"/>
              <a:gd name="connsiteY100" fmla="*/ 3399184 h 4414175"/>
              <a:gd name="connsiteX101" fmla="*/ 939607 w 12191999"/>
              <a:gd name="connsiteY101" fmla="*/ 3347354 h 4414175"/>
              <a:gd name="connsiteX102" fmla="*/ 939607 w 12191999"/>
              <a:gd name="connsiteY102" fmla="*/ 3347480 h 4414175"/>
              <a:gd name="connsiteX103" fmla="*/ 930642 w 12191999"/>
              <a:gd name="connsiteY103" fmla="*/ 3347981 h 4414175"/>
              <a:gd name="connsiteX104" fmla="*/ 923369 w 12191999"/>
              <a:gd name="connsiteY104" fmla="*/ 3361523 h 4414175"/>
              <a:gd name="connsiteX105" fmla="*/ 889513 w 12191999"/>
              <a:gd name="connsiteY105" fmla="*/ 3602397 h 4414175"/>
              <a:gd name="connsiteX106" fmla="*/ 882491 w 12191999"/>
              <a:gd name="connsiteY106" fmla="*/ 3676001 h 4414175"/>
              <a:gd name="connsiteX107" fmla="*/ 899043 w 12191999"/>
              <a:gd name="connsiteY107" fmla="*/ 3744840 h 4414175"/>
              <a:gd name="connsiteX108" fmla="*/ 945437 w 12191999"/>
              <a:gd name="connsiteY108" fmla="*/ 3768475 h 4414175"/>
              <a:gd name="connsiteX109" fmla="*/ 955720 w 12191999"/>
              <a:gd name="connsiteY109" fmla="*/ 3720388 h 4414175"/>
              <a:gd name="connsiteX110" fmla="*/ 964121 w 12191999"/>
              <a:gd name="connsiteY110" fmla="*/ 3646095 h 4414175"/>
              <a:gd name="connsiteX111" fmla="*/ 960108 w 12191999"/>
              <a:gd name="connsiteY111" fmla="*/ 3596629 h 4414175"/>
              <a:gd name="connsiteX112" fmla="*/ 939607 w 12191999"/>
              <a:gd name="connsiteY112" fmla="*/ 3347354 h 4414175"/>
              <a:gd name="connsiteX113" fmla="*/ 7143597 w 12191999"/>
              <a:gd name="connsiteY113" fmla="*/ 3324432 h 4414175"/>
              <a:gd name="connsiteX114" fmla="*/ 7143594 w 12191999"/>
              <a:gd name="connsiteY114" fmla="*/ 3324442 h 4414175"/>
              <a:gd name="connsiteX115" fmla="*/ 7096219 w 12191999"/>
              <a:gd name="connsiteY115" fmla="*/ 3331975 h 4414175"/>
              <a:gd name="connsiteX116" fmla="*/ 7064901 w 12191999"/>
              <a:gd name="connsiteY116" fmla="*/ 3338776 h 4414175"/>
              <a:gd name="connsiteX117" fmla="*/ 7030325 w 12191999"/>
              <a:gd name="connsiteY117" fmla="*/ 3338891 h 4414175"/>
              <a:gd name="connsiteX118" fmla="*/ 7001750 w 12191999"/>
              <a:gd name="connsiteY118" fmla="*/ 3344320 h 4414175"/>
              <a:gd name="connsiteX119" fmla="*/ 6871563 w 12191999"/>
              <a:gd name="connsiteY119" fmla="*/ 3332204 h 4414175"/>
              <a:gd name="connsiteX120" fmla="*/ 6867962 w 12191999"/>
              <a:gd name="connsiteY120" fmla="*/ 3342834 h 4414175"/>
              <a:gd name="connsiteX121" fmla="*/ 7036669 w 12191999"/>
              <a:gd name="connsiteY121" fmla="*/ 3447247 h 4414175"/>
              <a:gd name="connsiteX122" fmla="*/ 7066616 w 12191999"/>
              <a:gd name="connsiteY122" fmla="*/ 3436903 h 4414175"/>
              <a:gd name="connsiteX123" fmla="*/ 7113193 w 12191999"/>
              <a:gd name="connsiteY123" fmla="*/ 3361579 h 4414175"/>
              <a:gd name="connsiteX124" fmla="*/ 7128052 w 12191999"/>
              <a:gd name="connsiteY124" fmla="*/ 3371123 h 4414175"/>
              <a:gd name="connsiteX125" fmla="*/ 7135010 w 12191999"/>
              <a:gd name="connsiteY125" fmla="*/ 3350243 h 4414175"/>
              <a:gd name="connsiteX126" fmla="*/ 7143594 w 12191999"/>
              <a:gd name="connsiteY126" fmla="*/ 3324442 h 4414175"/>
              <a:gd name="connsiteX127" fmla="*/ 7143654 w 12191999"/>
              <a:gd name="connsiteY127" fmla="*/ 3324432 h 4414175"/>
              <a:gd name="connsiteX128" fmla="*/ 7143597 w 12191999"/>
              <a:gd name="connsiteY128" fmla="*/ 3324432 h 4414175"/>
              <a:gd name="connsiteX129" fmla="*/ 7525759 w 12191999"/>
              <a:gd name="connsiteY129" fmla="*/ 3115434 h 4414175"/>
              <a:gd name="connsiteX130" fmla="*/ 7449806 w 12191999"/>
              <a:gd name="connsiteY130" fmla="*/ 3256594 h 4414175"/>
              <a:gd name="connsiteX131" fmla="*/ 7410030 w 12191999"/>
              <a:gd name="connsiteY131" fmla="*/ 3354321 h 4414175"/>
              <a:gd name="connsiteX132" fmla="*/ 7474667 w 12191999"/>
              <a:gd name="connsiteY132" fmla="*/ 3444847 h 4414175"/>
              <a:gd name="connsiteX133" fmla="*/ 7475124 w 12191999"/>
              <a:gd name="connsiteY133" fmla="*/ 3492053 h 4414175"/>
              <a:gd name="connsiteX134" fmla="*/ 7430890 w 12191999"/>
              <a:gd name="connsiteY134" fmla="*/ 3586979 h 4414175"/>
              <a:gd name="connsiteX135" fmla="*/ 7387399 w 12191999"/>
              <a:gd name="connsiteY135" fmla="*/ 3727396 h 4414175"/>
              <a:gd name="connsiteX136" fmla="*/ 7332992 w 12191999"/>
              <a:gd name="connsiteY136" fmla="*/ 3727396 h 4414175"/>
              <a:gd name="connsiteX137" fmla="*/ 7346936 w 12191999"/>
              <a:gd name="connsiteY137" fmla="*/ 3768201 h 4414175"/>
              <a:gd name="connsiteX138" fmla="*/ 7374769 w 12191999"/>
              <a:gd name="connsiteY138" fmla="*/ 3806092 h 4414175"/>
              <a:gd name="connsiteX139" fmla="*/ 7444663 w 12191999"/>
              <a:gd name="connsiteY139" fmla="*/ 3778031 h 4414175"/>
              <a:gd name="connsiteX140" fmla="*/ 7687951 w 12191999"/>
              <a:gd name="connsiteY140" fmla="*/ 3247965 h 4414175"/>
              <a:gd name="connsiteX141" fmla="*/ 7722584 w 12191999"/>
              <a:gd name="connsiteY141" fmla="*/ 3215446 h 4414175"/>
              <a:gd name="connsiteX142" fmla="*/ 7845342 w 12191999"/>
              <a:gd name="connsiteY142" fmla="*/ 3165897 h 4414175"/>
              <a:gd name="connsiteX143" fmla="*/ 7755730 w 12191999"/>
              <a:gd name="connsiteY143" fmla="*/ 3163269 h 4414175"/>
              <a:gd name="connsiteX144" fmla="*/ 7712640 w 12191999"/>
              <a:gd name="connsiteY144" fmla="*/ 3163269 h 4414175"/>
              <a:gd name="connsiteX145" fmla="*/ 7702181 w 12191999"/>
              <a:gd name="connsiteY145" fmla="*/ 3163612 h 4414175"/>
              <a:gd name="connsiteX146" fmla="*/ 7668348 w 12191999"/>
              <a:gd name="connsiteY146" fmla="*/ 3166812 h 4414175"/>
              <a:gd name="connsiteX147" fmla="*/ 7525759 w 12191999"/>
              <a:gd name="connsiteY147" fmla="*/ 3115434 h 4414175"/>
              <a:gd name="connsiteX148" fmla="*/ 7781848 w 12191999"/>
              <a:gd name="connsiteY148" fmla="*/ 2992390 h 4414175"/>
              <a:gd name="connsiteX149" fmla="*/ 7736014 w 12191999"/>
              <a:gd name="connsiteY149" fmla="*/ 3007363 h 4414175"/>
              <a:gd name="connsiteX150" fmla="*/ 7720526 w 12191999"/>
              <a:gd name="connsiteY150" fmla="*/ 3011478 h 4414175"/>
              <a:gd name="connsiteX151" fmla="*/ 7679378 w 12191999"/>
              <a:gd name="connsiteY151" fmla="*/ 3029823 h 4414175"/>
              <a:gd name="connsiteX152" fmla="*/ 7576279 w 12191999"/>
              <a:gd name="connsiteY152" fmla="*/ 3042396 h 4414175"/>
              <a:gd name="connsiteX153" fmla="*/ 7573593 w 12191999"/>
              <a:gd name="connsiteY153" fmla="*/ 3051026 h 4414175"/>
              <a:gd name="connsiteX154" fmla="*/ 7755507 w 12191999"/>
              <a:gd name="connsiteY154" fmla="*/ 3123700 h 4414175"/>
              <a:gd name="connsiteX155" fmla="*/ 7755502 w 12191999"/>
              <a:gd name="connsiteY155" fmla="*/ 3123721 h 4414175"/>
              <a:gd name="connsiteX156" fmla="*/ 7755559 w 12191999"/>
              <a:gd name="connsiteY156" fmla="*/ 3123721 h 4414175"/>
              <a:gd name="connsiteX157" fmla="*/ 7755507 w 12191999"/>
              <a:gd name="connsiteY157" fmla="*/ 3123700 h 4414175"/>
              <a:gd name="connsiteX158" fmla="*/ 7769533 w 12191999"/>
              <a:gd name="connsiteY158" fmla="*/ 3053813 h 4414175"/>
              <a:gd name="connsiteX159" fmla="*/ 7781848 w 12191999"/>
              <a:gd name="connsiteY159" fmla="*/ 2992390 h 4414175"/>
              <a:gd name="connsiteX160" fmla="*/ 801867 w 12191999"/>
              <a:gd name="connsiteY160" fmla="*/ 2967612 h 4414175"/>
              <a:gd name="connsiteX161" fmla="*/ 801867 w 12191999"/>
              <a:gd name="connsiteY161" fmla="*/ 3060839 h 4414175"/>
              <a:gd name="connsiteX162" fmla="*/ 812776 w 12191999"/>
              <a:gd name="connsiteY162" fmla="*/ 3060839 h 4414175"/>
              <a:gd name="connsiteX163" fmla="*/ 812776 w 12191999"/>
              <a:gd name="connsiteY163" fmla="*/ 2968552 h 4414175"/>
              <a:gd name="connsiteX164" fmla="*/ 812776 w 12191999"/>
              <a:gd name="connsiteY164" fmla="*/ 2968490 h 4414175"/>
              <a:gd name="connsiteX165" fmla="*/ 801867 w 12191999"/>
              <a:gd name="connsiteY165" fmla="*/ 2967612 h 4414175"/>
              <a:gd name="connsiteX166" fmla="*/ 1007568 w 12191999"/>
              <a:gd name="connsiteY166" fmla="*/ 2637713 h 4414175"/>
              <a:gd name="connsiteX167" fmla="*/ 990264 w 12191999"/>
              <a:gd name="connsiteY167" fmla="*/ 2723855 h 4414175"/>
              <a:gd name="connsiteX168" fmla="*/ 1011392 w 12191999"/>
              <a:gd name="connsiteY168" fmla="*/ 2716833 h 4414175"/>
              <a:gd name="connsiteX169" fmla="*/ 1077974 w 12191999"/>
              <a:gd name="connsiteY169" fmla="*/ 2730375 h 4414175"/>
              <a:gd name="connsiteX170" fmla="*/ 1138036 w 12191999"/>
              <a:gd name="connsiteY170" fmla="*/ 2740595 h 4414175"/>
              <a:gd name="connsiteX171" fmla="*/ 1007568 w 12191999"/>
              <a:gd name="connsiteY171" fmla="*/ 2637713 h 4414175"/>
              <a:gd name="connsiteX172" fmla="*/ 8120290 w 12191999"/>
              <a:gd name="connsiteY172" fmla="*/ 2601141 h 4414175"/>
              <a:gd name="connsiteX173" fmla="*/ 8003247 w 12191999"/>
              <a:gd name="connsiteY173" fmla="*/ 2613143 h 4414175"/>
              <a:gd name="connsiteX174" fmla="*/ 7978330 w 12191999"/>
              <a:gd name="connsiteY174" fmla="*/ 2633545 h 4414175"/>
              <a:gd name="connsiteX175" fmla="*/ 7921351 w 12191999"/>
              <a:gd name="connsiteY175" fmla="*/ 2817683 h 4414175"/>
              <a:gd name="connsiteX176" fmla="*/ 7862944 w 12191999"/>
              <a:gd name="connsiteY176" fmla="*/ 3065771 h 4414175"/>
              <a:gd name="connsiteX177" fmla="*/ 7918037 w 12191999"/>
              <a:gd name="connsiteY177" fmla="*/ 3111834 h 4414175"/>
              <a:gd name="connsiteX178" fmla="*/ 7941868 w 12191999"/>
              <a:gd name="connsiteY178" fmla="*/ 3108805 h 4414175"/>
              <a:gd name="connsiteX179" fmla="*/ 7933810 w 12191999"/>
              <a:gd name="connsiteY179" fmla="*/ 3131836 h 4414175"/>
              <a:gd name="connsiteX180" fmla="*/ 8061197 w 12191999"/>
              <a:gd name="connsiteY180" fmla="*/ 3081258 h 4414175"/>
              <a:gd name="connsiteX181" fmla="*/ 8083372 w 12191999"/>
              <a:gd name="connsiteY181" fmla="*/ 3069485 h 4414175"/>
              <a:gd name="connsiteX182" fmla="*/ 8206701 w 12191999"/>
              <a:gd name="connsiteY182" fmla="*/ 2918324 h 4414175"/>
              <a:gd name="connsiteX183" fmla="*/ 8077999 w 12191999"/>
              <a:gd name="connsiteY183" fmla="*/ 2890892 h 4414175"/>
              <a:gd name="connsiteX184" fmla="*/ 8120347 w 12191999"/>
              <a:gd name="connsiteY184" fmla="*/ 2601198 h 4414175"/>
              <a:gd name="connsiteX185" fmla="*/ 8120290 w 12191999"/>
              <a:gd name="connsiteY185" fmla="*/ 2601141 h 4414175"/>
              <a:gd name="connsiteX186" fmla="*/ 8168296 w 12191999"/>
              <a:gd name="connsiteY186" fmla="*/ 2212693 h 4414175"/>
              <a:gd name="connsiteX187" fmla="*/ 8045824 w 12191999"/>
              <a:gd name="connsiteY187" fmla="*/ 2222008 h 4414175"/>
              <a:gd name="connsiteX188" fmla="*/ 8055475 w 12191999"/>
              <a:gd name="connsiteY188" fmla="*/ 2274094 h 4414175"/>
              <a:gd name="connsiteX189" fmla="*/ 8065759 w 12191999"/>
              <a:gd name="connsiteY189" fmla="*/ 2329340 h 4414175"/>
              <a:gd name="connsiteX190" fmla="*/ 8065712 w 12191999"/>
              <a:gd name="connsiteY190" fmla="*/ 2329393 h 4414175"/>
              <a:gd name="connsiteX191" fmla="*/ 8065769 w 12191999"/>
              <a:gd name="connsiteY191" fmla="*/ 2329393 h 4414175"/>
              <a:gd name="connsiteX192" fmla="*/ 8065759 w 12191999"/>
              <a:gd name="connsiteY192" fmla="*/ 2329340 h 4414175"/>
              <a:gd name="connsiteX193" fmla="*/ 8120541 w 12191999"/>
              <a:gd name="connsiteY193" fmla="*/ 2267014 h 4414175"/>
              <a:gd name="connsiteX194" fmla="*/ 8168296 w 12191999"/>
              <a:gd name="connsiteY194" fmla="*/ 2212693 h 4414175"/>
              <a:gd name="connsiteX195" fmla="*/ 9150705 w 12191999"/>
              <a:gd name="connsiteY195" fmla="*/ 1793269 h 4414175"/>
              <a:gd name="connsiteX196" fmla="*/ 9143733 w 12191999"/>
              <a:gd name="connsiteY196" fmla="*/ 1793612 h 4414175"/>
              <a:gd name="connsiteX197" fmla="*/ 9070352 w 12191999"/>
              <a:gd name="connsiteY197" fmla="*/ 1887166 h 4414175"/>
              <a:gd name="connsiteX198" fmla="*/ 9066466 w 12191999"/>
              <a:gd name="connsiteY198" fmla="*/ 1919399 h 4414175"/>
              <a:gd name="connsiteX199" fmla="*/ 9163907 w 12191999"/>
              <a:gd name="connsiteY199" fmla="*/ 2107537 h 4414175"/>
              <a:gd name="connsiteX200" fmla="*/ 9253232 w 12191999"/>
              <a:gd name="connsiteY200" fmla="*/ 2181717 h 4414175"/>
              <a:gd name="connsiteX201" fmla="*/ 9347301 w 12191999"/>
              <a:gd name="connsiteY201" fmla="*/ 2194405 h 4414175"/>
              <a:gd name="connsiteX202" fmla="*/ 9319983 w 12191999"/>
              <a:gd name="connsiteY202" fmla="*/ 2151371 h 4414175"/>
              <a:gd name="connsiteX203" fmla="*/ 9206655 w 12191999"/>
              <a:gd name="connsiteY203" fmla="*/ 1999180 h 4414175"/>
              <a:gd name="connsiteX204" fmla="*/ 9150534 w 12191999"/>
              <a:gd name="connsiteY204" fmla="*/ 1857220 h 4414175"/>
              <a:gd name="connsiteX205" fmla="*/ 9150762 w 12191999"/>
              <a:gd name="connsiteY205" fmla="*/ 1793269 h 4414175"/>
              <a:gd name="connsiteX206" fmla="*/ 9150705 w 12191999"/>
              <a:gd name="connsiteY206" fmla="*/ 1793269 h 4414175"/>
              <a:gd name="connsiteX207" fmla="*/ 10149630 w 12191999"/>
              <a:gd name="connsiteY207" fmla="*/ 1724289 h 4414175"/>
              <a:gd name="connsiteX208" fmla="*/ 10070649 w 12191999"/>
              <a:gd name="connsiteY208" fmla="*/ 2141541 h 4414175"/>
              <a:gd name="connsiteX209" fmla="*/ 10234497 w 12191999"/>
              <a:gd name="connsiteY209" fmla="*/ 2097021 h 4414175"/>
              <a:gd name="connsiteX210" fmla="*/ 10262958 w 12191999"/>
              <a:gd name="connsiteY210" fmla="*/ 2070560 h 4414175"/>
              <a:gd name="connsiteX211" fmla="*/ 10242670 w 12191999"/>
              <a:gd name="connsiteY211" fmla="*/ 1950889 h 4414175"/>
              <a:gd name="connsiteX212" fmla="*/ 10196150 w 12191999"/>
              <a:gd name="connsiteY212" fmla="*/ 1826987 h 4414175"/>
              <a:gd name="connsiteX213" fmla="*/ 10149687 w 12191999"/>
              <a:gd name="connsiteY213" fmla="*/ 1724289 h 4414175"/>
              <a:gd name="connsiteX214" fmla="*/ 10149630 w 12191999"/>
              <a:gd name="connsiteY214" fmla="*/ 1724289 h 4414175"/>
              <a:gd name="connsiteX215" fmla="*/ 11154784 w 12191999"/>
              <a:gd name="connsiteY215" fmla="*/ 1454084 h 4414175"/>
              <a:gd name="connsiteX216" fmla="*/ 11007166 w 12191999"/>
              <a:gd name="connsiteY216" fmla="*/ 1529179 h 4414175"/>
              <a:gd name="connsiteX217" fmla="*/ 10851946 w 12191999"/>
              <a:gd name="connsiteY217" fmla="*/ 1674454 h 4414175"/>
              <a:gd name="connsiteX218" fmla="*/ 10782738 w 12191999"/>
              <a:gd name="connsiteY218" fmla="*/ 1738005 h 4414175"/>
              <a:gd name="connsiteX219" fmla="*/ 10792453 w 12191999"/>
              <a:gd name="connsiteY219" fmla="*/ 1742005 h 4414175"/>
              <a:gd name="connsiteX220" fmla="*/ 11217306 w 12191999"/>
              <a:gd name="connsiteY220" fmla="*/ 1744920 h 4414175"/>
              <a:gd name="connsiteX221" fmla="*/ 11238680 w 12191999"/>
              <a:gd name="connsiteY221" fmla="*/ 1732633 h 4414175"/>
              <a:gd name="connsiteX222" fmla="*/ 11276627 w 12191999"/>
              <a:gd name="connsiteY222" fmla="*/ 1648851 h 4414175"/>
              <a:gd name="connsiteX223" fmla="*/ 11322633 w 12191999"/>
              <a:gd name="connsiteY223" fmla="*/ 1493574 h 4414175"/>
              <a:gd name="connsiteX224" fmla="*/ 11154784 w 12191999"/>
              <a:gd name="connsiteY224" fmla="*/ 1454084 h 4414175"/>
              <a:gd name="connsiteX225" fmla="*/ 9159678 w 12191999"/>
              <a:gd name="connsiteY225" fmla="*/ 1453283 h 4414175"/>
              <a:gd name="connsiteX226" fmla="*/ 9140132 w 12191999"/>
              <a:gd name="connsiteY226" fmla="*/ 1531979 h 4414175"/>
              <a:gd name="connsiteX227" fmla="*/ 9159678 w 12191999"/>
              <a:gd name="connsiteY227" fmla="*/ 1453283 h 4414175"/>
              <a:gd name="connsiteX228" fmla="*/ 9206141 w 12191999"/>
              <a:gd name="connsiteY228" fmla="*/ 1386818 h 4414175"/>
              <a:gd name="connsiteX229" fmla="*/ 9214541 w 12191999"/>
              <a:gd name="connsiteY229" fmla="*/ 1444825 h 4414175"/>
              <a:gd name="connsiteX230" fmla="*/ 9251575 w 12191999"/>
              <a:gd name="connsiteY230" fmla="*/ 1386818 h 4414175"/>
              <a:gd name="connsiteX231" fmla="*/ 9206141 w 12191999"/>
              <a:gd name="connsiteY231" fmla="*/ 1386818 h 4414175"/>
              <a:gd name="connsiteX232" fmla="*/ 8918162 w 12191999"/>
              <a:gd name="connsiteY232" fmla="*/ 1337269 h 4414175"/>
              <a:gd name="connsiteX233" fmla="*/ 8888615 w 12191999"/>
              <a:gd name="connsiteY233" fmla="*/ 1351328 h 4414175"/>
              <a:gd name="connsiteX234" fmla="*/ 8534971 w 12191999"/>
              <a:gd name="connsiteY234" fmla="*/ 1794640 h 4414175"/>
              <a:gd name="connsiteX235" fmla="*/ 8315000 w 12191999"/>
              <a:gd name="connsiteY235" fmla="*/ 2061131 h 4414175"/>
              <a:gd name="connsiteX236" fmla="*/ 8310371 w 12191999"/>
              <a:gd name="connsiteY236" fmla="*/ 2076218 h 4414175"/>
              <a:gd name="connsiteX237" fmla="*/ 8305285 w 12191999"/>
              <a:gd name="connsiteY237" fmla="*/ 2090620 h 4414175"/>
              <a:gd name="connsiteX238" fmla="*/ 8241563 w 12191999"/>
              <a:gd name="connsiteY238" fmla="*/ 2145999 h 4414175"/>
              <a:gd name="connsiteX239" fmla="*/ 8091887 w 12191999"/>
              <a:gd name="connsiteY239" fmla="*/ 2318020 h 4414175"/>
              <a:gd name="connsiteX240" fmla="*/ 8081085 w 12191999"/>
              <a:gd name="connsiteY240" fmla="*/ 2372370 h 4414175"/>
              <a:gd name="connsiteX241" fmla="*/ 8108517 w 12191999"/>
              <a:gd name="connsiteY241" fmla="*/ 2475183 h 4414175"/>
              <a:gd name="connsiteX242" fmla="*/ 8072799 w 12191999"/>
              <a:gd name="connsiteY242" fmla="*/ 2485984 h 4414175"/>
              <a:gd name="connsiteX243" fmla="*/ 8182698 w 12191999"/>
              <a:gd name="connsiteY243" fmla="*/ 2532733 h 4414175"/>
              <a:gd name="connsiteX244" fmla="*/ 8203501 w 12191999"/>
              <a:gd name="connsiteY244" fmla="*/ 2562565 h 4414175"/>
              <a:gd name="connsiteX245" fmla="*/ 8204472 w 12191999"/>
              <a:gd name="connsiteY245" fmla="*/ 2811625 h 4414175"/>
              <a:gd name="connsiteX246" fmla="*/ 8156066 w 12191999"/>
              <a:gd name="connsiteY246" fmla="*/ 2816425 h 4414175"/>
              <a:gd name="connsiteX247" fmla="*/ 8155895 w 12191999"/>
              <a:gd name="connsiteY247" fmla="*/ 2816368 h 4414175"/>
              <a:gd name="connsiteX248" fmla="*/ 8183384 w 12191999"/>
              <a:gd name="connsiteY248" fmla="*/ 2859345 h 4414175"/>
              <a:gd name="connsiteX249" fmla="*/ 8225504 w 12191999"/>
              <a:gd name="connsiteY249" fmla="*/ 2879862 h 4414175"/>
              <a:gd name="connsiteX250" fmla="*/ 8267395 w 12191999"/>
              <a:gd name="connsiteY250" fmla="*/ 2857402 h 4414175"/>
              <a:gd name="connsiteX251" fmla="*/ 8528570 w 12191999"/>
              <a:gd name="connsiteY251" fmla="*/ 2645147 h 4414175"/>
              <a:gd name="connsiteX252" fmla="*/ 8677732 w 12191999"/>
              <a:gd name="connsiteY252" fmla="*/ 2505644 h 4414175"/>
              <a:gd name="connsiteX253" fmla="*/ 8866498 w 12191999"/>
              <a:gd name="connsiteY253" fmla="*/ 2237667 h 4414175"/>
              <a:gd name="connsiteX254" fmla="*/ 8936107 w 12191999"/>
              <a:gd name="connsiteY254" fmla="*/ 2198577 h 4414175"/>
              <a:gd name="connsiteX255" fmla="*/ 9069837 w 12191999"/>
              <a:gd name="connsiteY255" fmla="*/ 2180117 h 4414175"/>
              <a:gd name="connsiteX256" fmla="*/ 8976112 w 12191999"/>
              <a:gd name="connsiteY256" fmla="*/ 1958604 h 4414175"/>
              <a:gd name="connsiteX257" fmla="*/ 8961367 w 12191999"/>
              <a:gd name="connsiteY257" fmla="*/ 1844304 h 4414175"/>
              <a:gd name="connsiteX258" fmla="*/ 9055036 w 12191999"/>
              <a:gd name="connsiteY258" fmla="*/ 1650908 h 4414175"/>
              <a:gd name="connsiteX259" fmla="*/ 9141904 w 12191999"/>
              <a:gd name="connsiteY259" fmla="*/ 1463799 h 4414175"/>
              <a:gd name="connsiteX260" fmla="*/ 9123959 w 12191999"/>
              <a:gd name="connsiteY260" fmla="*/ 1383618 h 4414175"/>
              <a:gd name="connsiteX261" fmla="*/ 9044806 w 12191999"/>
              <a:gd name="connsiteY261" fmla="*/ 1370302 h 4414175"/>
              <a:gd name="connsiteX262" fmla="*/ 8918162 w 12191999"/>
              <a:gd name="connsiteY262" fmla="*/ 1337269 h 4414175"/>
              <a:gd name="connsiteX263" fmla="*/ 10751476 w 12191999"/>
              <a:gd name="connsiteY263" fmla="*/ 1092381 h 4414175"/>
              <a:gd name="connsiteX264" fmla="*/ 10742218 w 12191999"/>
              <a:gd name="connsiteY264" fmla="*/ 1094267 h 4414175"/>
              <a:gd name="connsiteX265" fmla="*/ 10717015 w 12191999"/>
              <a:gd name="connsiteY265" fmla="*/ 1665196 h 4414175"/>
              <a:gd name="connsiteX266" fmla="*/ 10717072 w 12191999"/>
              <a:gd name="connsiteY266" fmla="*/ 1665196 h 4414175"/>
              <a:gd name="connsiteX267" fmla="*/ 10763249 w 12191999"/>
              <a:gd name="connsiteY267" fmla="*/ 1625591 h 4414175"/>
              <a:gd name="connsiteX268" fmla="*/ 10851375 w 12191999"/>
              <a:gd name="connsiteY268" fmla="*/ 1569527 h 4414175"/>
              <a:gd name="connsiteX269" fmla="*/ 10892580 w 12191999"/>
              <a:gd name="connsiteY269" fmla="*/ 1530836 h 4414175"/>
              <a:gd name="connsiteX270" fmla="*/ 10978876 w 12191999"/>
              <a:gd name="connsiteY270" fmla="*/ 1320867 h 4414175"/>
              <a:gd name="connsiteX271" fmla="*/ 11022367 w 12191999"/>
              <a:gd name="connsiteY271" fmla="*/ 1184393 h 4414175"/>
              <a:gd name="connsiteX272" fmla="*/ 11008651 w 12191999"/>
              <a:gd name="connsiteY272" fmla="*/ 1101525 h 4414175"/>
              <a:gd name="connsiteX273" fmla="*/ 10759935 w 12191999"/>
              <a:gd name="connsiteY273" fmla="*/ 1132158 h 4414175"/>
              <a:gd name="connsiteX274" fmla="*/ 10751476 w 12191999"/>
              <a:gd name="connsiteY274" fmla="*/ 1092381 h 4414175"/>
              <a:gd name="connsiteX275" fmla="*/ 10714043 w 12191999"/>
              <a:gd name="connsiteY275" fmla="*/ 473 h 4414175"/>
              <a:gd name="connsiteX276" fmla="*/ 10797140 w 12191999"/>
              <a:gd name="connsiteY276" fmla="*/ 86370 h 4414175"/>
              <a:gd name="connsiteX277" fmla="*/ 10786909 w 12191999"/>
              <a:gd name="connsiteY277" fmla="*/ 297253 h 4414175"/>
              <a:gd name="connsiteX278" fmla="*/ 10780280 w 12191999"/>
              <a:gd name="connsiteY278" fmla="*/ 445615 h 4414175"/>
              <a:gd name="connsiteX279" fmla="*/ 10745875 w 12191999"/>
              <a:gd name="connsiteY279" fmla="*/ 990768 h 4414175"/>
              <a:gd name="connsiteX280" fmla="*/ 10744962 w 12191999"/>
              <a:gd name="connsiteY280" fmla="*/ 1019286 h 4414175"/>
              <a:gd name="connsiteX281" fmla="*/ 10778280 w 12191999"/>
              <a:gd name="connsiteY281" fmla="*/ 1058720 h 4414175"/>
              <a:gd name="connsiteX282" fmla="*/ 10842117 w 12191999"/>
              <a:gd name="connsiteY282" fmla="*/ 1070950 h 4414175"/>
              <a:gd name="connsiteX283" fmla="*/ 10981505 w 12191999"/>
              <a:gd name="connsiteY283" fmla="*/ 1018658 h 4414175"/>
              <a:gd name="connsiteX284" fmla="*/ 10993849 w 12191999"/>
              <a:gd name="connsiteY284" fmla="*/ 999912 h 4414175"/>
              <a:gd name="connsiteX285" fmla="*/ 11050028 w 12191999"/>
              <a:gd name="connsiteY285" fmla="*/ 959850 h 4414175"/>
              <a:gd name="connsiteX286" fmla="*/ 11133353 w 12191999"/>
              <a:gd name="connsiteY286" fmla="*/ 941391 h 4414175"/>
              <a:gd name="connsiteX287" fmla="*/ 11109864 w 12191999"/>
              <a:gd name="connsiteY287" fmla="*/ 865896 h 4414175"/>
              <a:gd name="connsiteX288" fmla="*/ 11142954 w 12191999"/>
              <a:gd name="connsiteY288" fmla="*/ 802745 h 4414175"/>
              <a:gd name="connsiteX289" fmla="*/ 11204104 w 12191999"/>
              <a:gd name="connsiteY289" fmla="*/ 794115 h 4414175"/>
              <a:gd name="connsiteX290" fmla="*/ 11225650 w 12191999"/>
              <a:gd name="connsiteY290" fmla="*/ 809660 h 4414175"/>
              <a:gd name="connsiteX291" fmla="*/ 11253139 w 12191999"/>
              <a:gd name="connsiteY291" fmla="*/ 881726 h 4414175"/>
              <a:gd name="connsiteX292" fmla="*/ 11246110 w 12191999"/>
              <a:gd name="connsiteY292" fmla="*/ 932533 h 4414175"/>
              <a:gd name="connsiteX293" fmla="*/ 11292286 w 12191999"/>
              <a:gd name="connsiteY293" fmla="*/ 961336 h 4414175"/>
              <a:gd name="connsiteX294" fmla="*/ 11323662 w 12191999"/>
              <a:gd name="connsiteY294" fmla="*/ 965394 h 4414175"/>
              <a:gd name="connsiteX295" fmla="*/ 11388699 w 12191999"/>
              <a:gd name="connsiteY295" fmla="*/ 931390 h 4414175"/>
              <a:gd name="connsiteX296" fmla="*/ 11412188 w 12191999"/>
              <a:gd name="connsiteY296" fmla="*/ 912244 h 4414175"/>
              <a:gd name="connsiteX297" fmla="*/ 11473737 w 12191999"/>
              <a:gd name="connsiteY297" fmla="*/ 826748 h 4414175"/>
              <a:gd name="connsiteX298" fmla="*/ 11471223 w 12191999"/>
              <a:gd name="connsiteY298" fmla="*/ 764226 h 4414175"/>
              <a:gd name="connsiteX299" fmla="*/ 11456993 w 12191999"/>
              <a:gd name="connsiteY299" fmla="*/ 737480 h 4414175"/>
              <a:gd name="connsiteX300" fmla="*/ 11494712 w 12191999"/>
              <a:gd name="connsiteY300" fmla="*/ 758454 h 4414175"/>
              <a:gd name="connsiteX301" fmla="*/ 11501456 w 12191999"/>
              <a:gd name="connsiteY301" fmla="*/ 687016 h 4414175"/>
              <a:gd name="connsiteX302" fmla="*/ 11506313 w 12191999"/>
              <a:gd name="connsiteY302" fmla="*/ 686330 h 4414175"/>
              <a:gd name="connsiteX303" fmla="*/ 11513343 w 12191999"/>
              <a:gd name="connsiteY303" fmla="*/ 722849 h 4414175"/>
              <a:gd name="connsiteX304" fmla="*/ 11515743 w 12191999"/>
              <a:gd name="connsiteY304" fmla="*/ 722849 h 4414175"/>
              <a:gd name="connsiteX305" fmla="*/ 11518086 w 12191999"/>
              <a:gd name="connsiteY305" fmla="*/ 680272 h 4414175"/>
              <a:gd name="connsiteX306" fmla="*/ 11525516 w 12191999"/>
              <a:gd name="connsiteY306" fmla="*/ 679358 h 4414175"/>
              <a:gd name="connsiteX307" fmla="*/ 11532145 w 12191999"/>
              <a:gd name="connsiteY307" fmla="*/ 701361 h 4414175"/>
              <a:gd name="connsiteX308" fmla="*/ 11536432 w 12191999"/>
              <a:gd name="connsiteY308" fmla="*/ 687531 h 4414175"/>
              <a:gd name="connsiteX309" fmla="*/ 11540489 w 12191999"/>
              <a:gd name="connsiteY309" fmla="*/ 687473 h 4414175"/>
              <a:gd name="connsiteX310" fmla="*/ 11542261 w 12191999"/>
              <a:gd name="connsiteY310" fmla="*/ 719706 h 4414175"/>
              <a:gd name="connsiteX311" fmla="*/ 11550091 w 12191999"/>
              <a:gd name="connsiteY311" fmla="*/ 706962 h 4414175"/>
              <a:gd name="connsiteX312" fmla="*/ 11530145 w 12191999"/>
              <a:gd name="connsiteY312" fmla="*/ 802516 h 4414175"/>
              <a:gd name="connsiteX313" fmla="*/ 11511285 w 12191999"/>
              <a:gd name="connsiteY313" fmla="*/ 851837 h 4414175"/>
              <a:gd name="connsiteX314" fmla="*/ 11493455 w 12191999"/>
              <a:gd name="connsiteY314" fmla="*/ 902472 h 4414175"/>
              <a:gd name="connsiteX315" fmla="*/ 11330977 w 12191999"/>
              <a:gd name="connsiteY315" fmla="*/ 1051747 h 4414175"/>
              <a:gd name="connsiteX316" fmla="*/ 11286458 w 12191999"/>
              <a:gd name="connsiteY316" fmla="*/ 1161018 h 4414175"/>
              <a:gd name="connsiteX317" fmla="*/ 11307889 w 12191999"/>
              <a:gd name="connsiteY317" fmla="*/ 1331497 h 4414175"/>
              <a:gd name="connsiteX318" fmla="*/ 11233937 w 12191999"/>
              <a:gd name="connsiteY318" fmla="*/ 1342984 h 4414175"/>
              <a:gd name="connsiteX319" fmla="*/ 11260225 w 12191999"/>
              <a:gd name="connsiteY319" fmla="*/ 1355785 h 4414175"/>
              <a:gd name="connsiteX320" fmla="*/ 11397900 w 12191999"/>
              <a:gd name="connsiteY320" fmla="*/ 1440825 h 4414175"/>
              <a:gd name="connsiteX321" fmla="*/ 11414360 w 12191999"/>
              <a:gd name="connsiteY321" fmla="*/ 1485287 h 4414175"/>
              <a:gd name="connsiteX322" fmla="*/ 11371211 w 12191999"/>
              <a:gd name="connsiteY322" fmla="*/ 1677711 h 4414175"/>
              <a:gd name="connsiteX323" fmla="*/ 11344636 w 12191999"/>
              <a:gd name="connsiteY323" fmla="*/ 1677711 h 4414175"/>
              <a:gd name="connsiteX324" fmla="*/ 11319948 w 12191999"/>
              <a:gd name="connsiteY324" fmla="*/ 1717545 h 4414175"/>
              <a:gd name="connsiteX325" fmla="*/ 11370011 w 12191999"/>
              <a:gd name="connsiteY325" fmla="*/ 1749492 h 4414175"/>
              <a:gd name="connsiteX326" fmla="*/ 11435105 w 12191999"/>
              <a:gd name="connsiteY326" fmla="*/ 1763779 h 4414175"/>
              <a:gd name="connsiteX327" fmla="*/ 11767374 w 12191999"/>
              <a:gd name="connsiteY327" fmla="*/ 1920828 h 4414175"/>
              <a:gd name="connsiteX328" fmla="*/ 11804179 w 12191999"/>
              <a:gd name="connsiteY328" fmla="*/ 1924885 h 4414175"/>
              <a:gd name="connsiteX329" fmla="*/ 12080213 w 12191999"/>
              <a:gd name="connsiteY329" fmla="*/ 1934258 h 4414175"/>
              <a:gd name="connsiteX330" fmla="*/ 12191999 w 12191999"/>
              <a:gd name="connsiteY330" fmla="*/ 1966490 h 4414175"/>
              <a:gd name="connsiteX331" fmla="*/ 12191999 w 12191999"/>
              <a:gd name="connsiteY331" fmla="*/ 4414174 h 4414175"/>
              <a:gd name="connsiteX332" fmla="*/ 4210050 w 12191999"/>
              <a:gd name="connsiteY332" fmla="*/ 4414174 h 4414175"/>
              <a:gd name="connsiteX333" fmla="*/ 4210050 w 12191999"/>
              <a:gd name="connsiteY333" fmla="*/ 4414175 h 4414175"/>
              <a:gd name="connsiteX334" fmla="*/ 0 w 12191999"/>
              <a:gd name="connsiteY334" fmla="*/ 4414175 h 4414175"/>
              <a:gd name="connsiteX335" fmla="*/ 0 w 12191999"/>
              <a:gd name="connsiteY335" fmla="*/ 4393354 h 4414175"/>
              <a:gd name="connsiteX336" fmla="*/ 229149 w 12191999"/>
              <a:gd name="connsiteY336" fmla="*/ 4334483 h 4414175"/>
              <a:gd name="connsiteX337" fmla="*/ 349649 w 12191999"/>
              <a:gd name="connsiteY337" fmla="*/ 4246774 h 4414175"/>
              <a:gd name="connsiteX338" fmla="*/ 646697 w 12191999"/>
              <a:gd name="connsiteY338" fmla="*/ 3927156 h 4414175"/>
              <a:gd name="connsiteX339" fmla="*/ 780424 w 12191999"/>
              <a:gd name="connsiteY339" fmla="*/ 3765528 h 4414175"/>
              <a:gd name="connsiteX340" fmla="*/ 801867 w 12191999"/>
              <a:gd name="connsiteY340" fmla="*/ 3700012 h 4414175"/>
              <a:gd name="connsiteX341" fmla="*/ 800173 w 12191999"/>
              <a:gd name="connsiteY341" fmla="*/ 3506600 h 4414175"/>
              <a:gd name="connsiteX342" fmla="*/ 790268 w 12191999"/>
              <a:gd name="connsiteY342" fmla="*/ 3209551 h 4414175"/>
              <a:gd name="connsiteX343" fmla="*/ 787070 w 12191999"/>
              <a:gd name="connsiteY343" fmla="*/ 3194944 h 4414175"/>
              <a:gd name="connsiteX344" fmla="*/ 741241 w 12191999"/>
              <a:gd name="connsiteY344" fmla="*/ 3100964 h 4414175"/>
              <a:gd name="connsiteX345" fmla="*/ 744188 w 12191999"/>
              <a:gd name="connsiteY345" fmla="*/ 2837457 h 4414175"/>
              <a:gd name="connsiteX346" fmla="*/ 745880 w 12191999"/>
              <a:gd name="connsiteY346" fmla="*/ 2828241 h 4414175"/>
              <a:gd name="connsiteX347" fmla="*/ 822743 w 12191999"/>
              <a:gd name="connsiteY347" fmla="*/ 2741786 h 4414175"/>
              <a:gd name="connsiteX348" fmla="*/ 857916 w 12191999"/>
              <a:gd name="connsiteY348" fmla="*/ 2722225 h 4414175"/>
              <a:gd name="connsiteX349" fmla="*/ 877602 w 12191999"/>
              <a:gd name="connsiteY349" fmla="*/ 2649437 h 4414175"/>
              <a:gd name="connsiteX350" fmla="*/ 869952 w 12191999"/>
              <a:gd name="connsiteY350" fmla="*/ 2613010 h 4414175"/>
              <a:gd name="connsiteX351" fmla="*/ 898103 w 12191999"/>
              <a:gd name="connsiteY351" fmla="*/ 2549689 h 4414175"/>
              <a:gd name="connsiteX352" fmla="*/ 939929 w 12191999"/>
              <a:gd name="connsiteY352" fmla="*/ 2540520 h 4414175"/>
              <a:gd name="connsiteX353" fmla="*/ 979920 w 12191999"/>
              <a:gd name="connsiteY353" fmla="*/ 2557025 h 4414175"/>
              <a:gd name="connsiteX354" fmla="*/ 994903 w 12191999"/>
              <a:gd name="connsiteY354" fmla="*/ 2568246 h 4414175"/>
              <a:gd name="connsiteX355" fmla="*/ 1003555 w 12191999"/>
              <a:gd name="connsiteY355" fmla="*/ 2613762 h 4414175"/>
              <a:gd name="connsiteX356" fmla="*/ 1010577 w 12191999"/>
              <a:gd name="connsiteY356" fmla="*/ 2622163 h 4414175"/>
              <a:gd name="connsiteX357" fmla="*/ 1173834 w 12191999"/>
              <a:gd name="connsiteY357" fmla="*/ 2684921 h 4414175"/>
              <a:gd name="connsiteX358" fmla="*/ 1228316 w 12191999"/>
              <a:gd name="connsiteY358" fmla="*/ 2740657 h 4414175"/>
              <a:gd name="connsiteX359" fmla="*/ 1221608 w 12191999"/>
              <a:gd name="connsiteY359" fmla="*/ 2794198 h 4414175"/>
              <a:gd name="connsiteX360" fmla="*/ 1139352 w 12191999"/>
              <a:gd name="connsiteY360" fmla="*/ 2826800 h 4414175"/>
              <a:gd name="connsiteX361" fmla="*/ 1097221 w 12191999"/>
              <a:gd name="connsiteY361" fmla="*/ 2880905 h 4414175"/>
              <a:gd name="connsiteX362" fmla="*/ 1151829 w 12191999"/>
              <a:gd name="connsiteY362" fmla="*/ 3111183 h 4414175"/>
              <a:gd name="connsiteX363" fmla="*/ 1154524 w 12191999"/>
              <a:gd name="connsiteY363" fmla="*/ 3126919 h 4414175"/>
              <a:gd name="connsiteX364" fmla="*/ 1071642 w 12191999"/>
              <a:gd name="connsiteY364" fmla="*/ 3150618 h 4414175"/>
              <a:gd name="connsiteX365" fmla="*/ 1050702 w 12191999"/>
              <a:gd name="connsiteY365" fmla="*/ 3476442 h 4414175"/>
              <a:gd name="connsiteX366" fmla="*/ 1042865 w 12191999"/>
              <a:gd name="connsiteY366" fmla="*/ 3795433 h 4414175"/>
              <a:gd name="connsiteX367" fmla="*/ 1093711 w 12191999"/>
              <a:gd name="connsiteY367" fmla="*/ 3848473 h 4414175"/>
              <a:gd name="connsiteX368" fmla="*/ 1222172 w 12191999"/>
              <a:gd name="connsiteY368" fmla="*/ 4041197 h 4414175"/>
              <a:gd name="connsiteX369" fmla="*/ 1263426 w 12191999"/>
              <a:gd name="connsiteY369" fmla="*/ 4059190 h 4414175"/>
              <a:gd name="connsiteX370" fmla="*/ 1499220 w 12191999"/>
              <a:gd name="connsiteY370" fmla="*/ 4012797 h 4414175"/>
              <a:gd name="connsiteX371" fmla="*/ 1541351 w 12191999"/>
              <a:gd name="connsiteY371" fmla="*/ 4018063 h 4414175"/>
              <a:gd name="connsiteX372" fmla="*/ 1785924 w 12191999"/>
              <a:gd name="connsiteY372" fmla="*/ 4113359 h 4414175"/>
              <a:gd name="connsiteX373" fmla="*/ 2039524 w 12191999"/>
              <a:gd name="connsiteY373" fmla="*/ 4179125 h 4414175"/>
              <a:gd name="connsiteX374" fmla="*/ 2291807 w 12191999"/>
              <a:gd name="connsiteY374" fmla="*/ 4238247 h 4414175"/>
              <a:gd name="connsiteX375" fmla="*/ 2325099 w 12191999"/>
              <a:gd name="connsiteY375" fmla="*/ 4245332 h 4414175"/>
              <a:gd name="connsiteX376" fmla="*/ 3026402 w 12191999"/>
              <a:gd name="connsiteY376" fmla="*/ 4093986 h 4414175"/>
              <a:gd name="connsiteX377" fmla="*/ 3029412 w 12191999"/>
              <a:gd name="connsiteY377" fmla="*/ 4098187 h 4414175"/>
              <a:gd name="connsiteX378" fmla="*/ 3306889 w 12191999"/>
              <a:gd name="connsiteY378" fmla="*/ 4007346 h 4414175"/>
              <a:gd name="connsiteX379" fmla="*/ 3306962 w 12191999"/>
              <a:gd name="connsiteY379" fmla="*/ 4007405 h 4414175"/>
              <a:gd name="connsiteX380" fmla="*/ 3306899 w 12191999"/>
              <a:gd name="connsiteY380" fmla="*/ 4007343 h 4414175"/>
              <a:gd name="connsiteX381" fmla="*/ 3392101 w 12191999"/>
              <a:gd name="connsiteY381" fmla="*/ 3978377 h 4414175"/>
              <a:gd name="connsiteX382" fmla="*/ 3505140 w 12191999"/>
              <a:gd name="connsiteY382" fmla="*/ 3943769 h 4414175"/>
              <a:gd name="connsiteX383" fmla="*/ 3553290 w 12191999"/>
              <a:gd name="connsiteY383" fmla="*/ 3939945 h 4414175"/>
              <a:gd name="connsiteX384" fmla="*/ 3714478 w 12191999"/>
              <a:gd name="connsiteY384" fmla="*/ 3956747 h 4414175"/>
              <a:gd name="connsiteX385" fmla="*/ 3765448 w 12191999"/>
              <a:gd name="connsiteY385" fmla="*/ 3963205 h 4414175"/>
              <a:gd name="connsiteX386" fmla="*/ 3822626 w 12191999"/>
              <a:gd name="connsiteY386" fmla="*/ 3971544 h 4414175"/>
              <a:gd name="connsiteX387" fmla="*/ 3881559 w 12191999"/>
              <a:gd name="connsiteY387" fmla="*/ 3978628 h 4414175"/>
              <a:gd name="connsiteX388" fmla="*/ 3929208 w 12191999"/>
              <a:gd name="connsiteY388" fmla="*/ 3957813 h 4414175"/>
              <a:gd name="connsiteX389" fmla="*/ 3995914 w 12191999"/>
              <a:gd name="connsiteY389" fmla="*/ 3871169 h 4414175"/>
              <a:gd name="connsiteX390" fmla="*/ 4120865 w 12191999"/>
              <a:gd name="connsiteY390" fmla="*/ 3808787 h 4414175"/>
              <a:gd name="connsiteX391" fmla="*/ 4129517 w 12191999"/>
              <a:gd name="connsiteY391" fmla="*/ 3806531 h 4414175"/>
              <a:gd name="connsiteX392" fmla="*/ 4210050 w 12191999"/>
              <a:gd name="connsiteY392" fmla="*/ 4088545 h 4414175"/>
              <a:gd name="connsiteX393" fmla="*/ 4414627 w 12191999"/>
              <a:gd name="connsiteY393" fmla="*/ 4048294 h 4414175"/>
              <a:gd name="connsiteX394" fmla="*/ 4453032 w 12191999"/>
              <a:gd name="connsiteY394" fmla="*/ 4053094 h 4414175"/>
              <a:gd name="connsiteX395" fmla="*/ 4675974 w 12191999"/>
              <a:gd name="connsiteY395" fmla="*/ 4139962 h 4414175"/>
              <a:gd name="connsiteX396" fmla="*/ 4907146 w 12191999"/>
              <a:gd name="connsiteY396" fmla="*/ 4199912 h 4414175"/>
              <a:gd name="connsiteX397" fmla="*/ 5137117 w 12191999"/>
              <a:gd name="connsiteY397" fmla="*/ 4253805 h 4414175"/>
              <a:gd name="connsiteX398" fmla="*/ 5167464 w 12191999"/>
              <a:gd name="connsiteY398" fmla="*/ 4260263 h 4414175"/>
              <a:gd name="connsiteX399" fmla="*/ 5242216 w 12191999"/>
              <a:gd name="connsiteY399" fmla="*/ 3987943 h 4414175"/>
              <a:gd name="connsiteX400" fmla="*/ 5035676 w 12191999"/>
              <a:gd name="connsiteY400" fmla="*/ 4076811 h 4414175"/>
              <a:gd name="connsiteX401" fmla="*/ 5009387 w 12191999"/>
              <a:gd name="connsiteY401" fmla="*/ 4120017 h 4414175"/>
              <a:gd name="connsiteX402" fmla="*/ 5002815 w 12191999"/>
              <a:gd name="connsiteY402" fmla="*/ 4158536 h 4414175"/>
              <a:gd name="connsiteX403" fmla="*/ 4955380 w 12191999"/>
              <a:gd name="connsiteY403" fmla="*/ 4091042 h 4414175"/>
              <a:gd name="connsiteX404" fmla="*/ 4954466 w 12191999"/>
              <a:gd name="connsiteY404" fmla="*/ 4018633 h 4414175"/>
              <a:gd name="connsiteX405" fmla="*/ 4987041 w 12191999"/>
              <a:gd name="connsiteY405" fmla="*/ 3985143 h 4414175"/>
              <a:gd name="connsiteX406" fmla="*/ 5129402 w 12191999"/>
              <a:gd name="connsiteY406" fmla="*/ 3942680 h 4414175"/>
              <a:gd name="connsiteX407" fmla="*/ 5145291 w 12191999"/>
              <a:gd name="connsiteY407" fmla="*/ 3936451 h 4414175"/>
              <a:gd name="connsiteX408" fmla="*/ 5166836 w 12191999"/>
              <a:gd name="connsiteY408" fmla="*/ 3899532 h 4414175"/>
              <a:gd name="connsiteX409" fmla="*/ 5171008 w 12191999"/>
              <a:gd name="connsiteY409" fmla="*/ 3663045 h 4414175"/>
              <a:gd name="connsiteX410" fmla="*/ 5150319 w 12191999"/>
              <a:gd name="connsiteY410" fmla="*/ 3521542 h 4414175"/>
              <a:gd name="connsiteX411" fmla="*/ 5114373 w 12191999"/>
              <a:gd name="connsiteY411" fmla="*/ 3512341 h 4414175"/>
              <a:gd name="connsiteX412" fmla="*/ 4970126 w 12191999"/>
              <a:gd name="connsiteY412" fmla="*/ 3608239 h 4414175"/>
              <a:gd name="connsiteX413" fmla="*/ 4914289 w 12191999"/>
              <a:gd name="connsiteY413" fmla="*/ 3638528 h 4414175"/>
              <a:gd name="connsiteX414" fmla="*/ 4881828 w 12191999"/>
              <a:gd name="connsiteY414" fmla="*/ 3677104 h 4414175"/>
              <a:gd name="connsiteX415" fmla="*/ 4872970 w 12191999"/>
              <a:gd name="connsiteY415" fmla="*/ 3624355 h 4414175"/>
              <a:gd name="connsiteX416" fmla="*/ 5083168 w 12191999"/>
              <a:gd name="connsiteY416" fmla="*/ 3441989 h 4414175"/>
              <a:gd name="connsiteX417" fmla="*/ 5099627 w 12191999"/>
              <a:gd name="connsiteY417" fmla="*/ 3408042 h 4414175"/>
              <a:gd name="connsiteX418" fmla="*/ 5131002 w 12191999"/>
              <a:gd name="connsiteY418" fmla="*/ 3377695 h 4414175"/>
              <a:gd name="connsiteX419" fmla="*/ 5215356 w 12191999"/>
              <a:gd name="connsiteY419" fmla="*/ 3353692 h 4414175"/>
              <a:gd name="connsiteX420" fmla="*/ 5230558 w 12191999"/>
              <a:gd name="connsiteY420" fmla="*/ 3316488 h 4414175"/>
              <a:gd name="connsiteX421" fmla="*/ 5226443 w 12191999"/>
              <a:gd name="connsiteY421" fmla="*/ 3305915 h 4414175"/>
              <a:gd name="connsiteX422" fmla="*/ 5294909 w 12191999"/>
              <a:gd name="connsiteY422" fmla="*/ 3207274 h 4414175"/>
              <a:gd name="connsiteX423" fmla="*/ 5333770 w 12191999"/>
              <a:gd name="connsiteY423" fmla="*/ 3235963 h 4414175"/>
              <a:gd name="connsiteX424" fmla="*/ 5356345 w 12191999"/>
              <a:gd name="connsiteY424" fmla="*/ 3273511 h 4414175"/>
              <a:gd name="connsiteX425" fmla="*/ 5351258 w 12191999"/>
              <a:gd name="connsiteY425" fmla="*/ 3313230 h 4414175"/>
              <a:gd name="connsiteX426" fmla="*/ 5351258 w 12191999"/>
              <a:gd name="connsiteY426" fmla="*/ 3348320 h 4414175"/>
              <a:gd name="connsiteX427" fmla="*/ 5395836 w 12191999"/>
              <a:gd name="connsiteY427" fmla="*/ 3369294 h 4414175"/>
              <a:gd name="connsiteX428" fmla="*/ 5530424 w 12191999"/>
              <a:gd name="connsiteY428" fmla="*/ 3229906 h 4414175"/>
              <a:gd name="connsiteX429" fmla="*/ 5525280 w 12191999"/>
              <a:gd name="connsiteY429" fmla="*/ 3209903 h 4414175"/>
              <a:gd name="connsiteX430" fmla="*/ 5533795 w 12191999"/>
              <a:gd name="connsiteY430" fmla="*/ 3177499 h 4414175"/>
              <a:gd name="connsiteX431" fmla="*/ 5560599 w 12191999"/>
              <a:gd name="connsiteY431" fmla="*/ 3178070 h 4414175"/>
              <a:gd name="connsiteX432" fmla="*/ 5575286 w 12191999"/>
              <a:gd name="connsiteY432" fmla="*/ 3203388 h 4414175"/>
              <a:gd name="connsiteX433" fmla="*/ 5567114 w 12191999"/>
              <a:gd name="connsiteY433" fmla="*/ 3232992 h 4414175"/>
              <a:gd name="connsiteX434" fmla="*/ 5562485 w 12191999"/>
              <a:gd name="connsiteY434" fmla="*/ 3248822 h 4414175"/>
              <a:gd name="connsiteX435" fmla="*/ 5567800 w 12191999"/>
              <a:gd name="connsiteY435" fmla="*/ 3281512 h 4414175"/>
              <a:gd name="connsiteX436" fmla="*/ 5494762 w 12191999"/>
              <a:gd name="connsiteY436" fmla="*/ 3392326 h 4414175"/>
              <a:gd name="connsiteX437" fmla="*/ 5429383 w 12191999"/>
              <a:gd name="connsiteY437" fmla="*/ 3431817 h 4414175"/>
              <a:gd name="connsiteX438" fmla="*/ 5394521 w 12191999"/>
              <a:gd name="connsiteY438" fmla="*/ 3499425 h 4414175"/>
              <a:gd name="connsiteX439" fmla="*/ 5442527 w 12191999"/>
              <a:gd name="connsiteY439" fmla="*/ 3687334 h 4414175"/>
              <a:gd name="connsiteX440" fmla="*/ 5380576 w 12191999"/>
              <a:gd name="connsiteY440" fmla="*/ 3708708 h 4414175"/>
              <a:gd name="connsiteX441" fmla="*/ 5349544 w 12191999"/>
              <a:gd name="connsiteY441" fmla="*/ 3750142 h 4414175"/>
              <a:gd name="connsiteX442" fmla="*/ 5322627 w 12191999"/>
              <a:gd name="connsiteY442" fmla="*/ 4052866 h 4414175"/>
              <a:gd name="connsiteX443" fmla="*/ 5293765 w 12191999"/>
              <a:gd name="connsiteY443" fmla="*/ 4145449 h 4414175"/>
              <a:gd name="connsiteX444" fmla="*/ 5340514 w 12191999"/>
              <a:gd name="connsiteY444" fmla="*/ 4092928 h 4414175"/>
              <a:gd name="connsiteX445" fmla="*/ 5474188 w 12191999"/>
              <a:gd name="connsiteY445" fmla="*/ 3969826 h 4414175"/>
              <a:gd name="connsiteX446" fmla="*/ 5527109 w 12191999"/>
              <a:gd name="connsiteY446" fmla="*/ 3923078 h 4414175"/>
              <a:gd name="connsiteX447" fmla="*/ 5631752 w 12191999"/>
              <a:gd name="connsiteY447" fmla="*/ 3813864 h 4414175"/>
              <a:gd name="connsiteX448" fmla="*/ 5686729 w 12191999"/>
              <a:gd name="connsiteY448" fmla="*/ 3706194 h 4414175"/>
              <a:gd name="connsiteX449" fmla="*/ 5769025 w 12191999"/>
              <a:gd name="connsiteY449" fmla="*/ 3609725 h 4414175"/>
              <a:gd name="connsiteX450" fmla="*/ 5814916 w 12191999"/>
              <a:gd name="connsiteY450" fmla="*/ 3571948 h 4414175"/>
              <a:gd name="connsiteX451" fmla="*/ 5907671 w 12191999"/>
              <a:gd name="connsiteY451" fmla="*/ 3469707 h 4414175"/>
              <a:gd name="connsiteX452" fmla="*/ 6039688 w 12191999"/>
              <a:gd name="connsiteY452" fmla="*/ 3344434 h 4414175"/>
              <a:gd name="connsiteX453" fmla="*/ 6074435 w 12191999"/>
              <a:gd name="connsiteY453" fmla="*/ 3376667 h 4414175"/>
              <a:gd name="connsiteX454" fmla="*/ 6082607 w 12191999"/>
              <a:gd name="connsiteY454" fmla="*/ 3334204 h 4414175"/>
              <a:gd name="connsiteX455" fmla="*/ 6176962 w 12191999"/>
              <a:gd name="connsiteY455" fmla="*/ 3277226 h 4414175"/>
              <a:gd name="connsiteX456" fmla="*/ 6208794 w 12191999"/>
              <a:gd name="connsiteY456" fmla="*/ 3289570 h 4414175"/>
              <a:gd name="connsiteX457" fmla="*/ 6231769 w 12191999"/>
              <a:gd name="connsiteY457" fmla="*/ 3369123 h 4414175"/>
              <a:gd name="connsiteX458" fmla="*/ 6229311 w 12191999"/>
              <a:gd name="connsiteY458" fmla="*/ 3405242 h 4414175"/>
              <a:gd name="connsiteX459" fmla="*/ 6202393 w 12191999"/>
              <a:gd name="connsiteY459" fmla="*/ 3443818 h 4414175"/>
              <a:gd name="connsiteX460" fmla="*/ 6178733 w 12191999"/>
              <a:gd name="connsiteY460" fmla="*/ 3453876 h 4414175"/>
              <a:gd name="connsiteX461" fmla="*/ 6134214 w 12191999"/>
              <a:gd name="connsiteY461" fmla="*/ 3451819 h 4414175"/>
              <a:gd name="connsiteX462" fmla="*/ 6274517 w 12191999"/>
              <a:gd name="connsiteY462" fmla="*/ 3473764 h 4414175"/>
              <a:gd name="connsiteX463" fmla="*/ 6342697 w 12191999"/>
              <a:gd name="connsiteY463" fmla="*/ 3469078 h 4414175"/>
              <a:gd name="connsiteX464" fmla="*/ 6458768 w 12191999"/>
              <a:gd name="connsiteY464" fmla="*/ 3412157 h 4414175"/>
              <a:gd name="connsiteX465" fmla="*/ 6530434 w 12191999"/>
              <a:gd name="connsiteY465" fmla="*/ 3352550 h 4414175"/>
              <a:gd name="connsiteX466" fmla="*/ 6621417 w 12191999"/>
              <a:gd name="connsiteY466" fmla="*/ 3252880 h 4414175"/>
              <a:gd name="connsiteX467" fmla="*/ 6755605 w 12191999"/>
              <a:gd name="connsiteY467" fmla="*/ 3130064 h 4414175"/>
              <a:gd name="connsiteX468" fmla="*/ 6784695 w 12191999"/>
              <a:gd name="connsiteY468" fmla="*/ 3169212 h 4414175"/>
              <a:gd name="connsiteX469" fmla="*/ 6796639 w 12191999"/>
              <a:gd name="connsiteY469" fmla="*/ 3130579 h 4414175"/>
              <a:gd name="connsiteX470" fmla="*/ 6858304 w 12191999"/>
              <a:gd name="connsiteY470" fmla="*/ 3058570 h 4414175"/>
              <a:gd name="connsiteX471" fmla="*/ 6951801 w 12191999"/>
              <a:gd name="connsiteY471" fmla="*/ 3113319 h 4414175"/>
              <a:gd name="connsiteX472" fmla="*/ 6945915 w 12191999"/>
              <a:gd name="connsiteY472" fmla="*/ 3166755 h 4414175"/>
              <a:gd name="connsiteX473" fmla="*/ 6936714 w 12191999"/>
              <a:gd name="connsiteY473" fmla="*/ 3205445 h 4414175"/>
              <a:gd name="connsiteX474" fmla="*/ 6904481 w 12191999"/>
              <a:gd name="connsiteY474" fmla="*/ 3250079 h 4414175"/>
              <a:gd name="connsiteX475" fmla="*/ 6841730 w 12191999"/>
              <a:gd name="connsiteY475" fmla="*/ 3237735 h 4414175"/>
              <a:gd name="connsiteX476" fmla="*/ 6839273 w 12191999"/>
              <a:gd name="connsiteY476" fmla="*/ 3251508 h 4414175"/>
              <a:gd name="connsiteX477" fmla="*/ 6982719 w 12191999"/>
              <a:gd name="connsiteY477" fmla="*/ 3279112 h 4414175"/>
              <a:gd name="connsiteX478" fmla="*/ 7104335 w 12191999"/>
              <a:gd name="connsiteY478" fmla="*/ 3292428 h 4414175"/>
              <a:gd name="connsiteX479" fmla="*/ 7149483 w 12191999"/>
              <a:gd name="connsiteY479" fmla="*/ 3265910 h 4414175"/>
              <a:gd name="connsiteX480" fmla="*/ 7245381 w 12191999"/>
              <a:gd name="connsiteY480" fmla="*/ 3116691 h 4414175"/>
              <a:gd name="connsiteX481" fmla="*/ 7317390 w 12191999"/>
              <a:gd name="connsiteY481" fmla="*/ 3003192 h 4414175"/>
              <a:gd name="connsiteX482" fmla="*/ 7435919 w 12191999"/>
              <a:gd name="connsiteY482" fmla="*/ 2858316 h 4414175"/>
              <a:gd name="connsiteX483" fmla="*/ 7474267 w 12191999"/>
              <a:gd name="connsiteY483" fmla="*/ 2887634 h 4414175"/>
              <a:gd name="connsiteX484" fmla="*/ 7479239 w 12191999"/>
              <a:gd name="connsiteY484" fmla="*/ 2842200 h 4414175"/>
              <a:gd name="connsiteX485" fmla="*/ 7566221 w 12191999"/>
              <a:gd name="connsiteY485" fmla="*/ 2779335 h 4414175"/>
              <a:gd name="connsiteX486" fmla="*/ 7585481 w 12191999"/>
              <a:gd name="connsiteY486" fmla="*/ 2784364 h 4414175"/>
              <a:gd name="connsiteX487" fmla="*/ 7623371 w 12191999"/>
              <a:gd name="connsiteY487" fmla="*/ 2807910 h 4414175"/>
              <a:gd name="connsiteX488" fmla="*/ 7627543 w 12191999"/>
              <a:gd name="connsiteY488" fmla="*/ 2844257 h 4414175"/>
              <a:gd name="connsiteX489" fmla="*/ 7628686 w 12191999"/>
              <a:gd name="connsiteY489" fmla="*/ 2877633 h 4414175"/>
              <a:gd name="connsiteX490" fmla="*/ 7628743 w 12191999"/>
              <a:gd name="connsiteY490" fmla="*/ 2903865 h 4414175"/>
              <a:gd name="connsiteX491" fmla="*/ 7595425 w 12191999"/>
              <a:gd name="connsiteY491" fmla="*/ 2955757 h 4414175"/>
              <a:gd name="connsiteX492" fmla="*/ 7538218 w 12191999"/>
              <a:gd name="connsiteY492" fmla="*/ 2952842 h 4414175"/>
              <a:gd name="connsiteX493" fmla="*/ 7657261 w 12191999"/>
              <a:gd name="connsiteY493" fmla="*/ 2969987 h 4414175"/>
              <a:gd name="connsiteX494" fmla="*/ 7763788 w 12191999"/>
              <a:gd name="connsiteY494" fmla="*/ 2951528 h 4414175"/>
              <a:gd name="connsiteX495" fmla="*/ 7790135 w 12191999"/>
              <a:gd name="connsiteY495" fmla="*/ 2930439 h 4414175"/>
              <a:gd name="connsiteX496" fmla="*/ 7843227 w 12191999"/>
              <a:gd name="connsiteY496" fmla="*/ 2711384 h 4414175"/>
              <a:gd name="connsiteX497" fmla="*/ 7849057 w 12191999"/>
              <a:gd name="connsiteY497" fmla="*/ 2617257 h 4414175"/>
              <a:gd name="connsiteX498" fmla="*/ 7838826 w 12191999"/>
              <a:gd name="connsiteY498" fmla="*/ 2616686 h 4414175"/>
              <a:gd name="connsiteX499" fmla="*/ 7830711 w 12191999"/>
              <a:gd name="connsiteY499" fmla="*/ 2558507 h 4414175"/>
              <a:gd name="connsiteX500" fmla="*/ 7802879 w 12191999"/>
              <a:gd name="connsiteY500" fmla="*/ 2523074 h 4414175"/>
              <a:gd name="connsiteX501" fmla="*/ 7824025 w 12191999"/>
              <a:gd name="connsiteY501" fmla="*/ 2317563 h 4414175"/>
              <a:gd name="connsiteX502" fmla="*/ 7813338 w 12191999"/>
              <a:gd name="connsiteY502" fmla="*/ 2265728 h 4414175"/>
              <a:gd name="connsiteX503" fmla="*/ 7702752 w 12191999"/>
              <a:gd name="connsiteY503" fmla="*/ 2396830 h 4414175"/>
              <a:gd name="connsiteX504" fmla="*/ 7685665 w 12191999"/>
              <a:gd name="connsiteY504" fmla="*/ 2432606 h 4414175"/>
              <a:gd name="connsiteX505" fmla="*/ 7732413 w 12191999"/>
              <a:gd name="connsiteY505" fmla="*/ 2506787 h 4414175"/>
              <a:gd name="connsiteX506" fmla="*/ 7782248 w 12191999"/>
              <a:gd name="connsiteY506" fmla="*/ 2506787 h 4414175"/>
              <a:gd name="connsiteX507" fmla="*/ 7786306 w 12191999"/>
              <a:gd name="connsiteY507" fmla="*/ 2530447 h 4414175"/>
              <a:gd name="connsiteX508" fmla="*/ 7801622 w 12191999"/>
              <a:gd name="connsiteY508" fmla="*/ 2621830 h 4414175"/>
              <a:gd name="connsiteX509" fmla="*/ 7796821 w 12191999"/>
              <a:gd name="connsiteY509" fmla="*/ 2695153 h 4414175"/>
              <a:gd name="connsiteX510" fmla="*/ 7775162 w 12191999"/>
              <a:gd name="connsiteY510" fmla="*/ 2714298 h 4414175"/>
              <a:gd name="connsiteX511" fmla="*/ 7555420 w 12191999"/>
              <a:gd name="connsiteY511" fmla="*/ 2720813 h 4414175"/>
              <a:gd name="connsiteX512" fmla="*/ 7534560 w 12191999"/>
              <a:gd name="connsiteY512" fmla="*/ 2705097 h 4414175"/>
              <a:gd name="connsiteX513" fmla="*/ 7525816 w 12191999"/>
              <a:gd name="connsiteY513" fmla="*/ 2534219 h 4414175"/>
              <a:gd name="connsiteX514" fmla="*/ 7528902 w 12191999"/>
              <a:gd name="connsiteY514" fmla="*/ 2523246 h 4414175"/>
              <a:gd name="connsiteX515" fmla="*/ 7598454 w 12191999"/>
              <a:gd name="connsiteY515" fmla="*/ 2512959 h 4414175"/>
              <a:gd name="connsiteX516" fmla="*/ 7635544 w 12191999"/>
              <a:gd name="connsiteY516" fmla="*/ 2434549 h 4414175"/>
              <a:gd name="connsiteX517" fmla="*/ 7612455 w 12191999"/>
              <a:gd name="connsiteY517" fmla="*/ 2415118 h 4414175"/>
              <a:gd name="connsiteX518" fmla="*/ 7666519 w 12191999"/>
              <a:gd name="connsiteY518" fmla="*/ 2300761 h 4414175"/>
              <a:gd name="connsiteX519" fmla="*/ 7756473 w 12191999"/>
              <a:gd name="connsiteY519" fmla="*/ 2200520 h 4414175"/>
              <a:gd name="connsiteX520" fmla="*/ 7803279 w 12191999"/>
              <a:gd name="connsiteY520" fmla="*/ 2139084 h 4414175"/>
              <a:gd name="connsiteX521" fmla="*/ 7845513 w 12191999"/>
              <a:gd name="connsiteY521" fmla="*/ 2107937 h 4414175"/>
              <a:gd name="connsiteX522" fmla="*/ 7882146 w 12191999"/>
              <a:gd name="connsiteY522" fmla="*/ 2094735 h 4414175"/>
              <a:gd name="connsiteX523" fmla="*/ 7821625 w 12191999"/>
              <a:gd name="connsiteY523" fmla="*/ 1982778 h 4414175"/>
              <a:gd name="connsiteX524" fmla="*/ 7929523 w 12191999"/>
              <a:gd name="connsiteY524" fmla="*/ 1934372 h 4414175"/>
              <a:gd name="connsiteX525" fmla="*/ 7963071 w 12191999"/>
              <a:gd name="connsiteY525" fmla="*/ 1967291 h 4414175"/>
              <a:gd name="connsiteX526" fmla="*/ 7983302 w 12191999"/>
              <a:gd name="connsiteY526" fmla="*/ 1991465 h 4414175"/>
              <a:gd name="connsiteX527" fmla="*/ 8003362 w 12191999"/>
              <a:gd name="connsiteY527" fmla="*/ 2022555 h 4414175"/>
              <a:gd name="connsiteX528" fmla="*/ 7967928 w 12191999"/>
              <a:gd name="connsiteY528" fmla="*/ 2084848 h 4414175"/>
              <a:gd name="connsiteX529" fmla="*/ 8030451 w 12191999"/>
              <a:gd name="connsiteY529" fmla="*/ 2121481 h 4414175"/>
              <a:gd name="connsiteX530" fmla="*/ 8069141 w 12191999"/>
              <a:gd name="connsiteY530" fmla="*/ 2136798 h 4414175"/>
              <a:gd name="connsiteX531" fmla="*/ 8200529 w 12191999"/>
              <a:gd name="connsiteY531" fmla="*/ 2088963 h 4414175"/>
              <a:gd name="connsiteX532" fmla="*/ 8251678 w 12191999"/>
              <a:gd name="connsiteY532" fmla="*/ 2052901 h 4414175"/>
              <a:gd name="connsiteX533" fmla="*/ 8350319 w 12191999"/>
              <a:gd name="connsiteY533" fmla="*/ 1978606 h 4414175"/>
              <a:gd name="connsiteX534" fmla="*/ 8501824 w 12191999"/>
              <a:gd name="connsiteY534" fmla="*/ 1813557 h 4414175"/>
              <a:gd name="connsiteX535" fmla="*/ 8874956 w 12191999"/>
              <a:gd name="connsiteY535" fmla="*/ 1348642 h 4414175"/>
              <a:gd name="connsiteX536" fmla="*/ 8882729 w 12191999"/>
              <a:gd name="connsiteY536" fmla="*/ 1305722 h 4414175"/>
              <a:gd name="connsiteX537" fmla="*/ 8901874 w 12191999"/>
              <a:gd name="connsiteY537" fmla="*/ 1275718 h 4414175"/>
              <a:gd name="connsiteX538" fmla="*/ 8923591 w 12191999"/>
              <a:gd name="connsiteY538" fmla="*/ 1277833 h 4414175"/>
              <a:gd name="connsiteX539" fmla="*/ 9225057 w 12191999"/>
              <a:gd name="connsiteY539" fmla="*/ 1298521 h 4414175"/>
              <a:gd name="connsiteX540" fmla="*/ 9330385 w 12191999"/>
              <a:gd name="connsiteY540" fmla="*/ 1268746 h 4414175"/>
              <a:gd name="connsiteX541" fmla="*/ 9400793 w 12191999"/>
              <a:gd name="connsiteY541" fmla="*/ 1273490 h 4414175"/>
              <a:gd name="connsiteX542" fmla="*/ 9404222 w 12191999"/>
              <a:gd name="connsiteY542" fmla="*/ 1247429 h 4414175"/>
              <a:gd name="connsiteX543" fmla="*/ 9411080 w 12191999"/>
              <a:gd name="connsiteY543" fmla="*/ 1225484 h 4414175"/>
              <a:gd name="connsiteX544" fmla="*/ 9424396 w 12191999"/>
              <a:gd name="connsiteY544" fmla="*/ 1208853 h 4414175"/>
              <a:gd name="connsiteX545" fmla="*/ 9436512 w 12191999"/>
              <a:gd name="connsiteY545" fmla="*/ 1197423 h 4414175"/>
              <a:gd name="connsiteX546" fmla="*/ 9489662 w 12191999"/>
              <a:gd name="connsiteY546" fmla="*/ 1166562 h 4414175"/>
              <a:gd name="connsiteX547" fmla="*/ 9580130 w 12191999"/>
              <a:gd name="connsiteY547" fmla="*/ 1206967 h 4414175"/>
              <a:gd name="connsiteX548" fmla="*/ 9565557 w 12191999"/>
              <a:gd name="connsiteY548" fmla="*/ 1285034 h 4414175"/>
              <a:gd name="connsiteX549" fmla="*/ 9528123 w 12191999"/>
              <a:gd name="connsiteY549" fmla="*/ 1402877 h 4414175"/>
              <a:gd name="connsiteX550" fmla="*/ 9530981 w 12191999"/>
              <a:gd name="connsiteY550" fmla="*/ 1422594 h 4414175"/>
              <a:gd name="connsiteX551" fmla="*/ 9458514 w 12191999"/>
              <a:gd name="connsiteY551" fmla="*/ 1561183 h 4414175"/>
              <a:gd name="connsiteX552" fmla="*/ 9434340 w 12191999"/>
              <a:gd name="connsiteY552" fmla="*/ 1569412 h 4414175"/>
              <a:gd name="connsiteX553" fmla="*/ 9360446 w 12191999"/>
              <a:gd name="connsiteY553" fmla="*/ 1674911 h 4414175"/>
              <a:gd name="connsiteX554" fmla="*/ 9359874 w 12191999"/>
              <a:gd name="connsiteY554" fmla="*/ 1709087 h 4414175"/>
              <a:gd name="connsiteX555" fmla="*/ 9283007 w 12191999"/>
              <a:gd name="connsiteY555" fmla="*/ 1743948 h 4414175"/>
              <a:gd name="connsiteX556" fmla="*/ 9261747 w 12191999"/>
              <a:gd name="connsiteY556" fmla="*/ 1904825 h 4414175"/>
              <a:gd name="connsiteX557" fmla="*/ 9279864 w 12191999"/>
              <a:gd name="connsiteY557" fmla="*/ 1937630 h 4414175"/>
              <a:gd name="connsiteX558" fmla="*/ 9360503 w 12191999"/>
              <a:gd name="connsiteY558" fmla="*/ 2019583 h 4414175"/>
              <a:gd name="connsiteX559" fmla="*/ 9441084 w 12191999"/>
              <a:gd name="connsiteY559" fmla="*/ 2133254 h 4414175"/>
              <a:gd name="connsiteX560" fmla="*/ 9473831 w 12191999"/>
              <a:gd name="connsiteY560" fmla="*/ 2191376 h 4414175"/>
              <a:gd name="connsiteX561" fmla="*/ 9471488 w 12191999"/>
              <a:gd name="connsiteY561" fmla="*/ 2217836 h 4414175"/>
              <a:gd name="connsiteX562" fmla="*/ 9700888 w 12191999"/>
              <a:gd name="connsiteY562" fmla="*/ 2234238 h 4414175"/>
              <a:gd name="connsiteX563" fmla="*/ 9819588 w 12191999"/>
              <a:gd name="connsiteY563" fmla="*/ 2206749 h 4414175"/>
              <a:gd name="connsiteX564" fmla="*/ 9998182 w 12191999"/>
              <a:gd name="connsiteY564" fmla="*/ 2160800 h 4414175"/>
              <a:gd name="connsiteX565" fmla="*/ 9990582 w 12191999"/>
              <a:gd name="connsiteY565" fmla="*/ 1957461 h 4414175"/>
              <a:gd name="connsiteX566" fmla="*/ 10012126 w 12191999"/>
              <a:gd name="connsiteY566" fmla="*/ 1671596 h 4414175"/>
              <a:gd name="connsiteX567" fmla="*/ 10010698 w 12191999"/>
              <a:gd name="connsiteY567" fmla="*/ 1657880 h 4414175"/>
              <a:gd name="connsiteX568" fmla="*/ 10019099 w 12191999"/>
              <a:gd name="connsiteY568" fmla="*/ 1584671 h 4414175"/>
              <a:gd name="connsiteX569" fmla="*/ 10002583 w 12191999"/>
              <a:gd name="connsiteY569" fmla="*/ 1538723 h 4414175"/>
              <a:gd name="connsiteX570" fmla="*/ 9956292 w 12191999"/>
              <a:gd name="connsiteY570" fmla="*/ 1561868 h 4414175"/>
              <a:gd name="connsiteX571" fmla="*/ 10009669 w 12191999"/>
              <a:gd name="connsiteY571" fmla="*/ 1321438 h 4414175"/>
              <a:gd name="connsiteX572" fmla="*/ 9996068 w 12191999"/>
              <a:gd name="connsiteY572" fmla="*/ 1286748 h 4414175"/>
              <a:gd name="connsiteX573" fmla="*/ 9935031 w 12191999"/>
              <a:gd name="connsiteY573" fmla="*/ 1231141 h 4414175"/>
              <a:gd name="connsiteX574" fmla="*/ 9889311 w 12191999"/>
              <a:gd name="connsiteY574" fmla="*/ 1030088 h 4414175"/>
              <a:gd name="connsiteX575" fmla="*/ 9921715 w 12191999"/>
              <a:gd name="connsiteY575" fmla="*/ 951221 h 4414175"/>
              <a:gd name="connsiteX576" fmla="*/ 9948233 w 12191999"/>
              <a:gd name="connsiteY576" fmla="*/ 936419 h 4414175"/>
              <a:gd name="connsiteX577" fmla="*/ 9985209 w 12191999"/>
              <a:gd name="connsiteY577" fmla="*/ 966365 h 4414175"/>
              <a:gd name="connsiteX578" fmla="*/ 9967607 w 12191999"/>
              <a:gd name="connsiteY578" fmla="*/ 990711 h 4414175"/>
              <a:gd name="connsiteX579" fmla="*/ 9946404 w 12191999"/>
              <a:gd name="connsiteY579" fmla="*/ 1031174 h 4414175"/>
              <a:gd name="connsiteX580" fmla="*/ 9946518 w 12191999"/>
              <a:gd name="connsiteY580" fmla="*/ 1062549 h 4414175"/>
              <a:gd name="connsiteX581" fmla="*/ 10026129 w 12191999"/>
              <a:gd name="connsiteY581" fmla="*/ 1195308 h 4414175"/>
              <a:gd name="connsiteX582" fmla="*/ 10041902 w 12191999"/>
              <a:gd name="connsiteY582" fmla="*/ 1199309 h 4414175"/>
              <a:gd name="connsiteX583" fmla="*/ 10127398 w 12191999"/>
              <a:gd name="connsiteY583" fmla="*/ 1212625 h 4414175"/>
              <a:gd name="connsiteX584" fmla="*/ 10139285 w 12191999"/>
              <a:gd name="connsiteY584" fmla="*/ 1215939 h 4414175"/>
              <a:gd name="connsiteX585" fmla="*/ 10137514 w 12191999"/>
              <a:gd name="connsiteY585" fmla="*/ 1191022 h 4414175"/>
              <a:gd name="connsiteX586" fmla="*/ 10113568 w 12191999"/>
              <a:gd name="connsiteY586" fmla="*/ 1109412 h 4414175"/>
              <a:gd name="connsiteX587" fmla="*/ 10165289 w 12191999"/>
              <a:gd name="connsiteY587" fmla="*/ 1059291 h 4414175"/>
              <a:gd name="connsiteX588" fmla="*/ 10230725 w 12191999"/>
              <a:gd name="connsiteY588" fmla="*/ 1109698 h 4414175"/>
              <a:gd name="connsiteX589" fmla="*/ 10227811 w 12191999"/>
              <a:gd name="connsiteY589" fmla="*/ 1178335 h 4414175"/>
              <a:gd name="connsiteX590" fmla="*/ 10244727 w 12191999"/>
              <a:gd name="connsiteY590" fmla="*/ 1225941 h 4414175"/>
              <a:gd name="connsiteX591" fmla="*/ 10309306 w 12191999"/>
              <a:gd name="connsiteY591" fmla="*/ 1254344 h 4414175"/>
              <a:gd name="connsiteX592" fmla="*/ 10358227 w 12191999"/>
              <a:gd name="connsiteY592" fmla="*/ 1304693 h 4414175"/>
              <a:gd name="connsiteX593" fmla="*/ 10415091 w 12191999"/>
              <a:gd name="connsiteY593" fmla="*/ 1429795 h 4414175"/>
              <a:gd name="connsiteX594" fmla="*/ 10459269 w 12191999"/>
              <a:gd name="connsiteY594" fmla="*/ 1603702 h 4414175"/>
              <a:gd name="connsiteX595" fmla="*/ 10448067 w 12191999"/>
              <a:gd name="connsiteY595" fmla="*/ 1645079 h 4414175"/>
              <a:gd name="connsiteX596" fmla="*/ 10425493 w 12191999"/>
              <a:gd name="connsiteY596" fmla="*/ 1657423 h 4414175"/>
              <a:gd name="connsiteX597" fmla="*/ 10407947 w 12191999"/>
              <a:gd name="connsiteY597" fmla="*/ 1644393 h 4414175"/>
              <a:gd name="connsiteX598" fmla="*/ 10397889 w 12191999"/>
              <a:gd name="connsiteY598" fmla="*/ 1574384 h 4414175"/>
              <a:gd name="connsiteX599" fmla="*/ 10344226 w 12191999"/>
              <a:gd name="connsiteY599" fmla="*/ 1442253 h 4414175"/>
              <a:gd name="connsiteX600" fmla="*/ 10322965 w 12191999"/>
              <a:gd name="connsiteY600" fmla="*/ 1421965 h 4414175"/>
              <a:gd name="connsiteX601" fmla="*/ 10317136 w 12191999"/>
              <a:gd name="connsiteY601" fmla="*/ 1497403 h 4414175"/>
              <a:gd name="connsiteX602" fmla="*/ 10297820 w 12191999"/>
              <a:gd name="connsiteY602" fmla="*/ 1692228 h 4414175"/>
              <a:gd name="connsiteX603" fmla="*/ 10304221 w 12191999"/>
              <a:gd name="connsiteY603" fmla="*/ 1819958 h 4414175"/>
              <a:gd name="connsiteX604" fmla="*/ 10338396 w 12191999"/>
              <a:gd name="connsiteY604" fmla="*/ 2007981 h 4414175"/>
              <a:gd name="connsiteX605" fmla="*/ 10380916 w 12191999"/>
              <a:gd name="connsiteY605" fmla="*/ 1971805 h 4414175"/>
              <a:gd name="connsiteX606" fmla="*/ 10553794 w 12191999"/>
              <a:gd name="connsiteY606" fmla="*/ 1857505 h 4414175"/>
              <a:gd name="connsiteX607" fmla="*/ 10667294 w 12191999"/>
              <a:gd name="connsiteY607" fmla="*/ 1791726 h 4414175"/>
              <a:gd name="connsiteX608" fmla="*/ 10675639 w 12191999"/>
              <a:gd name="connsiteY608" fmla="*/ 1759550 h 4414175"/>
              <a:gd name="connsiteX609" fmla="*/ 10669809 w 12191999"/>
              <a:gd name="connsiteY609" fmla="*/ 1722974 h 4414175"/>
              <a:gd name="connsiteX610" fmla="*/ 10686668 w 12191999"/>
              <a:gd name="connsiteY610" fmla="*/ 1608617 h 4414175"/>
              <a:gd name="connsiteX611" fmla="*/ 10705813 w 12191999"/>
              <a:gd name="connsiteY611" fmla="*/ 1109126 h 4414175"/>
              <a:gd name="connsiteX612" fmla="*/ 10698098 w 12191999"/>
              <a:gd name="connsiteY612" fmla="*/ 1077636 h 4414175"/>
              <a:gd name="connsiteX613" fmla="*/ 10704327 w 12191999"/>
              <a:gd name="connsiteY613" fmla="*/ 1023801 h 4414175"/>
              <a:gd name="connsiteX614" fmla="*/ 10710672 w 12191999"/>
              <a:gd name="connsiteY614" fmla="*/ 1006542 h 4414175"/>
              <a:gd name="connsiteX615" fmla="*/ 10728216 w 12191999"/>
              <a:gd name="connsiteY615" fmla="*/ 644268 h 4414175"/>
              <a:gd name="connsiteX616" fmla="*/ 10738389 w 12191999"/>
              <a:gd name="connsiteY616" fmla="*/ 453958 h 4414175"/>
              <a:gd name="connsiteX617" fmla="*/ 10646035 w 12191999"/>
              <a:gd name="connsiteY617" fmla="*/ 454073 h 4414175"/>
              <a:gd name="connsiteX618" fmla="*/ 9952405 w 12191999"/>
              <a:gd name="connsiteY618" fmla="*/ 475675 h 4414175"/>
              <a:gd name="connsiteX619" fmla="*/ 9932802 w 12191999"/>
              <a:gd name="connsiteY619" fmla="*/ 477676 h 4414175"/>
              <a:gd name="connsiteX620" fmla="*/ 9799586 w 12191999"/>
              <a:gd name="connsiteY620" fmla="*/ 498821 h 4414175"/>
              <a:gd name="connsiteX621" fmla="*/ 9772325 w 12191999"/>
              <a:gd name="connsiteY621" fmla="*/ 515966 h 4414175"/>
              <a:gd name="connsiteX622" fmla="*/ 9758267 w 12191999"/>
              <a:gd name="connsiteY622" fmla="*/ 526710 h 4414175"/>
              <a:gd name="connsiteX623" fmla="*/ 9573158 w 12191999"/>
              <a:gd name="connsiteY623" fmla="*/ 527168 h 4414175"/>
              <a:gd name="connsiteX624" fmla="*/ 9591617 w 12191999"/>
              <a:gd name="connsiteY624" fmla="*/ 505222 h 4414175"/>
              <a:gd name="connsiteX625" fmla="*/ 9728206 w 12191999"/>
              <a:gd name="connsiteY625" fmla="*/ 363147 h 4414175"/>
              <a:gd name="connsiteX626" fmla="*/ 9737121 w 12191999"/>
              <a:gd name="connsiteY626" fmla="*/ 256620 h 4414175"/>
              <a:gd name="connsiteX627" fmla="*/ 9642538 w 12191999"/>
              <a:gd name="connsiteY627" fmla="*/ 120488 h 4414175"/>
              <a:gd name="connsiteX628" fmla="*/ 9754437 w 12191999"/>
              <a:gd name="connsiteY628" fmla="*/ 114202 h 4414175"/>
              <a:gd name="connsiteX629" fmla="*/ 9785413 w 12191999"/>
              <a:gd name="connsiteY629" fmla="*/ 93285 h 4414175"/>
              <a:gd name="connsiteX630" fmla="*/ 9805701 w 12191999"/>
              <a:gd name="connsiteY630" fmla="*/ 79569 h 4414175"/>
              <a:gd name="connsiteX631" fmla="*/ 9888283 w 12191999"/>
              <a:gd name="connsiteY631" fmla="*/ 73968 h 4414175"/>
              <a:gd name="connsiteX632" fmla="*/ 9975208 w 12191999"/>
              <a:gd name="connsiteY632" fmla="*/ 52251 h 4414175"/>
              <a:gd name="connsiteX633" fmla="*/ 10021556 w 12191999"/>
              <a:gd name="connsiteY633" fmla="*/ 41335 h 4414175"/>
              <a:gd name="connsiteX634" fmla="*/ 10346454 w 12191999"/>
              <a:gd name="connsiteY634" fmla="*/ 22533 h 4414175"/>
              <a:gd name="connsiteX635" fmla="*/ 10696955 w 12191999"/>
              <a:gd name="connsiteY635" fmla="*/ 1845 h 4414175"/>
              <a:gd name="connsiteX636" fmla="*/ 10714043 w 12191999"/>
              <a:gd name="connsiteY636" fmla="*/ 473 h 4414175"/>
              <a:gd name="connsiteX0" fmla="*/ 3306899 w 12191999"/>
              <a:gd name="connsiteY0" fmla="*/ 4007343 h 4414175"/>
              <a:gd name="connsiteX1" fmla="*/ 3306899 w 12191999"/>
              <a:gd name="connsiteY1" fmla="*/ 4007343 h 4414175"/>
              <a:gd name="connsiteX2" fmla="*/ 3306889 w 12191999"/>
              <a:gd name="connsiteY2" fmla="*/ 4007346 h 4414175"/>
              <a:gd name="connsiteX3" fmla="*/ 3306899 w 12191999"/>
              <a:gd name="connsiteY3" fmla="*/ 4007343 h 4414175"/>
              <a:gd name="connsiteX4" fmla="*/ 5770225 w 12191999"/>
              <a:gd name="connsiteY4" fmla="*/ 3864671 h 4414175"/>
              <a:gd name="connsiteX5" fmla="*/ 5559800 w 12191999"/>
              <a:gd name="connsiteY5" fmla="*/ 4017604 h 4414175"/>
              <a:gd name="connsiteX6" fmla="*/ 5433097 w 12191999"/>
              <a:gd name="connsiteY6" fmla="*/ 4133904 h 4414175"/>
              <a:gd name="connsiteX7" fmla="*/ 5338742 w 12191999"/>
              <a:gd name="connsiteY7" fmla="*/ 4254548 h 4414175"/>
              <a:gd name="connsiteX8" fmla="*/ 5331084 w 12191999"/>
              <a:gd name="connsiteY8" fmla="*/ 4276722 h 4414175"/>
              <a:gd name="connsiteX9" fmla="*/ 5354687 w 12191999"/>
              <a:gd name="connsiteY9" fmla="*/ 4275522 h 4414175"/>
              <a:gd name="connsiteX10" fmla="*/ 5621921 w 12191999"/>
              <a:gd name="connsiteY10" fmla="*/ 4188311 h 4414175"/>
              <a:gd name="connsiteX11" fmla="*/ 5641180 w 12191999"/>
              <a:gd name="connsiteY11" fmla="*/ 4179281 h 4414175"/>
              <a:gd name="connsiteX12" fmla="*/ 5594033 w 12191999"/>
              <a:gd name="connsiteY12" fmla="*/ 4117388 h 4414175"/>
              <a:gd name="connsiteX13" fmla="*/ 5864123 w 12191999"/>
              <a:gd name="connsiteY13" fmla="*/ 3948395 h 4414175"/>
              <a:gd name="connsiteX14" fmla="*/ 5770168 w 12191999"/>
              <a:gd name="connsiteY14" fmla="*/ 3864728 h 4414175"/>
              <a:gd name="connsiteX15" fmla="*/ 5770225 w 12191999"/>
              <a:gd name="connsiteY15" fmla="*/ 3864671 h 4414175"/>
              <a:gd name="connsiteX16" fmla="*/ 6500981 w 12191999"/>
              <a:gd name="connsiteY16" fmla="*/ 3644600 h 4414175"/>
              <a:gd name="connsiteX17" fmla="*/ 6477857 w 12191999"/>
              <a:gd name="connsiteY17" fmla="*/ 3654587 h 4414175"/>
              <a:gd name="connsiteX18" fmla="*/ 6327323 w 12191999"/>
              <a:gd name="connsiteY18" fmla="*/ 3761515 h 4414175"/>
              <a:gd name="connsiteX19" fmla="*/ 6111125 w 12191999"/>
              <a:gd name="connsiteY19" fmla="*/ 3982171 h 4414175"/>
              <a:gd name="connsiteX20" fmla="*/ 6109182 w 12191999"/>
              <a:gd name="connsiteY20" fmla="*/ 4008231 h 4414175"/>
              <a:gd name="connsiteX21" fmla="*/ 6140100 w 12191999"/>
              <a:gd name="connsiteY21" fmla="*/ 4016918 h 4414175"/>
              <a:gd name="connsiteX22" fmla="*/ 6243141 w 12191999"/>
              <a:gd name="connsiteY22" fmla="*/ 3985371 h 4414175"/>
              <a:gd name="connsiteX23" fmla="*/ 6287033 w 12191999"/>
              <a:gd name="connsiteY23" fmla="*/ 3981885 h 4414175"/>
              <a:gd name="connsiteX24" fmla="*/ 6433965 w 12191999"/>
              <a:gd name="connsiteY24" fmla="*/ 3997201 h 4414175"/>
              <a:gd name="connsiteX25" fmla="*/ 6371443 w 12191999"/>
              <a:gd name="connsiteY25" fmla="*/ 3945995 h 4414175"/>
              <a:gd name="connsiteX26" fmla="*/ 6601383 w 12191999"/>
              <a:gd name="connsiteY26" fmla="*/ 3721311 h 4414175"/>
              <a:gd name="connsiteX27" fmla="*/ 6601415 w 12191999"/>
              <a:gd name="connsiteY27" fmla="*/ 3721338 h 4414175"/>
              <a:gd name="connsiteX28" fmla="*/ 6601472 w 12191999"/>
              <a:gd name="connsiteY28" fmla="*/ 3721224 h 4414175"/>
              <a:gd name="connsiteX29" fmla="*/ 6601383 w 12191999"/>
              <a:gd name="connsiteY29" fmla="*/ 3721311 h 4414175"/>
              <a:gd name="connsiteX30" fmla="*/ 6523633 w 12191999"/>
              <a:gd name="connsiteY30" fmla="*/ 3656302 h 4414175"/>
              <a:gd name="connsiteX31" fmla="*/ 6500981 w 12191999"/>
              <a:gd name="connsiteY31" fmla="*/ 3644600 h 4414175"/>
              <a:gd name="connsiteX32" fmla="*/ 6089865 w 12191999"/>
              <a:gd name="connsiteY32" fmla="*/ 3596809 h 4414175"/>
              <a:gd name="connsiteX33" fmla="*/ 6014942 w 12191999"/>
              <a:gd name="connsiteY33" fmla="*/ 3695678 h 4414175"/>
              <a:gd name="connsiteX34" fmla="*/ 5971793 w 12191999"/>
              <a:gd name="connsiteY34" fmla="*/ 3775802 h 4414175"/>
              <a:gd name="connsiteX35" fmla="*/ 5922816 w 12191999"/>
              <a:gd name="connsiteY35" fmla="*/ 3833867 h 4414175"/>
              <a:gd name="connsiteX36" fmla="*/ 5960477 w 12191999"/>
              <a:gd name="connsiteY36" fmla="*/ 3937365 h 4414175"/>
              <a:gd name="connsiteX37" fmla="*/ 5942075 w 12191999"/>
              <a:gd name="connsiteY37" fmla="*/ 3997430 h 4414175"/>
              <a:gd name="connsiteX38" fmla="*/ 5806744 w 12191999"/>
              <a:gd name="connsiteY38" fmla="*/ 4122303 h 4414175"/>
              <a:gd name="connsiteX39" fmla="*/ 5809487 w 12191999"/>
              <a:gd name="connsiteY39" fmla="*/ 4126132 h 4414175"/>
              <a:gd name="connsiteX40" fmla="*/ 6062424 w 12191999"/>
              <a:gd name="connsiteY40" fmla="*/ 4043325 h 4414175"/>
              <a:gd name="connsiteX41" fmla="*/ 6062490 w 12191999"/>
              <a:gd name="connsiteY41" fmla="*/ 4043379 h 4414175"/>
              <a:gd name="connsiteX42" fmla="*/ 6062433 w 12191999"/>
              <a:gd name="connsiteY42" fmla="*/ 4043322 h 4414175"/>
              <a:gd name="connsiteX43" fmla="*/ 6062424 w 12191999"/>
              <a:gd name="connsiteY43" fmla="*/ 4043325 h 4414175"/>
              <a:gd name="connsiteX44" fmla="*/ 6038766 w 12191999"/>
              <a:gd name="connsiteY44" fmla="*/ 4024026 h 4414175"/>
              <a:gd name="connsiteX45" fmla="*/ 6009683 w 12191999"/>
              <a:gd name="connsiteY45" fmla="*/ 4016289 h 4414175"/>
              <a:gd name="connsiteX46" fmla="*/ 5974422 w 12191999"/>
              <a:gd name="connsiteY46" fmla="*/ 3985886 h 4414175"/>
              <a:gd name="connsiteX47" fmla="*/ 5997168 w 12191999"/>
              <a:gd name="connsiteY47" fmla="*/ 3944795 h 4414175"/>
              <a:gd name="connsiteX48" fmla="*/ 6066319 w 12191999"/>
              <a:gd name="connsiteY48" fmla="*/ 3873186 h 4414175"/>
              <a:gd name="connsiteX49" fmla="*/ 6205194 w 12191999"/>
              <a:gd name="connsiteY49" fmla="*/ 3739398 h 4414175"/>
              <a:gd name="connsiteX50" fmla="*/ 6267144 w 12191999"/>
              <a:gd name="connsiteY50" fmla="*/ 3690249 h 4414175"/>
              <a:gd name="connsiteX51" fmla="*/ 6239541 w 12191999"/>
              <a:gd name="connsiteY51" fmla="*/ 3685905 h 4414175"/>
              <a:gd name="connsiteX52" fmla="*/ 6189878 w 12191999"/>
              <a:gd name="connsiteY52" fmla="*/ 3672932 h 4414175"/>
              <a:gd name="connsiteX53" fmla="*/ 6089865 w 12191999"/>
              <a:gd name="connsiteY53" fmla="*/ 3596809 h 4414175"/>
              <a:gd name="connsiteX54" fmla="*/ 6398589 w 12191999"/>
              <a:gd name="connsiteY54" fmla="*/ 3506283 h 4414175"/>
              <a:gd name="connsiteX55" fmla="*/ 6398574 w 12191999"/>
              <a:gd name="connsiteY55" fmla="*/ 3506345 h 4414175"/>
              <a:gd name="connsiteX56" fmla="*/ 6339352 w 12191999"/>
              <a:gd name="connsiteY56" fmla="*/ 3525573 h 4414175"/>
              <a:gd name="connsiteX57" fmla="*/ 6155873 w 12191999"/>
              <a:gd name="connsiteY57" fmla="*/ 3537773 h 4414175"/>
              <a:gd name="connsiteX58" fmla="*/ 6255886 w 12191999"/>
              <a:gd name="connsiteY58" fmla="*/ 3644586 h 4414175"/>
              <a:gd name="connsiteX59" fmla="*/ 6291833 w 12191999"/>
              <a:gd name="connsiteY59" fmla="*/ 3649044 h 4414175"/>
              <a:gd name="connsiteX60" fmla="*/ 6387261 w 12191999"/>
              <a:gd name="connsiteY60" fmla="*/ 3551695 h 4414175"/>
              <a:gd name="connsiteX61" fmla="*/ 6398574 w 12191999"/>
              <a:gd name="connsiteY61" fmla="*/ 3506345 h 4414175"/>
              <a:gd name="connsiteX62" fmla="*/ 6398589 w 12191999"/>
              <a:gd name="connsiteY62" fmla="*/ 3506340 h 4414175"/>
              <a:gd name="connsiteX63" fmla="*/ 6398589 w 12191999"/>
              <a:gd name="connsiteY63" fmla="*/ 3506283 h 4414175"/>
              <a:gd name="connsiteX64" fmla="*/ 7266870 w 12191999"/>
              <a:gd name="connsiteY64" fmla="*/ 3408271 h 4414175"/>
              <a:gd name="connsiteX65" fmla="*/ 7266812 w 12191999"/>
              <a:gd name="connsiteY65" fmla="*/ 3408328 h 4414175"/>
              <a:gd name="connsiteX66" fmla="*/ 7237665 w 12191999"/>
              <a:gd name="connsiteY66" fmla="*/ 3435931 h 4414175"/>
              <a:gd name="connsiteX67" fmla="*/ 7081132 w 12191999"/>
              <a:gd name="connsiteY67" fmla="*/ 3597837 h 4414175"/>
              <a:gd name="connsiteX68" fmla="*/ 7044556 w 12191999"/>
              <a:gd name="connsiteY68" fmla="*/ 3633384 h 4414175"/>
              <a:gd name="connsiteX69" fmla="*/ 6950716 w 12191999"/>
              <a:gd name="connsiteY69" fmla="*/ 3818322 h 4414175"/>
              <a:gd name="connsiteX70" fmla="*/ 6974033 w 12191999"/>
              <a:gd name="connsiteY70" fmla="*/ 3857698 h 4414175"/>
              <a:gd name="connsiteX71" fmla="*/ 7315447 w 12191999"/>
              <a:gd name="connsiteY71" fmla="*/ 3825694 h 4414175"/>
              <a:gd name="connsiteX72" fmla="*/ 7318361 w 12191999"/>
              <a:gd name="connsiteY72" fmla="*/ 3817407 h 4414175"/>
              <a:gd name="connsiteX73" fmla="*/ 7233265 w 12191999"/>
              <a:gd name="connsiteY73" fmla="*/ 3779460 h 4414175"/>
              <a:gd name="connsiteX74" fmla="*/ 7377512 w 12191999"/>
              <a:gd name="connsiteY74" fmla="*/ 3478165 h 4414175"/>
              <a:gd name="connsiteX75" fmla="*/ 7266870 w 12191999"/>
              <a:gd name="connsiteY75" fmla="*/ 3408271 h 4414175"/>
              <a:gd name="connsiteX76" fmla="*/ 6811498 w 12191999"/>
              <a:gd name="connsiteY76" fmla="*/ 3399184 h 4414175"/>
              <a:gd name="connsiteX77" fmla="*/ 6789552 w 12191999"/>
              <a:gd name="connsiteY77" fmla="*/ 3415586 h 4414175"/>
              <a:gd name="connsiteX78" fmla="*/ 6725373 w 12191999"/>
              <a:gd name="connsiteY78" fmla="*/ 3491881 h 4414175"/>
              <a:gd name="connsiteX79" fmla="*/ 6701313 w 12191999"/>
              <a:gd name="connsiteY79" fmla="*/ 3540230 h 4414175"/>
              <a:gd name="connsiteX80" fmla="*/ 6652678 w 12191999"/>
              <a:gd name="connsiteY80" fmla="*/ 3607496 h 4414175"/>
              <a:gd name="connsiteX81" fmla="*/ 6652621 w 12191999"/>
              <a:gd name="connsiteY81" fmla="*/ 3607553 h 4414175"/>
              <a:gd name="connsiteX82" fmla="*/ 6697484 w 12191999"/>
              <a:gd name="connsiteY82" fmla="*/ 3700764 h 4414175"/>
              <a:gd name="connsiteX83" fmla="*/ 6684739 w 12191999"/>
              <a:gd name="connsiteY83" fmla="*/ 3761629 h 4414175"/>
              <a:gd name="connsiteX84" fmla="*/ 6609015 w 12191999"/>
              <a:gd name="connsiteY84" fmla="*/ 3850383 h 4414175"/>
              <a:gd name="connsiteX85" fmla="*/ 6534949 w 12191999"/>
              <a:gd name="connsiteY85" fmla="*/ 3951653 h 4414175"/>
              <a:gd name="connsiteX86" fmla="*/ 6485229 w 12191999"/>
              <a:gd name="connsiteY86" fmla="*/ 3928279 h 4414175"/>
              <a:gd name="connsiteX87" fmla="*/ 6480428 w 12191999"/>
              <a:gd name="connsiteY87" fmla="*/ 4003088 h 4414175"/>
              <a:gd name="connsiteX88" fmla="*/ 6532549 w 12191999"/>
              <a:gd name="connsiteY88" fmla="*/ 4010689 h 4414175"/>
              <a:gd name="connsiteX89" fmla="*/ 6586270 w 12191999"/>
              <a:gd name="connsiteY89" fmla="*/ 4017147 h 4414175"/>
              <a:gd name="connsiteX90" fmla="*/ 6629704 w 12191999"/>
              <a:gd name="connsiteY90" fmla="*/ 3998173 h 4414175"/>
              <a:gd name="connsiteX91" fmla="*/ 6690511 w 12191999"/>
              <a:gd name="connsiteY91" fmla="*/ 3919192 h 4414175"/>
              <a:gd name="connsiteX92" fmla="*/ 6804411 w 12191999"/>
              <a:gd name="connsiteY92" fmla="*/ 3862327 h 4414175"/>
              <a:gd name="connsiteX93" fmla="*/ 6812298 w 12191999"/>
              <a:gd name="connsiteY93" fmla="*/ 3860270 h 4414175"/>
              <a:gd name="connsiteX94" fmla="*/ 6805726 w 12191999"/>
              <a:gd name="connsiteY94" fmla="*/ 3856155 h 4414175"/>
              <a:gd name="connsiteX95" fmla="*/ 6917283 w 12191999"/>
              <a:gd name="connsiteY95" fmla="*/ 3666989 h 4414175"/>
              <a:gd name="connsiteX96" fmla="*/ 7044556 w 12191999"/>
              <a:gd name="connsiteY96" fmla="*/ 3495425 h 4414175"/>
              <a:gd name="connsiteX97" fmla="*/ 6999864 w 12191999"/>
              <a:gd name="connsiteY97" fmla="*/ 3487423 h 4414175"/>
              <a:gd name="connsiteX98" fmla="*/ 6985348 w 12191999"/>
              <a:gd name="connsiteY98" fmla="*/ 3487081 h 4414175"/>
              <a:gd name="connsiteX99" fmla="*/ 6959174 w 12191999"/>
              <a:gd name="connsiteY99" fmla="*/ 3484394 h 4414175"/>
              <a:gd name="connsiteX100" fmla="*/ 6811498 w 12191999"/>
              <a:gd name="connsiteY100" fmla="*/ 3399184 h 4414175"/>
              <a:gd name="connsiteX101" fmla="*/ 939607 w 12191999"/>
              <a:gd name="connsiteY101" fmla="*/ 3347354 h 4414175"/>
              <a:gd name="connsiteX102" fmla="*/ 939607 w 12191999"/>
              <a:gd name="connsiteY102" fmla="*/ 3347480 h 4414175"/>
              <a:gd name="connsiteX103" fmla="*/ 930642 w 12191999"/>
              <a:gd name="connsiteY103" fmla="*/ 3347981 h 4414175"/>
              <a:gd name="connsiteX104" fmla="*/ 923369 w 12191999"/>
              <a:gd name="connsiteY104" fmla="*/ 3361523 h 4414175"/>
              <a:gd name="connsiteX105" fmla="*/ 889513 w 12191999"/>
              <a:gd name="connsiteY105" fmla="*/ 3602397 h 4414175"/>
              <a:gd name="connsiteX106" fmla="*/ 882491 w 12191999"/>
              <a:gd name="connsiteY106" fmla="*/ 3676001 h 4414175"/>
              <a:gd name="connsiteX107" fmla="*/ 899043 w 12191999"/>
              <a:gd name="connsiteY107" fmla="*/ 3744840 h 4414175"/>
              <a:gd name="connsiteX108" fmla="*/ 945437 w 12191999"/>
              <a:gd name="connsiteY108" fmla="*/ 3768475 h 4414175"/>
              <a:gd name="connsiteX109" fmla="*/ 955720 w 12191999"/>
              <a:gd name="connsiteY109" fmla="*/ 3720388 h 4414175"/>
              <a:gd name="connsiteX110" fmla="*/ 964121 w 12191999"/>
              <a:gd name="connsiteY110" fmla="*/ 3646095 h 4414175"/>
              <a:gd name="connsiteX111" fmla="*/ 960108 w 12191999"/>
              <a:gd name="connsiteY111" fmla="*/ 3596629 h 4414175"/>
              <a:gd name="connsiteX112" fmla="*/ 939607 w 12191999"/>
              <a:gd name="connsiteY112" fmla="*/ 3347354 h 4414175"/>
              <a:gd name="connsiteX113" fmla="*/ 7143597 w 12191999"/>
              <a:gd name="connsiteY113" fmla="*/ 3324432 h 4414175"/>
              <a:gd name="connsiteX114" fmla="*/ 7143594 w 12191999"/>
              <a:gd name="connsiteY114" fmla="*/ 3324442 h 4414175"/>
              <a:gd name="connsiteX115" fmla="*/ 7096219 w 12191999"/>
              <a:gd name="connsiteY115" fmla="*/ 3331975 h 4414175"/>
              <a:gd name="connsiteX116" fmla="*/ 7064901 w 12191999"/>
              <a:gd name="connsiteY116" fmla="*/ 3338776 h 4414175"/>
              <a:gd name="connsiteX117" fmla="*/ 7030325 w 12191999"/>
              <a:gd name="connsiteY117" fmla="*/ 3338891 h 4414175"/>
              <a:gd name="connsiteX118" fmla="*/ 7001750 w 12191999"/>
              <a:gd name="connsiteY118" fmla="*/ 3344320 h 4414175"/>
              <a:gd name="connsiteX119" fmla="*/ 6871563 w 12191999"/>
              <a:gd name="connsiteY119" fmla="*/ 3332204 h 4414175"/>
              <a:gd name="connsiteX120" fmla="*/ 6867962 w 12191999"/>
              <a:gd name="connsiteY120" fmla="*/ 3342834 h 4414175"/>
              <a:gd name="connsiteX121" fmla="*/ 7036669 w 12191999"/>
              <a:gd name="connsiteY121" fmla="*/ 3447247 h 4414175"/>
              <a:gd name="connsiteX122" fmla="*/ 7066616 w 12191999"/>
              <a:gd name="connsiteY122" fmla="*/ 3436903 h 4414175"/>
              <a:gd name="connsiteX123" fmla="*/ 7113193 w 12191999"/>
              <a:gd name="connsiteY123" fmla="*/ 3361579 h 4414175"/>
              <a:gd name="connsiteX124" fmla="*/ 7128052 w 12191999"/>
              <a:gd name="connsiteY124" fmla="*/ 3371123 h 4414175"/>
              <a:gd name="connsiteX125" fmla="*/ 7135010 w 12191999"/>
              <a:gd name="connsiteY125" fmla="*/ 3350243 h 4414175"/>
              <a:gd name="connsiteX126" fmla="*/ 7143594 w 12191999"/>
              <a:gd name="connsiteY126" fmla="*/ 3324442 h 4414175"/>
              <a:gd name="connsiteX127" fmla="*/ 7143654 w 12191999"/>
              <a:gd name="connsiteY127" fmla="*/ 3324432 h 4414175"/>
              <a:gd name="connsiteX128" fmla="*/ 7143597 w 12191999"/>
              <a:gd name="connsiteY128" fmla="*/ 3324432 h 4414175"/>
              <a:gd name="connsiteX129" fmla="*/ 7525759 w 12191999"/>
              <a:gd name="connsiteY129" fmla="*/ 3115434 h 4414175"/>
              <a:gd name="connsiteX130" fmla="*/ 7449806 w 12191999"/>
              <a:gd name="connsiteY130" fmla="*/ 3256594 h 4414175"/>
              <a:gd name="connsiteX131" fmla="*/ 7410030 w 12191999"/>
              <a:gd name="connsiteY131" fmla="*/ 3354321 h 4414175"/>
              <a:gd name="connsiteX132" fmla="*/ 7474667 w 12191999"/>
              <a:gd name="connsiteY132" fmla="*/ 3444847 h 4414175"/>
              <a:gd name="connsiteX133" fmla="*/ 7475124 w 12191999"/>
              <a:gd name="connsiteY133" fmla="*/ 3492053 h 4414175"/>
              <a:gd name="connsiteX134" fmla="*/ 7430890 w 12191999"/>
              <a:gd name="connsiteY134" fmla="*/ 3586979 h 4414175"/>
              <a:gd name="connsiteX135" fmla="*/ 7387399 w 12191999"/>
              <a:gd name="connsiteY135" fmla="*/ 3727396 h 4414175"/>
              <a:gd name="connsiteX136" fmla="*/ 7332992 w 12191999"/>
              <a:gd name="connsiteY136" fmla="*/ 3727396 h 4414175"/>
              <a:gd name="connsiteX137" fmla="*/ 7346936 w 12191999"/>
              <a:gd name="connsiteY137" fmla="*/ 3768201 h 4414175"/>
              <a:gd name="connsiteX138" fmla="*/ 7374769 w 12191999"/>
              <a:gd name="connsiteY138" fmla="*/ 3806092 h 4414175"/>
              <a:gd name="connsiteX139" fmla="*/ 7444663 w 12191999"/>
              <a:gd name="connsiteY139" fmla="*/ 3778031 h 4414175"/>
              <a:gd name="connsiteX140" fmla="*/ 7687951 w 12191999"/>
              <a:gd name="connsiteY140" fmla="*/ 3247965 h 4414175"/>
              <a:gd name="connsiteX141" fmla="*/ 7722584 w 12191999"/>
              <a:gd name="connsiteY141" fmla="*/ 3215446 h 4414175"/>
              <a:gd name="connsiteX142" fmla="*/ 7845342 w 12191999"/>
              <a:gd name="connsiteY142" fmla="*/ 3165897 h 4414175"/>
              <a:gd name="connsiteX143" fmla="*/ 7755730 w 12191999"/>
              <a:gd name="connsiteY143" fmla="*/ 3163269 h 4414175"/>
              <a:gd name="connsiteX144" fmla="*/ 7712640 w 12191999"/>
              <a:gd name="connsiteY144" fmla="*/ 3163269 h 4414175"/>
              <a:gd name="connsiteX145" fmla="*/ 7702181 w 12191999"/>
              <a:gd name="connsiteY145" fmla="*/ 3163612 h 4414175"/>
              <a:gd name="connsiteX146" fmla="*/ 7668348 w 12191999"/>
              <a:gd name="connsiteY146" fmla="*/ 3166812 h 4414175"/>
              <a:gd name="connsiteX147" fmla="*/ 7525759 w 12191999"/>
              <a:gd name="connsiteY147" fmla="*/ 3115434 h 4414175"/>
              <a:gd name="connsiteX148" fmla="*/ 7781848 w 12191999"/>
              <a:gd name="connsiteY148" fmla="*/ 2992390 h 4414175"/>
              <a:gd name="connsiteX149" fmla="*/ 7736014 w 12191999"/>
              <a:gd name="connsiteY149" fmla="*/ 3007363 h 4414175"/>
              <a:gd name="connsiteX150" fmla="*/ 7720526 w 12191999"/>
              <a:gd name="connsiteY150" fmla="*/ 3011478 h 4414175"/>
              <a:gd name="connsiteX151" fmla="*/ 7679378 w 12191999"/>
              <a:gd name="connsiteY151" fmla="*/ 3029823 h 4414175"/>
              <a:gd name="connsiteX152" fmla="*/ 7576279 w 12191999"/>
              <a:gd name="connsiteY152" fmla="*/ 3042396 h 4414175"/>
              <a:gd name="connsiteX153" fmla="*/ 7573593 w 12191999"/>
              <a:gd name="connsiteY153" fmla="*/ 3051026 h 4414175"/>
              <a:gd name="connsiteX154" fmla="*/ 7755507 w 12191999"/>
              <a:gd name="connsiteY154" fmla="*/ 3123700 h 4414175"/>
              <a:gd name="connsiteX155" fmla="*/ 7755502 w 12191999"/>
              <a:gd name="connsiteY155" fmla="*/ 3123721 h 4414175"/>
              <a:gd name="connsiteX156" fmla="*/ 7755559 w 12191999"/>
              <a:gd name="connsiteY156" fmla="*/ 3123721 h 4414175"/>
              <a:gd name="connsiteX157" fmla="*/ 7755507 w 12191999"/>
              <a:gd name="connsiteY157" fmla="*/ 3123700 h 4414175"/>
              <a:gd name="connsiteX158" fmla="*/ 7769533 w 12191999"/>
              <a:gd name="connsiteY158" fmla="*/ 3053813 h 4414175"/>
              <a:gd name="connsiteX159" fmla="*/ 7781848 w 12191999"/>
              <a:gd name="connsiteY159" fmla="*/ 2992390 h 4414175"/>
              <a:gd name="connsiteX160" fmla="*/ 801867 w 12191999"/>
              <a:gd name="connsiteY160" fmla="*/ 2967612 h 4414175"/>
              <a:gd name="connsiteX161" fmla="*/ 801867 w 12191999"/>
              <a:gd name="connsiteY161" fmla="*/ 3060839 h 4414175"/>
              <a:gd name="connsiteX162" fmla="*/ 812776 w 12191999"/>
              <a:gd name="connsiteY162" fmla="*/ 3060839 h 4414175"/>
              <a:gd name="connsiteX163" fmla="*/ 812776 w 12191999"/>
              <a:gd name="connsiteY163" fmla="*/ 2968552 h 4414175"/>
              <a:gd name="connsiteX164" fmla="*/ 812776 w 12191999"/>
              <a:gd name="connsiteY164" fmla="*/ 2968490 h 4414175"/>
              <a:gd name="connsiteX165" fmla="*/ 801867 w 12191999"/>
              <a:gd name="connsiteY165" fmla="*/ 2967612 h 4414175"/>
              <a:gd name="connsiteX166" fmla="*/ 1007568 w 12191999"/>
              <a:gd name="connsiteY166" fmla="*/ 2637713 h 4414175"/>
              <a:gd name="connsiteX167" fmla="*/ 990264 w 12191999"/>
              <a:gd name="connsiteY167" fmla="*/ 2723855 h 4414175"/>
              <a:gd name="connsiteX168" fmla="*/ 1011392 w 12191999"/>
              <a:gd name="connsiteY168" fmla="*/ 2716833 h 4414175"/>
              <a:gd name="connsiteX169" fmla="*/ 1077974 w 12191999"/>
              <a:gd name="connsiteY169" fmla="*/ 2730375 h 4414175"/>
              <a:gd name="connsiteX170" fmla="*/ 1138036 w 12191999"/>
              <a:gd name="connsiteY170" fmla="*/ 2740595 h 4414175"/>
              <a:gd name="connsiteX171" fmla="*/ 1007568 w 12191999"/>
              <a:gd name="connsiteY171" fmla="*/ 2637713 h 4414175"/>
              <a:gd name="connsiteX172" fmla="*/ 8120290 w 12191999"/>
              <a:gd name="connsiteY172" fmla="*/ 2601141 h 4414175"/>
              <a:gd name="connsiteX173" fmla="*/ 8003247 w 12191999"/>
              <a:gd name="connsiteY173" fmla="*/ 2613143 h 4414175"/>
              <a:gd name="connsiteX174" fmla="*/ 7978330 w 12191999"/>
              <a:gd name="connsiteY174" fmla="*/ 2633545 h 4414175"/>
              <a:gd name="connsiteX175" fmla="*/ 7921351 w 12191999"/>
              <a:gd name="connsiteY175" fmla="*/ 2817683 h 4414175"/>
              <a:gd name="connsiteX176" fmla="*/ 7862944 w 12191999"/>
              <a:gd name="connsiteY176" fmla="*/ 3065771 h 4414175"/>
              <a:gd name="connsiteX177" fmla="*/ 7918037 w 12191999"/>
              <a:gd name="connsiteY177" fmla="*/ 3111834 h 4414175"/>
              <a:gd name="connsiteX178" fmla="*/ 7941868 w 12191999"/>
              <a:gd name="connsiteY178" fmla="*/ 3108805 h 4414175"/>
              <a:gd name="connsiteX179" fmla="*/ 7933810 w 12191999"/>
              <a:gd name="connsiteY179" fmla="*/ 3131836 h 4414175"/>
              <a:gd name="connsiteX180" fmla="*/ 8061197 w 12191999"/>
              <a:gd name="connsiteY180" fmla="*/ 3081258 h 4414175"/>
              <a:gd name="connsiteX181" fmla="*/ 8083372 w 12191999"/>
              <a:gd name="connsiteY181" fmla="*/ 3069485 h 4414175"/>
              <a:gd name="connsiteX182" fmla="*/ 8206701 w 12191999"/>
              <a:gd name="connsiteY182" fmla="*/ 2918324 h 4414175"/>
              <a:gd name="connsiteX183" fmla="*/ 8077999 w 12191999"/>
              <a:gd name="connsiteY183" fmla="*/ 2890892 h 4414175"/>
              <a:gd name="connsiteX184" fmla="*/ 8120347 w 12191999"/>
              <a:gd name="connsiteY184" fmla="*/ 2601198 h 4414175"/>
              <a:gd name="connsiteX185" fmla="*/ 8120290 w 12191999"/>
              <a:gd name="connsiteY185" fmla="*/ 2601141 h 4414175"/>
              <a:gd name="connsiteX186" fmla="*/ 8168296 w 12191999"/>
              <a:gd name="connsiteY186" fmla="*/ 2212693 h 4414175"/>
              <a:gd name="connsiteX187" fmla="*/ 8045824 w 12191999"/>
              <a:gd name="connsiteY187" fmla="*/ 2222008 h 4414175"/>
              <a:gd name="connsiteX188" fmla="*/ 8055475 w 12191999"/>
              <a:gd name="connsiteY188" fmla="*/ 2274094 h 4414175"/>
              <a:gd name="connsiteX189" fmla="*/ 8065759 w 12191999"/>
              <a:gd name="connsiteY189" fmla="*/ 2329340 h 4414175"/>
              <a:gd name="connsiteX190" fmla="*/ 8065712 w 12191999"/>
              <a:gd name="connsiteY190" fmla="*/ 2329393 h 4414175"/>
              <a:gd name="connsiteX191" fmla="*/ 8065769 w 12191999"/>
              <a:gd name="connsiteY191" fmla="*/ 2329393 h 4414175"/>
              <a:gd name="connsiteX192" fmla="*/ 8065759 w 12191999"/>
              <a:gd name="connsiteY192" fmla="*/ 2329340 h 4414175"/>
              <a:gd name="connsiteX193" fmla="*/ 8120541 w 12191999"/>
              <a:gd name="connsiteY193" fmla="*/ 2267014 h 4414175"/>
              <a:gd name="connsiteX194" fmla="*/ 8168296 w 12191999"/>
              <a:gd name="connsiteY194" fmla="*/ 2212693 h 4414175"/>
              <a:gd name="connsiteX195" fmla="*/ 9150705 w 12191999"/>
              <a:gd name="connsiteY195" fmla="*/ 1793269 h 4414175"/>
              <a:gd name="connsiteX196" fmla="*/ 9143733 w 12191999"/>
              <a:gd name="connsiteY196" fmla="*/ 1793612 h 4414175"/>
              <a:gd name="connsiteX197" fmla="*/ 9070352 w 12191999"/>
              <a:gd name="connsiteY197" fmla="*/ 1887166 h 4414175"/>
              <a:gd name="connsiteX198" fmla="*/ 9066466 w 12191999"/>
              <a:gd name="connsiteY198" fmla="*/ 1919399 h 4414175"/>
              <a:gd name="connsiteX199" fmla="*/ 9163907 w 12191999"/>
              <a:gd name="connsiteY199" fmla="*/ 2107537 h 4414175"/>
              <a:gd name="connsiteX200" fmla="*/ 9253232 w 12191999"/>
              <a:gd name="connsiteY200" fmla="*/ 2181717 h 4414175"/>
              <a:gd name="connsiteX201" fmla="*/ 9347301 w 12191999"/>
              <a:gd name="connsiteY201" fmla="*/ 2194405 h 4414175"/>
              <a:gd name="connsiteX202" fmla="*/ 9319983 w 12191999"/>
              <a:gd name="connsiteY202" fmla="*/ 2151371 h 4414175"/>
              <a:gd name="connsiteX203" fmla="*/ 9206655 w 12191999"/>
              <a:gd name="connsiteY203" fmla="*/ 1999180 h 4414175"/>
              <a:gd name="connsiteX204" fmla="*/ 9150534 w 12191999"/>
              <a:gd name="connsiteY204" fmla="*/ 1857220 h 4414175"/>
              <a:gd name="connsiteX205" fmla="*/ 9150762 w 12191999"/>
              <a:gd name="connsiteY205" fmla="*/ 1793269 h 4414175"/>
              <a:gd name="connsiteX206" fmla="*/ 9150705 w 12191999"/>
              <a:gd name="connsiteY206" fmla="*/ 1793269 h 4414175"/>
              <a:gd name="connsiteX207" fmla="*/ 10149630 w 12191999"/>
              <a:gd name="connsiteY207" fmla="*/ 1724289 h 4414175"/>
              <a:gd name="connsiteX208" fmla="*/ 10070649 w 12191999"/>
              <a:gd name="connsiteY208" fmla="*/ 2141541 h 4414175"/>
              <a:gd name="connsiteX209" fmla="*/ 10234497 w 12191999"/>
              <a:gd name="connsiteY209" fmla="*/ 2097021 h 4414175"/>
              <a:gd name="connsiteX210" fmla="*/ 10262958 w 12191999"/>
              <a:gd name="connsiteY210" fmla="*/ 2070560 h 4414175"/>
              <a:gd name="connsiteX211" fmla="*/ 10242670 w 12191999"/>
              <a:gd name="connsiteY211" fmla="*/ 1950889 h 4414175"/>
              <a:gd name="connsiteX212" fmla="*/ 10196150 w 12191999"/>
              <a:gd name="connsiteY212" fmla="*/ 1826987 h 4414175"/>
              <a:gd name="connsiteX213" fmla="*/ 10149687 w 12191999"/>
              <a:gd name="connsiteY213" fmla="*/ 1724289 h 4414175"/>
              <a:gd name="connsiteX214" fmla="*/ 10149630 w 12191999"/>
              <a:gd name="connsiteY214" fmla="*/ 1724289 h 4414175"/>
              <a:gd name="connsiteX215" fmla="*/ 11154784 w 12191999"/>
              <a:gd name="connsiteY215" fmla="*/ 1454084 h 4414175"/>
              <a:gd name="connsiteX216" fmla="*/ 11007166 w 12191999"/>
              <a:gd name="connsiteY216" fmla="*/ 1529179 h 4414175"/>
              <a:gd name="connsiteX217" fmla="*/ 10851946 w 12191999"/>
              <a:gd name="connsiteY217" fmla="*/ 1674454 h 4414175"/>
              <a:gd name="connsiteX218" fmla="*/ 10782738 w 12191999"/>
              <a:gd name="connsiteY218" fmla="*/ 1738005 h 4414175"/>
              <a:gd name="connsiteX219" fmla="*/ 10792453 w 12191999"/>
              <a:gd name="connsiteY219" fmla="*/ 1742005 h 4414175"/>
              <a:gd name="connsiteX220" fmla="*/ 11217306 w 12191999"/>
              <a:gd name="connsiteY220" fmla="*/ 1744920 h 4414175"/>
              <a:gd name="connsiteX221" fmla="*/ 11238680 w 12191999"/>
              <a:gd name="connsiteY221" fmla="*/ 1732633 h 4414175"/>
              <a:gd name="connsiteX222" fmla="*/ 11276627 w 12191999"/>
              <a:gd name="connsiteY222" fmla="*/ 1648851 h 4414175"/>
              <a:gd name="connsiteX223" fmla="*/ 11322633 w 12191999"/>
              <a:gd name="connsiteY223" fmla="*/ 1493574 h 4414175"/>
              <a:gd name="connsiteX224" fmla="*/ 11154784 w 12191999"/>
              <a:gd name="connsiteY224" fmla="*/ 1454084 h 4414175"/>
              <a:gd name="connsiteX225" fmla="*/ 9159678 w 12191999"/>
              <a:gd name="connsiteY225" fmla="*/ 1453283 h 4414175"/>
              <a:gd name="connsiteX226" fmla="*/ 9140132 w 12191999"/>
              <a:gd name="connsiteY226" fmla="*/ 1531979 h 4414175"/>
              <a:gd name="connsiteX227" fmla="*/ 9159678 w 12191999"/>
              <a:gd name="connsiteY227" fmla="*/ 1453283 h 4414175"/>
              <a:gd name="connsiteX228" fmla="*/ 9206141 w 12191999"/>
              <a:gd name="connsiteY228" fmla="*/ 1386818 h 4414175"/>
              <a:gd name="connsiteX229" fmla="*/ 9214541 w 12191999"/>
              <a:gd name="connsiteY229" fmla="*/ 1444825 h 4414175"/>
              <a:gd name="connsiteX230" fmla="*/ 9251575 w 12191999"/>
              <a:gd name="connsiteY230" fmla="*/ 1386818 h 4414175"/>
              <a:gd name="connsiteX231" fmla="*/ 9206141 w 12191999"/>
              <a:gd name="connsiteY231" fmla="*/ 1386818 h 4414175"/>
              <a:gd name="connsiteX232" fmla="*/ 8918162 w 12191999"/>
              <a:gd name="connsiteY232" fmla="*/ 1337269 h 4414175"/>
              <a:gd name="connsiteX233" fmla="*/ 8888615 w 12191999"/>
              <a:gd name="connsiteY233" fmla="*/ 1351328 h 4414175"/>
              <a:gd name="connsiteX234" fmla="*/ 8534971 w 12191999"/>
              <a:gd name="connsiteY234" fmla="*/ 1794640 h 4414175"/>
              <a:gd name="connsiteX235" fmla="*/ 8315000 w 12191999"/>
              <a:gd name="connsiteY235" fmla="*/ 2061131 h 4414175"/>
              <a:gd name="connsiteX236" fmla="*/ 8310371 w 12191999"/>
              <a:gd name="connsiteY236" fmla="*/ 2076218 h 4414175"/>
              <a:gd name="connsiteX237" fmla="*/ 8305285 w 12191999"/>
              <a:gd name="connsiteY237" fmla="*/ 2090620 h 4414175"/>
              <a:gd name="connsiteX238" fmla="*/ 8241563 w 12191999"/>
              <a:gd name="connsiteY238" fmla="*/ 2145999 h 4414175"/>
              <a:gd name="connsiteX239" fmla="*/ 8091887 w 12191999"/>
              <a:gd name="connsiteY239" fmla="*/ 2318020 h 4414175"/>
              <a:gd name="connsiteX240" fmla="*/ 8081085 w 12191999"/>
              <a:gd name="connsiteY240" fmla="*/ 2372370 h 4414175"/>
              <a:gd name="connsiteX241" fmla="*/ 8108517 w 12191999"/>
              <a:gd name="connsiteY241" fmla="*/ 2475183 h 4414175"/>
              <a:gd name="connsiteX242" fmla="*/ 8072799 w 12191999"/>
              <a:gd name="connsiteY242" fmla="*/ 2485984 h 4414175"/>
              <a:gd name="connsiteX243" fmla="*/ 8182698 w 12191999"/>
              <a:gd name="connsiteY243" fmla="*/ 2532733 h 4414175"/>
              <a:gd name="connsiteX244" fmla="*/ 8203501 w 12191999"/>
              <a:gd name="connsiteY244" fmla="*/ 2562565 h 4414175"/>
              <a:gd name="connsiteX245" fmla="*/ 8204472 w 12191999"/>
              <a:gd name="connsiteY245" fmla="*/ 2811625 h 4414175"/>
              <a:gd name="connsiteX246" fmla="*/ 8156066 w 12191999"/>
              <a:gd name="connsiteY246" fmla="*/ 2816425 h 4414175"/>
              <a:gd name="connsiteX247" fmla="*/ 8155895 w 12191999"/>
              <a:gd name="connsiteY247" fmla="*/ 2816368 h 4414175"/>
              <a:gd name="connsiteX248" fmla="*/ 8183384 w 12191999"/>
              <a:gd name="connsiteY248" fmla="*/ 2859345 h 4414175"/>
              <a:gd name="connsiteX249" fmla="*/ 8225504 w 12191999"/>
              <a:gd name="connsiteY249" fmla="*/ 2879862 h 4414175"/>
              <a:gd name="connsiteX250" fmla="*/ 8267395 w 12191999"/>
              <a:gd name="connsiteY250" fmla="*/ 2857402 h 4414175"/>
              <a:gd name="connsiteX251" fmla="*/ 8528570 w 12191999"/>
              <a:gd name="connsiteY251" fmla="*/ 2645147 h 4414175"/>
              <a:gd name="connsiteX252" fmla="*/ 8677732 w 12191999"/>
              <a:gd name="connsiteY252" fmla="*/ 2505644 h 4414175"/>
              <a:gd name="connsiteX253" fmla="*/ 8866498 w 12191999"/>
              <a:gd name="connsiteY253" fmla="*/ 2237667 h 4414175"/>
              <a:gd name="connsiteX254" fmla="*/ 8936107 w 12191999"/>
              <a:gd name="connsiteY254" fmla="*/ 2198577 h 4414175"/>
              <a:gd name="connsiteX255" fmla="*/ 9069837 w 12191999"/>
              <a:gd name="connsiteY255" fmla="*/ 2180117 h 4414175"/>
              <a:gd name="connsiteX256" fmla="*/ 8976112 w 12191999"/>
              <a:gd name="connsiteY256" fmla="*/ 1958604 h 4414175"/>
              <a:gd name="connsiteX257" fmla="*/ 8961367 w 12191999"/>
              <a:gd name="connsiteY257" fmla="*/ 1844304 h 4414175"/>
              <a:gd name="connsiteX258" fmla="*/ 9055036 w 12191999"/>
              <a:gd name="connsiteY258" fmla="*/ 1650908 h 4414175"/>
              <a:gd name="connsiteX259" fmla="*/ 9141904 w 12191999"/>
              <a:gd name="connsiteY259" fmla="*/ 1463799 h 4414175"/>
              <a:gd name="connsiteX260" fmla="*/ 9123959 w 12191999"/>
              <a:gd name="connsiteY260" fmla="*/ 1383618 h 4414175"/>
              <a:gd name="connsiteX261" fmla="*/ 9044806 w 12191999"/>
              <a:gd name="connsiteY261" fmla="*/ 1370302 h 4414175"/>
              <a:gd name="connsiteX262" fmla="*/ 8918162 w 12191999"/>
              <a:gd name="connsiteY262" fmla="*/ 1337269 h 4414175"/>
              <a:gd name="connsiteX263" fmla="*/ 10751476 w 12191999"/>
              <a:gd name="connsiteY263" fmla="*/ 1092381 h 4414175"/>
              <a:gd name="connsiteX264" fmla="*/ 10742218 w 12191999"/>
              <a:gd name="connsiteY264" fmla="*/ 1094267 h 4414175"/>
              <a:gd name="connsiteX265" fmla="*/ 10717015 w 12191999"/>
              <a:gd name="connsiteY265" fmla="*/ 1665196 h 4414175"/>
              <a:gd name="connsiteX266" fmla="*/ 10717072 w 12191999"/>
              <a:gd name="connsiteY266" fmla="*/ 1665196 h 4414175"/>
              <a:gd name="connsiteX267" fmla="*/ 10763249 w 12191999"/>
              <a:gd name="connsiteY267" fmla="*/ 1625591 h 4414175"/>
              <a:gd name="connsiteX268" fmla="*/ 10851375 w 12191999"/>
              <a:gd name="connsiteY268" fmla="*/ 1569527 h 4414175"/>
              <a:gd name="connsiteX269" fmla="*/ 10892580 w 12191999"/>
              <a:gd name="connsiteY269" fmla="*/ 1530836 h 4414175"/>
              <a:gd name="connsiteX270" fmla="*/ 10978876 w 12191999"/>
              <a:gd name="connsiteY270" fmla="*/ 1320867 h 4414175"/>
              <a:gd name="connsiteX271" fmla="*/ 11022367 w 12191999"/>
              <a:gd name="connsiteY271" fmla="*/ 1184393 h 4414175"/>
              <a:gd name="connsiteX272" fmla="*/ 11008651 w 12191999"/>
              <a:gd name="connsiteY272" fmla="*/ 1101525 h 4414175"/>
              <a:gd name="connsiteX273" fmla="*/ 10759935 w 12191999"/>
              <a:gd name="connsiteY273" fmla="*/ 1132158 h 4414175"/>
              <a:gd name="connsiteX274" fmla="*/ 10751476 w 12191999"/>
              <a:gd name="connsiteY274" fmla="*/ 1092381 h 4414175"/>
              <a:gd name="connsiteX275" fmla="*/ 10714043 w 12191999"/>
              <a:gd name="connsiteY275" fmla="*/ 473 h 4414175"/>
              <a:gd name="connsiteX276" fmla="*/ 10797140 w 12191999"/>
              <a:gd name="connsiteY276" fmla="*/ 86370 h 4414175"/>
              <a:gd name="connsiteX277" fmla="*/ 10786909 w 12191999"/>
              <a:gd name="connsiteY277" fmla="*/ 297253 h 4414175"/>
              <a:gd name="connsiteX278" fmla="*/ 10780280 w 12191999"/>
              <a:gd name="connsiteY278" fmla="*/ 445615 h 4414175"/>
              <a:gd name="connsiteX279" fmla="*/ 10745875 w 12191999"/>
              <a:gd name="connsiteY279" fmla="*/ 990768 h 4414175"/>
              <a:gd name="connsiteX280" fmla="*/ 10744962 w 12191999"/>
              <a:gd name="connsiteY280" fmla="*/ 1019286 h 4414175"/>
              <a:gd name="connsiteX281" fmla="*/ 10778280 w 12191999"/>
              <a:gd name="connsiteY281" fmla="*/ 1058720 h 4414175"/>
              <a:gd name="connsiteX282" fmla="*/ 10842117 w 12191999"/>
              <a:gd name="connsiteY282" fmla="*/ 1070950 h 4414175"/>
              <a:gd name="connsiteX283" fmla="*/ 10981505 w 12191999"/>
              <a:gd name="connsiteY283" fmla="*/ 1018658 h 4414175"/>
              <a:gd name="connsiteX284" fmla="*/ 10993849 w 12191999"/>
              <a:gd name="connsiteY284" fmla="*/ 999912 h 4414175"/>
              <a:gd name="connsiteX285" fmla="*/ 11050028 w 12191999"/>
              <a:gd name="connsiteY285" fmla="*/ 959850 h 4414175"/>
              <a:gd name="connsiteX286" fmla="*/ 11133353 w 12191999"/>
              <a:gd name="connsiteY286" fmla="*/ 941391 h 4414175"/>
              <a:gd name="connsiteX287" fmla="*/ 11109864 w 12191999"/>
              <a:gd name="connsiteY287" fmla="*/ 865896 h 4414175"/>
              <a:gd name="connsiteX288" fmla="*/ 11142954 w 12191999"/>
              <a:gd name="connsiteY288" fmla="*/ 802745 h 4414175"/>
              <a:gd name="connsiteX289" fmla="*/ 11204104 w 12191999"/>
              <a:gd name="connsiteY289" fmla="*/ 794115 h 4414175"/>
              <a:gd name="connsiteX290" fmla="*/ 11225650 w 12191999"/>
              <a:gd name="connsiteY290" fmla="*/ 809660 h 4414175"/>
              <a:gd name="connsiteX291" fmla="*/ 11253139 w 12191999"/>
              <a:gd name="connsiteY291" fmla="*/ 881726 h 4414175"/>
              <a:gd name="connsiteX292" fmla="*/ 11246110 w 12191999"/>
              <a:gd name="connsiteY292" fmla="*/ 932533 h 4414175"/>
              <a:gd name="connsiteX293" fmla="*/ 11292286 w 12191999"/>
              <a:gd name="connsiteY293" fmla="*/ 961336 h 4414175"/>
              <a:gd name="connsiteX294" fmla="*/ 11323662 w 12191999"/>
              <a:gd name="connsiteY294" fmla="*/ 965394 h 4414175"/>
              <a:gd name="connsiteX295" fmla="*/ 11388699 w 12191999"/>
              <a:gd name="connsiteY295" fmla="*/ 931390 h 4414175"/>
              <a:gd name="connsiteX296" fmla="*/ 11412188 w 12191999"/>
              <a:gd name="connsiteY296" fmla="*/ 912244 h 4414175"/>
              <a:gd name="connsiteX297" fmla="*/ 11473737 w 12191999"/>
              <a:gd name="connsiteY297" fmla="*/ 826748 h 4414175"/>
              <a:gd name="connsiteX298" fmla="*/ 11471223 w 12191999"/>
              <a:gd name="connsiteY298" fmla="*/ 764226 h 4414175"/>
              <a:gd name="connsiteX299" fmla="*/ 11456993 w 12191999"/>
              <a:gd name="connsiteY299" fmla="*/ 737480 h 4414175"/>
              <a:gd name="connsiteX300" fmla="*/ 11494712 w 12191999"/>
              <a:gd name="connsiteY300" fmla="*/ 758454 h 4414175"/>
              <a:gd name="connsiteX301" fmla="*/ 11501456 w 12191999"/>
              <a:gd name="connsiteY301" fmla="*/ 687016 h 4414175"/>
              <a:gd name="connsiteX302" fmla="*/ 11506313 w 12191999"/>
              <a:gd name="connsiteY302" fmla="*/ 686330 h 4414175"/>
              <a:gd name="connsiteX303" fmla="*/ 11513343 w 12191999"/>
              <a:gd name="connsiteY303" fmla="*/ 722849 h 4414175"/>
              <a:gd name="connsiteX304" fmla="*/ 11515743 w 12191999"/>
              <a:gd name="connsiteY304" fmla="*/ 722849 h 4414175"/>
              <a:gd name="connsiteX305" fmla="*/ 11518086 w 12191999"/>
              <a:gd name="connsiteY305" fmla="*/ 680272 h 4414175"/>
              <a:gd name="connsiteX306" fmla="*/ 11525516 w 12191999"/>
              <a:gd name="connsiteY306" fmla="*/ 679358 h 4414175"/>
              <a:gd name="connsiteX307" fmla="*/ 11532145 w 12191999"/>
              <a:gd name="connsiteY307" fmla="*/ 701361 h 4414175"/>
              <a:gd name="connsiteX308" fmla="*/ 11536432 w 12191999"/>
              <a:gd name="connsiteY308" fmla="*/ 687531 h 4414175"/>
              <a:gd name="connsiteX309" fmla="*/ 11540489 w 12191999"/>
              <a:gd name="connsiteY309" fmla="*/ 687473 h 4414175"/>
              <a:gd name="connsiteX310" fmla="*/ 11542261 w 12191999"/>
              <a:gd name="connsiteY310" fmla="*/ 719706 h 4414175"/>
              <a:gd name="connsiteX311" fmla="*/ 11550091 w 12191999"/>
              <a:gd name="connsiteY311" fmla="*/ 706962 h 4414175"/>
              <a:gd name="connsiteX312" fmla="*/ 11530145 w 12191999"/>
              <a:gd name="connsiteY312" fmla="*/ 802516 h 4414175"/>
              <a:gd name="connsiteX313" fmla="*/ 11511285 w 12191999"/>
              <a:gd name="connsiteY313" fmla="*/ 851837 h 4414175"/>
              <a:gd name="connsiteX314" fmla="*/ 11493455 w 12191999"/>
              <a:gd name="connsiteY314" fmla="*/ 902472 h 4414175"/>
              <a:gd name="connsiteX315" fmla="*/ 11330977 w 12191999"/>
              <a:gd name="connsiteY315" fmla="*/ 1051747 h 4414175"/>
              <a:gd name="connsiteX316" fmla="*/ 11286458 w 12191999"/>
              <a:gd name="connsiteY316" fmla="*/ 1161018 h 4414175"/>
              <a:gd name="connsiteX317" fmla="*/ 11307889 w 12191999"/>
              <a:gd name="connsiteY317" fmla="*/ 1331497 h 4414175"/>
              <a:gd name="connsiteX318" fmla="*/ 11233937 w 12191999"/>
              <a:gd name="connsiteY318" fmla="*/ 1342984 h 4414175"/>
              <a:gd name="connsiteX319" fmla="*/ 11260225 w 12191999"/>
              <a:gd name="connsiteY319" fmla="*/ 1355785 h 4414175"/>
              <a:gd name="connsiteX320" fmla="*/ 11397900 w 12191999"/>
              <a:gd name="connsiteY320" fmla="*/ 1440825 h 4414175"/>
              <a:gd name="connsiteX321" fmla="*/ 11414360 w 12191999"/>
              <a:gd name="connsiteY321" fmla="*/ 1485287 h 4414175"/>
              <a:gd name="connsiteX322" fmla="*/ 11371211 w 12191999"/>
              <a:gd name="connsiteY322" fmla="*/ 1677711 h 4414175"/>
              <a:gd name="connsiteX323" fmla="*/ 11344636 w 12191999"/>
              <a:gd name="connsiteY323" fmla="*/ 1677711 h 4414175"/>
              <a:gd name="connsiteX324" fmla="*/ 11319948 w 12191999"/>
              <a:gd name="connsiteY324" fmla="*/ 1717545 h 4414175"/>
              <a:gd name="connsiteX325" fmla="*/ 11370011 w 12191999"/>
              <a:gd name="connsiteY325" fmla="*/ 1749492 h 4414175"/>
              <a:gd name="connsiteX326" fmla="*/ 11435105 w 12191999"/>
              <a:gd name="connsiteY326" fmla="*/ 1763779 h 4414175"/>
              <a:gd name="connsiteX327" fmla="*/ 11767374 w 12191999"/>
              <a:gd name="connsiteY327" fmla="*/ 1920828 h 4414175"/>
              <a:gd name="connsiteX328" fmla="*/ 11804179 w 12191999"/>
              <a:gd name="connsiteY328" fmla="*/ 1924885 h 4414175"/>
              <a:gd name="connsiteX329" fmla="*/ 12080213 w 12191999"/>
              <a:gd name="connsiteY329" fmla="*/ 1934258 h 4414175"/>
              <a:gd name="connsiteX330" fmla="*/ 12191999 w 12191999"/>
              <a:gd name="connsiteY330" fmla="*/ 1966490 h 4414175"/>
              <a:gd name="connsiteX331" fmla="*/ 12191999 w 12191999"/>
              <a:gd name="connsiteY331" fmla="*/ 4414174 h 4414175"/>
              <a:gd name="connsiteX332" fmla="*/ 4210050 w 12191999"/>
              <a:gd name="connsiteY332" fmla="*/ 4414174 h 4414175"/>
              <a:gd name="connsiteX333" fmla="*/ 4210050 w 12191999"/>
              <a:gd name="connsiteY333" fmla="*/ 4414175 h 4414175"/>
              <a:gd name="connsiteX334" fmla="*/ 0 w 12191999"/>
              <a:gd name="connsiteY334" fmla="*/ 4414175 h 4414175"/>
              <a:gd name="connsiteX335" fmla="*/ 0 w 12191999"/>
              <a:gd name="connsiteY335" fmla="*/ 4393354 h 4414175"/>
              <a:gd name="connsiteX336" fmla="*/ 229149 w 12191999"/>
              <a:gd name="connsiteY336" fmla="*/ 4334483 h 4414175"/>
              <a:gd name="connsiteX337" fmla="*/ 349649 w 12191999"/>
              <a:gd name="connsiteY337" fmla="*/ 4246774 h 4414175"/>
              <a:gd name="connsiteX338" fmla="*/ 646697 w 12191999"/>
              <a:gd name="connsiteY338" fmla="*/ 3927156 h 4414175"/>
              <a:gd name="connsiteX339" fmla="*/ 780424 w 12191999"/>
              <a:gd name="connsiteY339" fmla="*/ 3765528 h 4414175"/>
              <a:gd name="connsiteX340" fmla="*/ 801867 w 12191999"/>
              <a:gd name="connsiteY340" fmla="*/ 3700012 h 4414175"/>
              <a:gd name="connsiteX341" fmla="*/ 800173 w 12191999"/>
              <a:gd name="connsiteY341" fmla="*/ 3506600 h 4414175"/>
              <a:gd name="connsiteX342" fmla="*/ 790268 w 12191999"/>
              <a:gd name="connsiteY342" fmla="*/ 3209551 h 4414175"/>
              <a:gd name="connsiteX343" fmla="*/ 787070 w 12191999"/>
              <a:gd name="connsiteY343" fmla="*/ 3194944 h 4414175"/>
              <a:gd name="connsiteX344" fmla="*/ 741241 w 12191999"/>
              <a:gd name="connsiteY344" fmla="*/ 3100964 h 4414175"/>
              <a:gd name="connsiteX345" fmla="*/ 744188 w 12191999"/>
              <a:gd name="connsiteY345" fmla="*/ 2837457 h 4414175"/>
              <a:gd name="connsiteX346" fmla="*/ 745880 w 12191999"/>
              <a:gd name="connsiteY346" fmla="*/ 2828241 h 4414175"/>
              <a:gd name="connsiteX347" fmla="*/ 822743 w 12191999"/>
              <a:gd name="connsiteY347" fmla="*/ 2741786 h 4414175"/>
              <a:gd name="connsiteX348" fmla="*/ 857916 w 12191999"/>
              <a:gd name="connsiteY348" fmla="*/ 2722225 h 4414175"/>
              <a:gd name="connsiteX349" fmla="*/ 877602 w 12191999"/>
              <a:gd name="connsiteY349" fmla="*/ 2649437 h 4414175"/>
              <a:gd name="connsiteX350" fmla="*/ 869952 w 12191999"/>
              <a:gd name="connsiteY350" fmla="*/ 2613010 h 4414175"/>
              <a:gd name="connsiteX351" fmla="*/ 898103 w 12191999"/>
              <a:gd name="connsiteY351" fmla="*/ 2549689 h 4414175"/>
              <a:gd name="connsiteX352" fmla="*/ 939929 w 12191999"/>
              <a:gd name="connsiteY352" fmla="*/ 2540520 h 4414175"/>
              <a:gd name="connsiteX353" fmla="*/ 979920 w 12191999"/>
              <a:gd name="connsiteY353" fmla="*/ 2557025 h 4414175"/>
              <a:gd name="connsiteX354" fmla="*/ 994903 w 12191999"/>
              <a:gd name="connsiteY354" fmla="*/ 2568246 h 4414175"/>
              <a:gd name="connsiteX355" fmla="*/ 1003555 w 12191999"/>
              <a:gd name="connsiteY355" fmla="*/ 2613762 h 4414175"/>
              <a:gd name="connsiteX356" fmla="*/ 1010577 w 12191999"/>
              <a:gd name="connsiteY356" fmla="*/ 2622163 h 4414175"/>
              <a:gd name="connsiteX357" fmla="*/ 1173834 w 12191999"/>
              <a:gd name="connsiteY357" fmla="*/ 2684921 h 4414175"/>
              <a:gd name="connsiteX358" fmla="*/ 1228316 w 12191999"/>
              <a:gd name="connsiteY358" fmla="*/ 2740657 h 4414175"/>
              <a:gd name="connsiteX359" fmla="*/ 1221608 w 12191999"/>
              <a:gd name="connsiteY359" fmla="*/ 2794198 h 4414175"/>
              <a:gd name="connsiteX360" fmla="*/ 1139352 w 12191999"/>
              <a:gd name="connsiteY360" fmla="*/ 2826800 h 4414175"/>
              <a:gd name="connsiteX361" fmla="*/ 1097221 w 12191999"/>
              <a:gd name="connsiteY361" fmla="*/ 2880905 h 4414175"/>
              <a:gd name="connsiteX362" fmla="*/ 1151829 w 12191999"/>
              <a:gd name="connsiteY362" fmla="*/ 3111183 h 4414175"/>
              <a:gd name="connsiteX363" fmla="*/ 1154524 w 12191999"/>
              <a:gd name="connsiteY363" fmla="*/ 3126919 h 4414175"/>
              <a:gd name="connsiteX364" fmla="*/ 1071642 w 12191999"/>
              <a:gd name="connsiteY364" fmla="*/ 3150618 h 4414175"/>
              <a:gd name="connsiteX365" fmla="*/ 1050702 w 12191999"/>
              <a:gd name="connsiteY365" fmla="*/ 3476442 h 4414175"/>
              <a:gd name="connsiteX366" fmla="*/ 1042865 w 12191999"/>
              <a:gd name="connsiteY366" fmla="*/ 3795433 h 4414175"/>
              <a:gd name="connsiteX367" fmla="*/ 1093711 w 12191999"/>
              <a:gd name="connsiteY367" fmla="*/ 3848473 h 4414175"/>
              <a:gd name="connsiteX368" fmla="*/ 1222172 w 12191999"/>
              <a:gd name="connsiteY368" fmla="*/ 4041197 h 4414175"/>
              <a:gd name="connsiteX369" fmla="*/ 1263426 w 12191999"/>
              <a:gd name="connsiteY369" fmla="*/ 4059190 h 4414175"/>
              <a:gd name="connsiteX370" fmla="*/ 1499220 w 12191999"/>
              <a:gd name="connsiteY370" fmla="*/ 4012797 h 4414175"/>
              <a:gd name="connsiteX371" fmla="*/ 1541351 w 12191999"/>
              <a:gd name="connsiteY371" fmla="*/ 4018063 h 4414175"/>
              <a:gd name="connsiteX372" fmla="*/ 1785924 w 12191999"/>
              <a:gd name="connsiteY372" fmla="*/ 4113359 h 4414175"/>
              <a:gd name="connsiteX373" fmla="*/ 2039524 w 12191999"/>
              <a:gd name="connsiteY373" fmla="*/ 4179125 h 4414175"/>
              <a:gd name="connsiteX374" fmla="*/ 2291807 w 12191999"/>
              <a:gd name="connsiteY374" fmla="*/ 4238247 h 4414175"/>
              <a:gd name="connsiteX375" fmla="*/ 2325099 w 12191999"/>
              <a:gd name="connsiteY375" fmla="*/ 4245332 h 4414175"/>
              <a:gd name="connsiteX376" fmla="*/ 3026402 w 12191999"/>
              <a:gd name="connsiteY376" fmla="*/ 4093986 h 4414175"/>
              <a:gd name="connsiteX377" fmla="*/ 3029412 w 12191999"/>
              <a:gd name="connsiteY377" fmla="*/ 4098187 h 4414175"/>
              <a:gd name="connsiteX378" fmla="*/ 3306889 w 12191999"/>
              <a:gd name="connsiteY378" fmla="*/ 4007346 h 4414175"/>
              <a:gd name="connsiteX379" fmla="*/ 3306962 w 12191999"/>
              <a:gd name="connsiteY379" fmla="*/ 4007405 h 4414175"/>
              <a:gd name="connsiteX380" fmla="*/ 3306899 w 12191999"/>
              <a:gd name="connsiteY380" fmla="*/ 4007343 h 4414175"/>
              <a:gd name="connsiteX381" fmla="*/ 3392101 w 12191999"/>
              <a:gd name="connsiteY381" fmla="*/ 3978377 h 4414175"/>
              <a:gd name="connsiteX382" fmla="*/ 3505140 w 12191999"/>
              <a:gd name="connsiteY382" fmla="*/ 3943769 h 4414175"/>
              <a:gd name="connsiteX383" fmla="*/ 3553290 w 12191999"/>
              <a:gd name="connsiteY383" fmla="*/ 3939945 h 4414175"/>
              <a:gd name="connsiteX384" fmla="*/ 3714478 w 12191999"/>
              <a:gd name="connsiteY384" fmla="*/ 3956747 h 4414175"/>
              <a:gd name="connsiteX385" fmla="*/ 3765448 w 12191999"/>
              <a:gd name="connsiteY385" fmla="*/ 3963205 h 4414175"/>
              <a:gd name="connsiteX386" fmla="*/ 3822626 w 12191999"/>
              <a:gd name="connsiteY386" fmla="*/ 3971544 h 4414175"/>
              <a:gd name="connsiteX387" fmla="*/ 3881559 w 12191999"/>
              <a:gd name="connsiteY387" fmla="*/ 3978628 h 4414175"/>
              <a:gd name="connsiteX388" fmla="*/ 3929208 w 12191999"/>
              <a:gd name="connsiteY388" fmla="*/ 3957813 h 4414175"/>
              <a:gd name="connsiteX389" fmla="*/ 3995914 w 12191999"/>
              <a:gd name="connsiteY389" fmla="*/ 3871169 h 4414175"/>
              <a:gd name="connsiteX390" fmla="*/ 4120865 w 12191999"/>
              <a:gd name="connsiteY390" fmla="*/ 3808787 h 4414175"/>
              <a:gd name="connsiteX391" fmla="*/ 4210050 w 12191999"/>
              <a:gd name="connsiteY391" fmla="*/ 4088545 h 4414175"/>
              <a:gd name="connsiteX392" fmla="*/ 4414627 w 12191999"/>
              <a:gd name="connsiteY392" fmla="*/ 4048294 h 4414175"/>
              <a:gd name="connsiteX393" fmla="*/ 4453032 w 12191999"/>
              <a:gd name="connsiteY393" fmla="*/ 4053094 h 4414175"/>
              <a:gd name="connsiteX394" fmla="*/ 4675974 w 12191999"/>
              <a:gd name="connsiteY394" fmla="*/ 4139962 h 4414175"/>
              <a:gd name="connsiteX395" fmla="*/ 4907146 w 12191999"/>
              <a:gd name="connsiteY395" fmla="*/ 4199912 h 4414175"/>
              <a:gd name="connsiteX396" fmla="*/ 5137117 w 12191999"/>
              <a:gd name="connsiteY396" fmla="*/ 4253805 h 4414175"/>
              <a:gd name="connsiteX397" fmla="*/ 5167464 w 12191999"/>
              <a:gd name="connsiteY397" fmla="*/ 4260263 h 4414175"/>
              <a:gd name="connsiteX398" fmla="*/ 5242216 w 12191999"/>
              <a:gd name="connsiteY398" fmla="*/ 3987943 h 4414175"/>
              <a:gd name="connsiteX399" fmla="*/ 5035676 w 12191999"/>
              <a:gd name="connsiteY399" fmla="*/ 4076811 h 4414175"/>
              <a:gd name="connsiteX400" fmla="*/ 5009387 w 12191999"/>
              <a:gd name="connsiteY400" fmla="*/ 4120017 h 4414175"/>
              <a:gd name="connsiteX401" fmla="*/ 5002815 w 12191999"/>
              <a:gd name="connsiteY401" fmla="*/ 4158536 h 4414175"/>
              <a:gd name="connsiteX402" fmla="*/ 4955380 w 12191999"/>
              <a:gd name="connsiteY402" fmla="*/ 4091042 h 4414175"/>
              <a:gd name="connsiteX403" fmla="*/ 4954466 w 12191999"/>
              <a:gd name="connsiteY403" fmla="*/ 4018633 h 4414175"/>
              <a:gd name="connsiteX404" fmla="*/ 4987041 w 12191999"/>
              <a:gd name="connsiteY404" fmla="*/ 3985143 h 4414175"/>
              <a:gd name="connsiteX405" fmla="*/ 5129402 w 12191999"/>
              <a:gd name="connsiteY405" fmla="*/ 3942680 h 4414175"/>
              <a:gd name="connsiteX406" fmla="*/ 5145291 w 12191999"/>
              <a:gd name="connsiteY406" fmla="*/ 3936451 h 4414175"/>
              <a:gd name="connsiteX407" fmla="*/ 5166836 w 12191999"/>
              <a:gd name="connsiteY407" fmla="*/ 3899532 h 4414175"/>
              <a:gd name="connsiteX408" fmla="*/ 5171008 w 12191999"/>
              <a:gd name="connsiteY408" fmla="*/ 3663045 h 4414175"/>
              <a:gd name="connsiteX409" fmla="*/ 5150319 w 12191999"/>
              <a:gd name="connsiteY409" fmla="*/ 3521542 h 4414175"/>
              <a:gd name="connsiteX410" fmla="*/ 5114373 w 12191999"/>
              <a:gd name="connsiteY410" fmla="*/ 3512341 h 4414175"/>
              <a:gd name="connsiteX411" fmla="*/ 4970126 w 12191999"/>
              <a:gd name="connsiteY411" fmla="*/ 3608239 h 4414175"/>
              <a:gd name="connsiteX412" fmla="*/ 4914289 w 12191999"/>
              <a:gd name="connsiteY412" fmla="*/ 3638528 h 4414175"/>
              <a:gd name="connsiteX413" fmla="*/ 4881828 w 12191999"/>
              <a:gd name="connsiteY413" fmla="*/ 3677104 h 4414175"/>
              <a:gd name="connsiteX414" fmla="*/ 4872970 w 12191999"/>
              <a:gd name="connsiteY414" fmla="*/ 3624355 h 4414175"/>
              <a:gd name="connsiteX415" fmla="*/ 5083168 w 12191999"/>
              <a:gd name="connsiteY415" fmla="*/ 3441989 h 4414175"/>
              <a:gd name="connsiteX416" fmla="*/ 5099627 w 12191999"/>
              <a:gd name="connsiteY416" fmla="*/ 3408042 h 4414175"/>
              <a:gd name="connsiteX417" fmla="*/ 5131002 w 12191999"/>
              <a:gd name="connsiteY417" fmla="*/ 3377695 h 4414175"/>
              <a:gd name="connsiteX418" fmla="*/ 5215356 w 12191999"/>
              <a:gd name="connsiteY418" fmla="*/ 3353692 h 4414175"/>
              <a:gd name="connsiteX419" fmla="*/ 5230558 w 12191999"/>
              <a:gd name="connsiteY419" fmla="*/ 3316488 h 4414175"/>
              <a:gd name="connsiteX420" fmla="*/ 5226443 w 12191999"/>
              <a:gd name="connsiteY420" fmla="*/ 3305915 h 4414175"/>
              <a:gd name="connsiteX421" fmla="*/ 5294909 w 12191999"/>
              <a:gd name="connsiteY421" fmla="*/ 3207274 h 4414175"/>
              <a:gd name="connsiteX422" fmla="*/ 5333770 w 12191999"/>
              <a:gd name="connsiteY422" fmla="*/ 3235963 h 4414175"/>
              <a:gd name="connsiteX423" fmla="*/ 5356345 w 12191999"/>
              <a:gd name="connsiteY423" fmla="*/ 3273511 h 4414175"/>
              <a:gd name="connsiteX424" fmla="*/ 5351258 w 12191999"/>
              <a:gd name="connsiteY424" fmla="*/ 3313230 h 4414175"/>
              <a:gd name="connsiteX425" fmla="*/ 5351258 w 12191999"/>
              <a:gd name="connsiteY425" fmla="*/ 3348320 h 4414175"/>
              <a:gd name="connsiteX426" fmla="*/ 5395836 w 12191999"/>
              <a:gd name="connsiteY426" fmla="*/ 3369294 h 4414175"/>
              <a:gd name="connsiteX427" fmla="*/ 5530424 w 12191999"/>
              <a:gd name="connsiteY427" fmla="*/ 3229906 h 4414175"/>
              <a:gd name="connsiteX428" fmla="*/ 5525280 w 12191999"/>
              <a:gd name="connsiteY428" fmla="*/ 3209903 h 4414175"/>
              <a:gd name="connsiteX429" fmla="*/ 5533795 w 12191999"/>
              <a:gd name="connsiteY429" fmla="*/ 3177499 h 4414175"/>
              <a:gd name="connsiteX430" fmla="*/ 5560599 w 12191999"/>
              <a:gd name="connsiteY430" fmla="*/ 3178070 h 4414175"/>
              <a:gd name="connsiteX431" fmla="*/ 5575286 w 12191999"/>
              <a:gd name="connsiteY431" fmla="*/ 3203388 h 4414175"/>
              <a:gd name="connsiteX432" fmla="*/ 5567114 w 12191999"/>
              <a:gd name="connsiteY432" fmla="*/ 3232992 h 4414175"/>
              <a:gd name="connsiteX433" fmla="*/ 5562485 w 12191999"/>
              <a:gd name="connsiteY433" fmla="*/ 3248822 h 4414175"/>
              <a:gd name="connsiteX434" fmla="*/ 5567800 w 12191999"/>
              <a:gd name="connsiteY434" fmla="*/ 3281512 h 4414175"/>
              <a:gd name="connsiteX435" fmla="*/ 5494762 w 12191999"/>
              <a:gd name="connsiteY435" fmla="*/ 3392326 h 4414175"/>
              <a:gd name="connsiteX436" fmla="*/ 5429383 w 12191999"/>
              <a:gd name="connsiteY436" fmla="*/ 3431817 h 4414175"/>
              <a:gd name="connsiteX437" fmla="*/ 5394521 w 12191999"/>
              <a:gd name="connsiteY437" fmla="*/ 3499425 h 4414175"/>
              <a:gd name="connsiteX438" fmla="*/ 5442527 w 12191999"/>
              <a:gd name="connsiteY438" fmla="*/ 3687334 h 4414175"/>
              <a:gd name="connsiteX439" fmla="*/ 5380576 w 12191999"/>
              <a:gd name="connsiteY439" fmla="*/ 3708708 h 4414175"/>
              <a:gd name="connsiteX440" fmla="*/ 5349544 w 12191999"/>
              <a:gd name="connsiteY440" fmla="*/ 3750142 h 4414175"/>
              <a:gd name="connsiteX441" fmla="*/ 5322627 w 12191999"/>
              <a:gd name="connsiteY441" fmla="*/ 4052866 h 4414175"/>
              <a:gd name="connsiteX442" fmla="*/ 5293765 w 12191999"/>
              <a:gd name="connsiteY442" fmla="*/ 4145449 h 4414175"/>
              <a:gd name="connsiteX443" fmla="*/ 5340514 w 12191999"/>
              <a:gd name="connsiteY443" fmla="*/ 4092928 h 4414175"/>
              <a:gd name="connsiteX444" fmla="*/ 5474188 w 12191999"/>
              <a:gd name="connsiteY444" fmla="*/ 3969826 h 4414175"/>
              <a:gd name="connsiteX445" fmla="*/ 5527109 w 12191999"/>
              <a:gd name="connsiteY445" fmla="*/ 3923078 h 4414175"/>
              <a:gd name="connsiteX446" fmla="*/ 5631752 w 12191999"/>
              <a:gd name="connsiteY446" fmla="*/ 3813864 h 4414175"/>
              <a:gd name="connsiteX447" fmla="*/ 5686729 w 12191999"/>
              <a:gd name="connsiteY447" fmla="*/ 3706194 h 4414175"/>
              <a:gd name="connsiteX448" fmla="*/ 5769025 w 12191999"/>
              <a:gd name="connsiteY448" fmla="*/ 3609725 h 4414175"/>
              <a:gd name="connsiteX449" fmla="*/ 5814916 w 12191999"/>
              <a:gd name="connsiteY449" fmla="*/ 3571948 h 4414175"/>
              <a:gd name="connsiteX450" fmla="*/ 5907671 w 12191999"/>
              <a:gd name="connsiteY450" fmla="*/ 3469707 h 4414175"/>
              <a:gd name="connsiteX451" fmla="*/ 6039688 w 12191999"/>
              <a:gd name="connsiteY451" fmla="*/ 3344434 h 4414175"/>
              <a:gd name="connsiteX452" fmla="*/ 6074435 w 12191999"/>
              <a:gd name="connsiteY452" fmla="*/ 3376667 h 4414175"/>
              <a:gd name="connsiteX453" fmla="*/ 6082607 w 12191999"/>
              <a:gd name="connsiteY453" fmla="*/ 3334204 h 4414175"/>
              <a:gd name="connsiteX454" fmla="*/ 6176962 w 12191999"/>
              <a:gd name="connsiteY454" fmla="*/ 3277226 h 4414175"/>
              <a:gd name="connsiteX455" fmla="*/ 6208794 w 12191999"/>
              <a:gd name="connsiteY455" fmla="*/ 3289570 h 4414175"/>
              <a:gd name="connsiteX456" fmla="*/ 6231769 w 12191999"/>
              <a:gd name="connsiteY456" fmla="*/ 3369123 h 4414175"/>
              <a:gd name="connsiteX457" fmla="*/ 6229311 w 12191999"/>
              <a:gd name="connsiteY457" fmla="*/ 3405242 h 4414175"/>
              <a:gd name="connsiteX458" fmla="*/ 6202393 w 12191999"/>
              <a:gd name="connsiteY458" fmla="*/ 3443818 h 4414175"/>
              <a:gd name="connsiteX459" fmla="*/ 6178733 w 12191999"/>
              <a:gd name="connsiteY459" fmla="*/ 3453876 h 4414175"/>
              <a:gd name="connsiteX460" fmla="*/ 6134214 w 12191999"/>
              <a:gd name="connsiteY460" fmla="*/ 3451819 h 4414175"/>
              <a:gd name="connsiteX461" fmla="*/ 6274517 w 12191999"/>
              <a:gd name="connsiteY461" fmla="*/ 3473764 h 4414175"/>
              <a:gd name="connsiteX462" fmla="*/ 6342697 w 12191999"/>
              <a:gd name="connsiteY462" fmla="*/ 3469078 h 4414175"/>
              <a:gd name="connsiteX463" fmla="*/ 6458768 w 12191999"/>
              <a:gd name="connsiteY463" fmla="*/ 3412157 h 4414175"/>
              <a:gd name="connsiteX464" fmla="*/ 6530434 w 12191999"/>
              <a:gd name="connsiteY464" fmla="*/ 3352550 h 4414175"/>
              <a:gd name="connsiteX465" fmla="*/ 6621417 w 12191999"/>
              <a:gd name="connsiteY465" fmla="*/ 3252880 h 4414175"/>
              <a:gd name="connsiteX466" fmla="*/ 6755605 w 12191999"/>
              <a:gd name="connsiteY466" fmla="*/ 3130064 h 4414175"/>
              <a:gd name="connsiteX467" fmla="*/ 6784695 w 12191999"/>
              <a:gd name="connsiteY467" fmla="*/ 3169212 h 4414175"/>
              <a:gd name="connsiteX468" fmla="*/ 6796639 w 12191999"/>
              <a:gd name="connsiteY468" fmla="*/ 3130579 h 4414175"/>
              <a:gd name="connsiteX469" fmla="*/ 6858304 w 12191999"/>
              <a:gd name="connsiteY469" fmla="*/ 3058570 h 4414175"/>
              <a:gd name="connsiteX470" fmla="*/ 6951801 w 12191999"/>
              <a:gd name="connsiteY470" fmla="*/ 3113319 h 4414175"/>
              <a:gd name="connsiteX471" fmla="*/ 6945915 w 12191999"/>
              <a:gd name="connsiteY471" fmla="*/ 3166755 h 4414175"/>
              <a:gd name="connsiteX472" fmla="*/ 6936714 w 12191999"/>
              <a:gd name="connsiteY472" fmla="*/ 3205445 h 4414175"/>
              <a:gd name="connsiteX473" fmla="*/ 6904481 w 12191999"/>
              <a:gd name="connsiteY473" fmla="*/ 3250079 h 4414175"/>
              <a:gd name="connsiteX474" fmla="*/ 6841730 w 12191999"/>
              <a:gd name="connsiteY474" fmla="*/ 3237735 h 4414175"/>
              <a:gd name="connsiteX475" fmla="*/ 6839273 w 12191999"/>
              <a:gd name="connsiteY475" fmla="*/ 3251508 h 4414175"/>
              <a:gd name="connsiteX476" fmla="*/ 6982719 w 12191999"/>
              <a:gd name="connsiteY476" fmla="*/ 3279112 h 4414175"/>
              <a:gd name="connsiteX477" fmla="*/ 7104335 w 12191999"/>
              <a:gd name="connsiteY477" fmla="*/ 3292428 h 4414175"/>
              <a:gd name="connsiteX478" fmla="*/ 7149483 w 12191999"/>
              <a:gd name="connsiteY478" fmla="*/ 3265910 h 4414175"/>
              <a:gd name="connsiteX479" fmla="*/ 7245381 w 12191999"/>
              <a:gd name="connsiteY479" fmla="*/ 3116691 h 4414175"/>
              <a:gd name="connsiteX480" fmla="*/ 7317390 w 12191999"/>
              <a:gd name="connsiteY480" fmla="*/ 3003192 h 4414175"/>
              <a:gd name="connsiteX481" fmla="*/ 7435919 w 12191999"/>
              <a:gd name="connsiteY481" fmla="*/ 2858316 h 4414175"/>
              <a:gd name="connsiteX482" fmla="*/ 7474267 w 12191999"/>
              <a:gd name="connsiteY482" fmla="*/ 2887634 h 4414175"/>
              <a:gd name="connsiteX483" fmla="*/ 7479239 w 12191999"/>
              <a:gd name="connsiteY483" fmla="*/ 2842200 h 4414175"/>
              <a:gd name="connsiteX484" fmla="*/ 7566221 w 12191999"/>
              <a:gd name="connsiteY484" fmla="*/ 2779335 h 4414175"/>
              <a:gd name="connsiteX485" fmla="*/ 7585481 w 12191999"/>
              <a:gd name="connsiteY485" fmla="*/ 2784364 h 4414175"/>
              <a:gd name="connsiteX486" fmla="*/ 7623371 w 12191999"/>
              <a:gd name="connsiteY486" fmla="*/ 2807910 h 4414175"/>
              <a:gd name="connsiteX487" fmla="*/ 7627543 w 12191999"/>
              <a:gd name="connsiteY487" fmla="*/ 2844257 h 4414175"/>
              <a:gd name="connsiteX488" fmla="*/ 7628686 w 12191999"/>
              <a:gd name="connsiteY488" fmla="*/ 2877633 h 4414175"/>
              <a:gd name="connsiteX489" fmla="*/ 7628743 w 12191999"/>
              <a:gd name="connsiteY489" fmla="*/ 2903865 h 4414175"/>
              <a:gd name="connsiteX490" fmla="*/ 7595425 w 12191999"/>
              <a:gd name="connsiteY490" fmla="*/ 2955757 h 4414175"/>
              <a:gd name="connsiteX491" fmla="*/ 7538218 w 12191999"/>
              <a:gd name="connsiteY491" fmla="*/ 2952842 h 4414175"/>
              <a:gd name="connsiteX492" fmla="*/ 7657261 w 12191999"/>
              <a:gd name="connsiteY492" fmla="*/ 2969987 h 4414175"/>
              <a:gd name="connsiteX493" fmla="*/ 7763788 w 12191999"/>
              <a:gd name="connsiteY493" fmla="*/ 2951528 h 4414175"/>
              <a:gd name="connsiteX494" fmla="*/ 7790135 w 12191999"/>
              <a:gd name="connsiteY494" fmla="*/ 2930439 h 4414175"/>
              <a:gd name="connsiteX495" fmla="*/ 7843227 w 12191999"/>
              <a:gd name="connsiteY495" fmla="*/ 2711384 h 4414175"/>
              <a:gd name="connsiteX496" fmla="*/ 7849057 w 12191999"/>
              <a:gd name="connsiteY496" fmla="*/ 2617257 h 4414175"/>
              <a:gd name="connsiteX497" fmla="*/ 7838826 w 12191999"/>
              <a:gd name="connsiteY497" fmla="*/ 2616686 h 4414175"/>
              <a:gd name="connsiteX498" fmla="*/ 7830711 w 12191999"/>
              <a:gd name="connsiteY498" fmla="*/ 2558507 h 4414175"/>
              <a:gd name="connsiteX499" fmla="*/ 7802879 w 12191999"/>
              <a:gd name="connsiteY499" fmla="*/ 2523074 h 4414175"/>
              <a:gd name="connsiteX500" fmla="*/ 7824025 w 12191999"/>
              <a:gd name="connsiteY500" fmla="*/ 2317563 h 4414175"/>
              <a:gd name="connsiteX501" fmla="*/ 7813338 w 12191999"/>
              <a:gd name="connsiteY501" fmla="*/ 2265728 h 4414175"/>
              <a:gd name="connsiteX502" fmla="*/ 7702752 w 12191999"/>
              <a:gd name="connsiteY502" fmla="*/ 2396830 h 4414175"/>
              <a:gd name="connsiteX503" fmla="*/ 7685665 w 12191999"/>
              <a:gd name="connsiteY503" fmla="*/ 2432606 h 4414175"/>
              <a:gd name="connsiteX504" fmla="*/ 7732413 w 12191999"/>
              <a:gd name="connsiteY504" fmla="*/ 2506787 h 4414175"/>
              <a:gd name="connsiteX505" fmla="*/ 7782248 w 12191999"/>
              <a:gd name="connsiteY505" fmla="*/ 2506787 h 4414175"/>
              <a:gd name="connsiteX506" fmla="*/ 7786306 w 12191999"/>
              <a:gd name="connsiteY506" fmla="*/ 2530447 h 4414175"/>
              <a:gd name="connsiteX507" fmla="*/ 7801622 w 12191999"/>
              <a:gd name="connsiteY507" fmla="*/ 2621830 h 4414175"/>
              <a:gd name="connsiteX508" fmla="*/ 7796821 w 12191999"/>
              <a:gd name="connsiteY508" fmla="*/ 2695153 h 4414175"/>
              <a:gd name="connsiteX509" fmla="*/ 7775162 w 12191999"/>
              <a:gd name="connsiteY509" fmla="*/ 2714298 h 4414175"/>
              <a:gd name="connsiteX510" fmla="*/ 7555420 w 12191999"/>
              <a:gd name="connsiteY510" fmla="*/ 2720813 h 4414175"/>
              <a:gd name="connsiteX511" fmla="*/ 7534560 w 12191999"/>
              <a:gd name="connsiteY511" fmla="*/ 2705097 h 4414175"/>
              <a:gd name="connsiteX512" fmla="*/ 7525816 w 12191999"/>
              <a:gd name="connsiteY512" fmla="*/ 2534219 h 4414175"/>
              <a:gd name="connsiteX513" fmla="*/ 7528902 w 12191999"/>
              <a:gd name="connsiteY513" fmla="*/ 2523246 h 4414175"/>
              <a:gd name="connsiteX514" fmla="*/ 7598454 w 12191999"/>
              <a:gd name="connsiteY514" fmla="*/ 2512959 h 4414175"/>
              <a:gd name="connsiteX515" fmla="*/ 7635544 w 12191999"/>
              <a:gd name="connsiteY515" fmla="*/ 2434549 h 4414175"/>
              <a:gd name="connsiteX516" fmla="*/ 7612455 w 12191999"/>
              <a:gd name="connsiteY516" fmla="*/ 2415118 h 4414175"/>
              <a:gd name="connsiteX517" fmla="*/ 7666519 w 12191999"/>
              <a:gd name="connsiteY517" fmla="*/ 2300761 h 4414175"/>
              <a:gd name="connsiteX518" fmla="*/ 7756473 w 12191999"/>
              <a:gd name="connsiteY518" fmla="*/ 2200520 h 4414175"/>
              <a:gd name="connsiteX519" fmla="*/ 7803279 w 12191999"/>
              <a:gd name="connsiteY519" fmla="*/ 2139084 h 4414175"/>
              <a:gd name="connsiteX520" fmla="*/ 7845513 w 12191999"/>
              <a:gd name="connsiteY520" fmla="*/ 2107937 h 4414175"/>
              <a:gd name="connsiteX521" fmla="*/ 7882146 w 12191999"/>
              <a:gd name="connsiteY521" fmla="*/ 2094735 h 4414175"/>
              <a:gd name="connsiteX522" fmla="*/ 7821625 w 12191999"/>
              <a:gd name="connsiteY522" fmla="*/ 1982778 h 4414175"/>
              <a:gd name="connsiteX523" fmla="*/ 7929523 w 12191999"/>
              <a:gd name="connsiteY523" fmla="*/ 1934372 h 4414175"/>
              <a:gd name="connsiteX524" fmla="*/ 7963071 w 12191999"/>
              <a:gd name="connsiteY524" fmla="*/ 1967291 h 4414175"/>
              <a:gd name="connsiteX525" fmla="*/ 7983302 w 12191999"/>
              <a:gd name="connsiteY525" fmla="*/ 1991465 h 4414175"/>
              <a:gd name="connsiteX526" fmla="*/ 8003362 w 12191999"/>
              <a:gd name="connsiteY526" fmla="*/ 2022555 h 4414175"/>
              <a:gd name="connsiteX527" fmla="*/ 7967928 w 12191999"/>
              <a:gd name="connsiteY527" fmla="*/ 2084848 h 4414175"/>
              <a:gd name="connsiteX528" fmla="*/ 8030451 w 12191999"/>
              <a:gd name="connsiteY528" fmla="*/ 2121481 h 4414175"/>
              <a:gd name="connsiteX529" fmla="*/ 8069141 w 12191999"/>
              <a:gd name="connsiteY529" fmla="*/ 2136798 h 4414175"/>
              <a:gd name="connsiteX530" fmla="*/ 8200529 w 12191999"/>
              <a:gd name="connsiteY530" fmla="*/ 2088963 h 4414175"/>
              <a:gd name="connsiteX531" fmla="*/ 8251678 w 12191999"/>
              <a:gd name="connsiteY531" fmla="*/ 2052901 h 4414175"/>
              <a:gd name="connsiteX532" fmla="*/ 8350319 w 12191999"/>
              <a:gd name="connsiteY532" fmla="*/ 1978606 h 4414175"/>
              <a:gd name="connsiteX533" fmla="*/ 8501824 w 12191999"/>
              <a:gd name="connsiteY533" fmla="*/ 1813557 h 4414175"/>
              <a:gd name="connsiteX534" fmla="*/ 8874956 w 12191999"/>
              <a:gd name="connsiteY534" fmla="*/ 1348642 h 4414175"/>
              <a:gd name="connsiteX535" fmla="*/ 8882729 w 12191999"/>
              <a:gd name="connsiteY535" fmla="*/ 1305722 h 4414175"/>
              <a:gd name="connsiteX536" fmla="*/ 8901874 w 12191999"/>
              <a:gd name="connsiteY536" fmla="*/ 1275718 h 4414175"/>
              <a:gd name="connsiteX537" fmla="*/ 8923591 w 12191999"/>
              <a:gd name="connsiteY537" fmla="*/ 1277833 h 4414175"/>
              <a:gd name="connsiteX538" fmla="*/ 9225057 w 12191999"/>
              <a:gd name="connsiteY538" fmla="*/ 1298521 h 4414175"/>
              <a:gd name="connsiteX539" fmla="*/ 9330385 w 12191999"/>
              <a:gd name="connsiteY539" fmla="*/ 1268746 h 4414175"/>
              <a:gd name="connsiteX540" fmla="*/ 9400793 w 12191999"/>
              <a:gd name="connsiteY540" fmla="*/ 1273490 h 4414175"/>
              <a:gd name="connsiteX541" fmla="*/ 9404222 w 12191999"/>
              <a:gd name="connsiteY541" fmla="*/ 1247429 h 4414175"/>
              <a:gd name="connsiteX542" fmla="*/ 9411080 w 12191999"/>
              <a:gd name="connsiteY542" fmla="*/ 1225484 h 4414175"/>
              <a:gd name="connsiteX543" fmla="*/ 9424396 w 12191999"/>
              <a:gd name="connsiteY543" fmla="*/ 1208853 h 4414175"/>
              <a:gd name="connsiteX544" fmla="*/ 9436512 w 12191999"/>
              <a:gd name="connsiteY544" fmla="*/ 1197423 h 4414175"/>
              <a:gd name="connsiteX545" fmla="*/ 9489662 w 12191999"/>
              <a:gd name="connsiteY545" fmla="*/ 1166562 h 4414175"/>
              <a:gd name="connsiteX546" fmla="*/ 9580130 w 12191999"/>
              <a:gd name="connsiteY546" fmla="*/ 1206967 h 4414175"/>
              <a:gd name="connsiteX547" fmla="*/ 9565557 w 12191999"/>
              <a:gd name="connsiteY547" fmla="*/ 1285034 h 4414175"/>
              <a:gd name="connsiteX548" fmla="*/ 9528123 w 12191999"/>
              <a:gd name="connsiteY548" fmla="*/ 1402877 h 4414175"/>
              <a:gd name="connsiteX549" fmla="*/ 9530981 w 12191999"/>
              <a:gd name="connsiteY549" fmla="*/ 1422594 h 4414175"/>
              <a:gd name="connsiteX550" fmla="*/ 9458514 w 12191999"/>
              <a:gd name="connsiteY550" fmla="*/ 1561183 h 4414175"/>
              <a:gd name="connsiteX551" fmla="*/ 9434340 w 12191999"/>
              <a:gd name="connsiteY551" fmla="*/ 1569412 h 4414175"/>
              <a:gd name="connsiteX552" fmla="*/ 9360446 w 12191999"/>
              <a:gd name="connsiteY552" fmla="*/ 1674911 h 4414175"/>
              <a:gd name="connsiteX553" fmla="*/ 9359874 w 12191999"/>
              <a:gd name="connsiteY553" fmla="*/ 1709087 h 4414175"/>
              <a:gd name="connsiteX554" fmla="*/ 9283007 w 12191999"/>
              <a:gd name="connsiteY554" fmla="*/ 1743948 h 4414175"/>
              <a:gd name="connsiteX555" fmla="*/ 9261747 w 12191999"/>
              <a:gd name="connsiteY555" fmla="*/ 1904825 h 4414175"/>
              <a:gd name="connsiteX556" fmla="*/ 9279864 w 12191999"/>
              <a:gd name="connsiteY556" fmla="*/ 1937630 h 4414175"/>
              <a:gd name="connsiteX557" fmla="*/ 9360503 w 12191999"/>
              <a:gd name="connsiteY557" fmla="*/ 2019583 h 4414175"/>
              <a:gd name="connsiteX558" fmla="*/ 9441084 w 12191999"/>
              <a:gd name="connsiteY558" fmla="*/ 2133254 h 4414175"/>
              <a:gd name="connsiteX559" fmla="*/ 9473831 w 12191999"/>
              <a:gd name="connsiteY559" fmla="*/ 2191376 h 4414175"/>
              <a:gd name="connsiteX560" fmla="*/ 9471488 w 12191999"/>
              <a:gd name="connsiteY560" fmla="*/ 2217836 h 4414175"/>
              <a:gd name="connsiteX561" fmla="*/ 9700888 w 12191999"/>
              <a:gd name="connsiteY561" fmla="*/ 2234238 h 4414175"/>
              <a:gd name="connsiteX562" fmla="*/ 9819588 w 12191999"/>
              <a:gd name="connsiteY562" fmla="*/ 2206749 h 4414175"/>
              <a:gd name="connsiteX563" fmla="*/ 9998182 w 12191999"/>
              <a:gd name="connsiteY563" fmla="*/ 2160800 h 4414175"/>
              <a:gd name="connsiteX564" fmla="*/ 9990582 w 12191999"/>
              <a:gd name="connsiteY564" fmla="*/ 1957461 h 4414175"/>
              <a:gd name="connsiteX565" fmla="*/ 10012126 w 12191999"/>
              <a:gd name="connsiteY565" fmla="*/ 1671596 h 4414175"/>
              <a:gd name="connsiteX566" fmla="*/ 10010698 w 12191999"/>
              <a:gd name="connsiteY566" fmla="*/ 1657880 h 4414175"/>
              <a:gd name="connsiteX567" fmla="*/ 10019099 w 12191999"/>
              <a:gd name="connsiteY567" fmla="*/ 1584671 h 4414175"/>
              <a:gd name="connsiteX568" fmla="*/ 10002583 w 12191999"/>
              <a:gd name="connsiteY568" fmla="*/ 1538723 h 4414175"/>
              <a:gd name="connsiteX569" fmla="*/ 9956292 w 12191999"/>
              <a:gd name="connsiteY569" fmla="*/ 1561868 h 4414175"/>
              <a:gd name="connsiteX570" fmla="*/ 10009669 w 12191999"/>
              <a:gd name="connsiteY570" fmla="*/ 1321438 h 4414175"/>
              <a:gd name="connsiteX571" fmla="*/ 9996068 w 12191999"/>
              <a:gd name="connsiteY571" fmla="*/ 1286748 h 4414175"/>
              <a:gd name="connsiteX572" fmla="*/ 9935031 w 12191999"/>
              <a:gd name="connsiteY572" fmla="*/ 1231141 h 4414175"/>
              <a:gd name="connsiteX573" fmla="*/ 9889311 w 12191999"/>
              <a:gd name="connsiteY573" fmla="*/ 1030088 h 4414175"/>
              <a:gd name="connsiteX574" fmla="*/ 9921715 w 12191999"/>
              <a:gd name="connsiteY574" fmla="*/ 951221 h 4414175"/>
              <a:gd name="connsiteX575" fmla="*/ 9948233 w 12191999"/>
              <a:gd name="connsiteY575" fmla="*/ 936419 h 4414175"/>
              <a:gd name="connsiteX576" fmla="*/ 9985209 w 12191999"/>
              <a:gd name="connsiteY576" fmla="*/ 966365 h 4414175"/>
              <a:gd name="connsiteX577" fmla="*/ 9967607 w 12191999"/>
              <a:gd name="connsiteY577" fmla="*/ 990711 h 4414175"/>
              <a:gd name="connsiteX578" fmla="*/ 9946404 w 12191999"/>
              <a:gd name="connsiteY578" fmla="*/ 1031174 h 4414175"/>
              <a:gd name="connsiteX579" fmla="*/ 9946518 w 12191999"/>
              <a:gd name="connsiteY579" fmla="*/ 1062549 h 4414175"/>
              <a:gd name="connsiteX580" fmla="*/ 10026129 w 12191999"/>
              <a:gd name="connsiteY580" fmla="*/ 1195308 h 4414175"/>
              <a:gd name="connsiteX581" fmla="*/ 10041902 w 12191999"/>
              <a:gd name="connsiteY581" fmla="*/ 1199309 h 4414175"/>
              <a:gd name="connsiteX582" fmla="*/ 10127398 w 12191999"/>
              <a:gd name="connsiteY582" fmla="*/ 1212625 h 4414175"/>
              <a:gd name="connsiteX583" fmla="*/ 10139285 w 12191999"/>
              <a:gd name="connsiteY583" fmla="*/ 1215939 h 4414175"/>
              <a:gd name="connsiteX584" fmla="*/ 10137514 w 12191999"/>
              <a:gd name="connsiteY584" fmla="*/ 1191022 h 4414175"/>
              <a:gd name="connsiteX585" fmla="*/ 10113568 w 12191999"/>
              <a:gd name="connsiteY585" fmla="*/ 1109412 h 4414175"/>
              <a:gd name="connsiteX586" fmla="*/ 10165289 w 12191999"/>
              <a:gd name="connsiteY586" fmla="*/ 1059291 h 4414175"/>
              <a:gd name="connsiteX587" fmla="*/ 10230725 w 12191999"/>
              <a:gd name="connsiteY587" fmla="*/ 1109698 h 4414175"/>
              <a:gd name="connsiteX588" fmla="*/ 10227811 w 12191999"/>
              <a:gd name="connsiteY588" fmla="*/ 1178335 h 4414175"/>
              <a:gd name="connsiteX589" fmla="*/ 10244727 w 12191999"/>
              <a:gd name="connsiteY589" fmla="*/ 1225941 h 4414175"/>
              <a:gd name="connsiteX590" fmla="*/ 10309306 w 12191999"/>
              <a:gd name="connsiteY590" fmla="*/ 1254344 h 4414175"/>
              <a:gd name="connsiteX591" fmla="*/ 10358227 w 12191999"/>
              <a:gd name="connsiteY591" fmla="*/ 1304693 h 4414175"/>
              <a:gd name="connsiteX592" fmla="*/ 10415091 w 12191999"/>
              <a:gd name="connsiteY592" fmla="*/ 1429795 h 4414175"/>
              <a:gd name="connsiteX593" fmla="*/ 10459269 w 12191999"/>
              <a:gd name="connsiteY593" fmla="*/ 1603702 h 4414175"/>
              <a:gd name="connsiteX594" fmla="*/ 10448067 w 12191999"/>
              <a:gd name="connsiteY594" fmla="*/ 1645079 h 4414175"/>
              <a:gd name="connsiteX595" fmla="*/ 10425493 w 12191999"/>
              <a:gd name="connsiteY595" fmla="*/ 1657423 h 4414175"/>
              <a:gd name="connsiteX596" fmla="*/ 10407947 w 12191999"/>
              <a:gd name="connsiteY596" fmla="*/ 1644393 h 4414175"/>
              <a:gd name="connsiteX597" fmla="*/ 10397889 w 12191999"/>
              <a:gd name="connsiteY597" fmla="*/ 1574384 h 4414175"/>
              <a:gd name="connsiteX598" fmla="*/ 10344226 w 12191999"/>
              <a:gd name="connsiteY598" fmla="*/ 1442253 h 4414175"/>
              <a:gd name="connsiteX599" fmla="*/ 10322965 w 12191999"/>
              <a:gd name="connsiteY599" fmla="*/ 1421965 h 4414175"/>
              <a:gd name="connsiteX600" fmla="*/ 10317136 w 12191999"/>
              <a:gd name="connsiteY600" fmla="*/ 1497403 h 4414175"/>
              <a:gd name="connsiteX601" fmla="*/ 10297820 w 12191999"/>
              <a:gd name="connsiteY601" fmla="*/ 1692228 h 4414175"/>
              <a:gd name="connsiteX602" fmla="*/ 10304221 w 12191999"/>
              <a:gd name="connsiteY602" fmla="*/ 1819958 h 4414175"/>
              <a:gd name="connsiteX603" fmla="*/ 10338396 w 12191999"/>
              <a:gd name="connsiteY603" fmla="*/ 2007981 h 4414175"/>
              <a:gd name="connsiteX604" fmla="*/ 10380916 w 12191999"/>
              <a:gd name="connsiteY604" fmla="*/ 1971805 h 4414175"/>
              <a:gd name="connsiteX605" fmla="*/ 10553794 w 12191999"/>
              <a:gd name="connsiteY605" fmla="*/ 1857505 h 4414175"/>
              <a:gd name="connsiteX606" fmla="*/ 10667294 w 12191999"/>
              <a:gd name="connsiteY606" fmla="*/ 1791726 h 4414175"/>
              <a:gd name="connsiteX607" fmla="*/ 10675639 w 12191999"/>
              <a:gd name="connsiteY607" fmla="*/ 1759550 h 4414175"/>
              <a:gd name="connsiteX608" fmla="*/ 10669809 w 12191999"/>
              <a:gd name="connsiteY608" fmla="*/ 1722974 h 4414175"/>
              <a:gd name="connsiteX609" fmla="*/ 10686668 w 12191999"/>
              <a:gd name="connsiteY609" fmla="*/ 1608617 h 4414175"/>
              <a:gd name="connsiteX610" fmla="*/ 10705813 w 12191999"/>
              <a:gd name="connsiteY610" fmla="*/ 1109126 h 4414175"/>
              <a:gd name="connsiteX611" fmla="*/ 10698098 w 12191999"/>
              <a:gd name="connsiteY611" fmla="*/ 1077636 h 4414175"/>
              <a:gd name="connsiteX612" fmla="*/ 10704327 w 12191999"/>
              <a:gd name="connsiteY612" fmla="*/ 1023801 h 4414175"/>
              <a:gd name="connsiteX613" fmla="*/ 10710672 w 12191999"/>
              <a:gd name="connsiteY613" fmla="*/ 1006542 h 4414175"/>
              <a:gd name="connsiteX614" fmla="*/ 10728216 w 12191999"/>
              <a:gd name="connsiteY614" fmla="*/ 644268 h 4414175"/>
              <a:gd name="connsiteX615" fmla="*/ 10738389 w 12191999"/>
              <a:gd name="connsiteY615" fmla="*/ 453958 h 4414175"/>
              <a:gd name="connsiteX616" fmla="*/ 10646035 w 12191999"/>
              <a:gd name="connsiteY616" fmla="*/ 454073 h 4414175"/>
              <a:gd name="connsiteX617" fmla="*/ 9952405 w 12191999"/>
              <a:gd name="connsiteY617" fmla="*/ 475675 h 4414175"/>
              <a:gd name="connsiteX618" fmla="*/ 9932802 w 12191999"/>
              <a:gd name="connsiteY618" fmla="*/ 477676 h 4414175"/>
              <a:gd name="connsiteX619" fmla="*/ 9799586 w 12191999"/>
              <a:gd name="connsiteY619" fmla="*/ 498821 h 4414175"/>
              <a:gd name="connsiteX620" fmla="*/ 9772325 w 12191999"/>
              <a:gd name="connsiteY620" fmla="*/ 515966 h 4414175"/>
              <a:gd name="connsiteX621" fmla="*/ 9758267 w 12191999"/>
              <a:gd name="connsiteY621" fmla="*/ 526710 h 4414175"/>
              <a:gd name="connsiteX622" fmla="*/ 9573158 w 12191999"/>
              <a:gd name="connsiteY622" fmla="*/ 527168 h 4414175"/>
              <a:gd name="connsiteX623" fmla="*/ 9591617 w 12191999"/>
              <a:gd name="connsiteY623" fmla="*/ 505222 h 4414175"/>
              <a:gd name="connsiteX624" fmla="*/ 9728206 w 12191999"/>
              <a:gd name="connsiteY624" fmla="*/ 363147 h 4414175"/>
              <a:gd name="connsiteX625" fmla="*/ 9737121 w 12191999"/>
              <a:gd name="connsiteY625" fmla="*/ 256620 h 4414175"/>
              <a:gd name="connsiteX626" fmla="*/ 9642538 w 12191999"/>
              <a:gd name="connsiteY626" fmla="*/ 120488 h 4414175"/>
              <a:gd name="connsiteX627" fmla="*/ 9754437 w 12191999"/>
              <a:gd name="connsiteY627" fmla="*/ 114202 h 4414175"/>
              <a:gd name="connsiteX628" fmla="*/ 9785413 w 12191999"/>
              <a:gd name="connsiteY628" fmla="*/ 93285 h 4414175"/>
              <a:gd name="connsiteX629" fmla="*/ 9805701 w 12191999"/>
              <a:gd name="connsiteY629" fmla="*/ 79569 h 4414175"/>
              <a:gd name="connsiteX630" fmla="*/ 9888283 w 12191999"/>
              <a:gd name="connsiteY630" fmla="*/ 73968 h 4414175"/>
              <a:gd name="connsiteX631" fmla="*/ 9975208 w 12191999"/>
              <a:gd name="connsiteY631" fmla="*/ 52251 h 4414175"/>
              <a:gd name="connsiteX632" fmla="*/ 10021556 w 12191999"/>
              <a:gd name="connsiteY632" fmla="*/ 41335 h 4414175"/>
              <a:gd name="connsiteX633" fmla="*/ 10346454 w 12191999"/>
              <a:gd name="connsiteY633" fmla="*/ 22533 h 4414175"/>
              <a:gd name="connsiteX634" fmla="*/ 10696955 w 12191999"/>
              <a:gd name="connsiteY634" fmla="*/ 1845 h 4414175"/>
              <a:gd name="connsiteX635" fmla="*/ 10714043 w 12191999"/>
              <a:gd name="connsiteY635" fmla="*/ 473 h 4414175"/>
              <a:gd name="connsiteX0" fmla="*/ 3306899 w 12191999"/>
              <a:gd name="connsiteY0" fmla="*/ 4007343 h 4414175"/>
              <a:gd name="connsiteX1" fmla="*/ 3306899 w 12191999"/>
              <a:gd name="connsiteY1" fmla="*/ 4007343 h 4414175"/>
              <a:gd name="connsiteX2" fmla="*/ 3306889 w 12191999"/>
              <a:gd name="connsiteY2" fmla="*/ 4007346 h 4414175"/>
              <a:gd name="connsiteX3" fmla="*/ 3306899 w 12191999"/>
              <a:gd name="connsiteY3" fmla="*/ 4007343 h 4414175"/>
              <a:gd name="connsiteX4" fmla="*/ 5770225 w 12191999"/>
              <a:gd name="connsiteY4" fmla="*/ 3864671 h 4414175"/>
              <a:gd name="connsiteX5" fmla="*/ 5559800 w 12191999"/>
              <a:gd name="connsiteY5" fmla="*/ 4017604 h 4414175"/>
              <a:gd name="connsiteX6" fmla="*/ 5433097 w 12191999"/>
              <a:gd name="connsiteY6" fmla="*/ 4133904 h 4414175"/>
              <a:gd name="connsiteX7" fmla="*/ 5338742 w 12191999"/>
              <a:gd name="connsiteY7" fmla="*/ 4254548 h 4414175"/>
              <a:gd name="connsiteX8" fmla="*/ 5331084 w 12191999"/>
              <a:gd name="connsiteY8" fmla="*/ 4276722 h 4414175"/>
              <a:gd name="connsiteX9" fmla="*/ 5354687 w 12191999"/>
              <a:gd name="connsiteY9" fmla="*/ 4275522 h 4414175"/>
              <a:gd name="connsiteX10" fmla="*/ 5621921 w 12191999"/>
              <a:gd name="connsiteY10" fmla="*/ 4188311 h 4414175"/>
              <a:gd name="connsiteX11" fmla="*/ 5641180 w 12191999"/>
              <a:gd name="connsiteY11" fmla="*/ 4179281 h 4414175"/>
              <a:gd name="connsiteX12" fmla="*/ 5594033 w 12191999"/>
              <a:gd name="connsiteY12" fmla="*/ 4117388 h 4414175"/>
              <a:gd name="connsiteX13" fmla="*/ 5864123 w 12191999"/>
              <a:gd name="connsiteY13" fmla="*/ 3948395 h 4414175"/>
              <a:gd name="connsiteX14" fmla="*/ 5770168 w 12191999"/>
              <a:gd name="connsiteY14" fmla="*/ 3864728 h 4414175"/>
              <a:gd name="connsiteX15" fmla="*/ 5770225 w 12191999"/>
              <a:gd name="connsiteY15" fmla="*/ 3864671 h 4414175"/>
              <a:gd name="connsiteX16" fmla="*/ 6500981 w 12191999"/>
              <a:gd name="connsiteY16" fmla="*/ 3644600 h 4414175"/>
              <a:gd name="connsiteX17" fmla="*/ 6477857 w 12191999"/>
              <a:gd name="connsiteY17" fmla="*/ 3654587 h 4414175"/>
              <a:gd name="connsiteX18" fmla="*/ 6327323 w 12191999"/>
              <a:gd name="connsiteY18" fmla="*/ 3761515 h 4414175"/>
              <a:gd name="connsiteX19" fmla="*/ 6111125 w 12191999"/>
              <a:gd name="connsiteY19" fmla="*/ 3982171 h 4414175"/>
              <a:gd name="connsiteX20" fmla="*/ 6109182 w 12191999"/>
              <a:gd name="connsiteY20" fmla="*/ 4008231 h 4414175"/>
              <a:gd name="connsiteX21" fmla="*/ 6140100 w 12191999"/>
              <a:gd name="connsiteY21" fmla="*/ 4016918 h 4414175"/>
              <a:gd name="connsiteX22" fmla="*/ 6243141 w 12191999"/>
              <a:gd name="connsiteY22" fmla="*/ 3985371 h 4414175"/>
              <a:gd name="connsiteX23" fmla="*/ 6287033 w 12191999"/>
              <a:gd name="connsiteY23" fmla="*/ 3981885 h 4414175"/>
              <a:gd name="connsiteX24" fmla="*/ 6433965 w 12191999"/>
              <a:gd name="connsiteY24" fmla="*/ 3997201 h 4414175"/>
              <a:gd name="connsiteX25" fmla="*/ 6371443 w 12191999"/>
              <a:gd name="connsiteY25" fmla="*/ 3945995 h 4414175"/>
              <a:gd name="connsiteX26" fmla="*/ 6601383 w 12191999"/>
              <a:gd name="connsiteY26" fmla="*/ 3721311 h 4414175"/>
              <a:gd name="connsiteX27" fmla="*/ 6601415 w 12191999"/>
              <a:gd name="connsiteY27" fmla="*/ 3721338 h 4414175"/>
              <a:gd name="connsiteX28" fmla="*/ 6601472 w 12191999"/>
              <a:gd name="connsiteY28" fmla="*/ 3721224 h 4414175"/>
              <a:gd name="connsiteX29" fmla="*/ 6601383 w 12191999"/>
              <a:gd name="connsiteY29" fmla="*/ 3721311 h 4414175"/>
              <a:gd name="connsiteX30" fmla="*/ 6523633 w 12191999"/>
              <a:gd name="connsiteY30" fmla="*/ 3656302 h 4414175"/>
              <a:gd name="connsiteX31" fmla="*/ 6500981 w 12191999"/>
              <a:gd name="connsiteY31" fmla="*/ 3644600 h 4414175"/>
              <a:gd name="connsiteX32" fmla="*/ 6089865 w 12191999"/>
              <a:gd name="connsiteY32" fmla="*/ 3596809 h 4414175"/>
              <a:gd name="connsiteX33" fmla="*/ 6014942 w 12191999"/>
              <a:gd name="connsiteY33" fmla="*/ 3695678 h 4414175"/>
              <a:gd name="connsiteX34" fmla="*/ 5971793 w 12191999"/>
              <a:gd name="connsiteY34" fmla="*/ 3775802 h 4414175"/>
              <a:gd name="connsiteX35" fmla="*/ 5922816 w 12191999"/>
              <a:gd name="connsiteY35" fmla="*/ 3833867 h 4414175"/>
              <a:gd name="connsiteX36" fmla="*/ 5960477 w 12191999"/>
              <a:gd name="connsiteY36" fmla="*/ 3937365 h 4414175"/>
              <a:gd name="connsiteX37" fmla="*/ 5942075 w 12191999"/>
              <a:gd name="connsiteY37" fmla="*/ 3997430 h 4414175"/>
              <a:gd name="connsiteX38" fmla="*/ 5806744 w 12191999"/>
              <a:gd name="connsiteY38" fmla="*/ 4122303 h 4414175"/>
              <a:gd name="connsiteX39" fmla="*/ 5809487 w 12191999"/>
              <a:gd name="connsiteY39" fmla="*/ 4126132 h 4414175"/>
              <a:gd name="connsiteX40" fmla="*/ 6062424 w 12191999"/>
              <a:gd name="connsiteY40" fmla="*/ 4043325 h 4414175"/>
              <a:gd name="connsiteX41" fmla="*/ 6062490 w 12191999"/>
              <a:gd name="connsiteY41" fmla="*/ 4043379 h 4414175"/>
              <a:gd name="connsiteX42" fmla="*/ 6062433 w 12191999"/>
              <a:gd name="connsiteY42" fmla="*/ 4043322 h 4414175"/>
              <a:gd name="connsiteX43" fmla="*/ 6062424 w 12191999"/>
              <a:gd name="connsiteY43" fmla="*/ 4043325 h 4414175"/>
              <a:gd name="connsiteX44" fmla="*/ 6038766 w 12191999"/>
              <a:gd name="connsiteY44" fmla="*/ 4024026 h 4414175"/>
              <a:gd name="connsiteX45" fmla="*/ 6009683 w 12191999"/>
              <a:gd name="connsiteY45" fmla="*/ 4016289 h 4414175"/>
              <a:gd name="connsiteX46" fmla="*/ 5974422 w 12191999"/>
              <a:gd name="connsiteY46" fmla="*/ 3985886 h 4414175"/>
              <a:gd name="connsiteX47" fmla="*/ 5997168 w 12191999"/>
              <a:gd name="connsiteY47" fmla="*/ 3944795 h 4414175"/>
              <a:gd name="connsiteX48" fmla="*/ 6066319 w 12191999"/>
              <a:gd name="connsiteY48" fmla="*/ 3873186 h 4414175"/>
              <a:gd name="connsiteX49" fmla="*/ 6205194 w 12191999"/>
              <a:gd name="connsiteY49" fmla="*/ 3739398 h 4414175"/>
              <a:gd name="connsiteX50" fmla="*/ 6267144 w 12191999"/>
              <a:gd name="connsiteY50" fmla="*/ 3690249 h 4414175"/>
              <a:gd name="connsiteX51" fmla="*/ 6239541 w 12191999"/>
              <a:gd name="connsiteY51" fmla="*/ 3685905 h 4414175"/>
              <a:gd name="connsiteX52" fmla="*/ 6189878 w 12191999"/>
              <a:gd name="connsiteY52" fmla="*/ 3672932 h 4414175"/>
              <a:gd name="connsiteX53" fmla="*/ 6089865 w 12191999"/>
              <a:gd name="connsiteY53" fmla="*/ 3596809 h 4414175"/>
              <a:gd name="connsiteX54" fmla="*/ 6398589 w 12191999"/>
              <a:gd name="connsiteY54" fmla="*/ 3506283 h 4414175"/>
              <a:gd name="connsiteX55" fmla="*/ 6398574 w 12191999"/>
              <a:gd name="connsiteY55" fmla="*/ 3506345 h 4414175"/>
              <a:gd name="connsiteX56" fmla="*/ 6339352 w 12191999"/>
              <a:gd name="connsiteY56" fmla="*/ 3525573 h 4414175"/>
              <a:gd name="connsiteX57" fmla="*/ 6155873 w 12191999"/>
              <a:gd name="connsiteY57" fmla="*/ 3537773 h 4414175"/>
              <a:gd name="connsiteX58" fmla="*/ 6255886 w 12191999"/>
              <a:gd name="connsiteY58" fmla="*/ 3644586 h 4414175"/>
              <a:gd name="connsiteX59" fmla="*/ 6291833 w 12191999"/>
              <a:gd name="connsiteY59" fmla="*/ 3649044 h 4414175"/>
              <a:gd name="connsiteX60" fmla="*/ 6387261 w 12191999"/>
              <a:gd name="connsiteY60" fmla="*/ 3551695 h 4414175"/>
              <a:gd name="connsiteX61" fmla="*/ 6398574 w 12191999"/>
              <a:gd name="connsiteY61" fmla="*/ 3506345 h 4414175"/>
              <a:gd name="connsiteX62" fmla="*/ 6398589 w 12191999"/>
              <a:gd name="connsiteY62" fmla="*/ 3506340 h 4414175"/>
              <a:gd name="connsiteX63" fmla="*/ 6398589 w 12191999"/>
              <a:gd name="connsiteY63" fmla="*/ 3506283 h 4414175"/>
              <a:gd name="connsiteX64" fmla="*/ 7266870 w 12191999"/>
              <a:gd name="connsiteY64" fmla="*/ 3408271 h 4414175"/>
              <a:gd name="connsiteX65" fmla="*/ 7266812 w 12191999"/>
              <a:gd name="connsiteY65" fmla="*/ 3408328 h 4414175"/>
              <a:gd name="connsiteX66" fmla="*/ 7237665 w 12191999"/>
              <a:gd name="connsiteY66" fmla="*/ 3435931 h 4414175"/>
              <a:gd name="connsiteX67" fmla="*/ 7081132 w 12191999"/>
              <a:gd name="connsiteY67" fmla="*/ 3597837 h 4414175"/>
              <a:gd name="connsiteX68" fmla="*/ 7044556 w 12191999"/>
              <a:gd name="connsiteY68" fmla="*/ 3633384 h 4414175"/>
              <a:gd name="connsiteX69" fmla="*/ 6950716 w 12191999"/>
              <a:gd name="connsiteY69" fmla="*/ 3818322 h 4414175"/>
              <a:gd name="connsiteX70" fmla="*/ 6974033 w 12191999"/>
              <a:gd name="connsiteY70" fmla="*/ 3857698 h 4414175"/>
              <a:gd name="connsiteX71" fmla="*/ 7315447 w 12191999"/>
              <a:gd name="connsiteY71" fmla="*/ 3825694 h 4414175"/>
              <a:gd name="connsiteX72" fmla="*/ 7318361 w 12191999"/>
              <a:gd name="connsiteY72" fmla="*/ 3817407 h 4414175"/>
              <a:gd name="connsiteX73" fmla="*/ 7233265 w 12191999"/>
              <a:gd name="connsiteY73" fmla="*/ 3779460 h 4414175"/>
              <a:gd name="connsiteX74" fmla="*/ 7377512 w 12191999"/>
              <a:gd name="connsiteY74" fmla="*/ 3478165 h 4414175"/>
              <a:gd name="connsiteX75" fmla="*/ 7266870 w 12191999"/>
              <a:gd name="connsiteY75" fmla="*/ 3408271 h 4414175"/>
              <a:gd name="connsiteX76" fmla="*/ 6811498 w 12191999"/>
              <a:gd name="connsiteY76" fmla="*/ 3399184 h 4414175"/>
              <a:gd name="connsiteX77" fmla="*/ 6789552 w 12191999"/>
              <a:gd name="connsiteY77" fmla="*/ 3415586 h 4414175"/>
              <a:gd name="connsiteX78" fmla="*/ 6725373 w 12191999"/>
              <a:gd name="connsiteY78" fmla="*/ 3491881 h 4414175"/>
              <a:gd name="connsiteX79" fmla="*/ 6701313 w 12191999"/>
              <a:gd name="connsiteY79" fmla="*/ 3540230 h 4414175"/>
              <a:gd name="connsiteX80" fmla="*/ 6652678 w 12191999"/>
              <a:gd name="connsiteY80" fmla="*/ 3607496 h 4414175"/>
              <a:gd name="connsiteX81" fmla="*/ 6652621 w 12191999"/>
              <a:gd name="connsiteY81" fmla="*/ 3607553 h 4414175"/>
              <a:gd name="connsiteX82" fmla="*/ 6697484 w 12191999"/>
              <a:gd name="connsiteY82" fmla="*/ 3700764 h 4414175"/>
              <a:gd name="connsiteX83" fmla="*/ 6684739 w 12191999"/>
              <a:gd name="connsiteY83" fmla="*/ 3761629 h 4414175"/>
              <a:gd name="connsiteX84" fmla="*/ 6609015 w 12191999"/>
              <a:gd name="connsiteY84" fmla="*/ 3850383 h 4414175"/>
              <a:gd name="connsiteX85" fmla="*/ 6534949 w 12191999"/>
              <a:gd name="connsiteY85" fmla="*/ 3951653 h 4414175"/>
              <a:gd name="connsiteX86" fmla="*/ 6485229 w 12191999"/>
              <a:gd name="connsiteY86" fmla="*/ 3928279 h 4414175"/>
              <a:gd name="connsiteX87" fmla="*/ 6480428 w 12191999"/>
              <a:gd name="connsiteY87" fmla="*/ 4003088 h 4414175"/>
              <a:gd name="connsiteX88" fmla="*/ 6532549 w 12191999"/>
              <a:gd name="connsiteY88" fmla="*/ 4010689 h 4414175"/>
              <a:gd name="connsiteX89" fmla="*/ 6586270 w 12191999"/>
              <a:gd name="connsiteY89" fmla="*/ 4017147 h 4414175"/>
              <a:gd name="connsiteX90" fmla="*/ 6629704 w 12191999"/>
              <a:gd name="connsiteY90" fmla="*/ 3998173 h 4414175"/>
              <a:gd name="connsiteX91" fmla="*/ 6690511 w 12191999"/>
              <a:gd name="connsiteY91" fmla="*/ 3919192 h 4414175"/>
              <a:gd name="connsiteX92" fmla="*/ 6804411 w 12191999"/>
              <a:gd name="connsiteY92" fmla="*/ 3862327 h 4414175"/>
              <a:gd name="connsiteX93" fmla="*/ 6812298 w 12191999"/>
              <a:gd name="connsiteY93" fmla="*/ 3860270 h 4414175"/>
              <a:gd name="connsiteX94" fmla="*/ 6805726 w 12191999"/>
              <a:gd name="connsiteY94" fmla="*/ 3856155 h 4414175"/>
              <a:gd name="connsiteX95" fmla="*/ 6917283 w 12191999"/>
              <a:gd name="connsiteY95" fmla="*/ 3666989 h 4414175"/>
              <a:gd name="connsiteX96" fmla="*/ 7044556 w 12191999"/>
              <a:gd name="connsiteY96" fmla="*/ 3495425 h 4414175"/>
              <a:gd name="connsiteX97" fmla="*/ 6999864 w 12191999"/>
              <a:gd name="connsiteY97" fmla="*/ 3487423 h 4414175"/>
              <a:gd name="connsiteX98" fmla="*/ 6985348 w 12191999"/>
              <a:gd name="connsiteY98" fmla="*/ 3487081 h 4414175"/>
              <a:gd name="connsiteX99" fmla="*/ 6959174 w 12191999"/>
              <a:gd name="connsiteY99" fmla="*/ 3484394 h 4414175"/>
              <a:gd name="connsiteX100" fmla="*/ 6811498 w 12191999"/>
              <a:gd name="connsiteY100" fmla="*/ 3399184 h 4414175"/>
              <a:gd name="connsiteX101" fmla="*/ 939607 w 12191999"/>
              <a:gd name="connsiteY101" fmla="*/ 3347354 h 4414175"/>
              <a:gd name="connsiteX102" fmla="*/ 939607 w 12191999"/>
              <a:gd name="connsiteY102" fmla="*/ 3347480 h 4414175"/>
              <a:gd name="connsiteX103" fmla="*/ 930642 w 12191999"/>
              <a:gd name="connsiteY103" fmla="*/ 3347981 h 4414175"/>
              <a:gd name="connsiteX104" fmla="*/ 923369 w 12191999"/>
              <a:gd name="connsiteY104" fmla="*/ 3361523 h 4414175"/>
              <a:gd name="connsiteX105" fmla="*/ 889513 w 12191999"/>
              <a:gd name="connsiteY105" fmla="*/ 3602397 h 4414175"/>
              <a:gd name="connsiteX106" fmla="*/ 882491 w 12191999"/>
              <a:gd name="connsiteY106" fmla="*/ 3676001 h 4414175"/>
              <a:gd name="connsiteX107" fmla="*/ 899043 w 12191999"/>
              <a:gd name="connsiteY107" fmla="*/ 3744840 h 4414175"/>
              <a:gd name="connsiteX108" fmla="*/ 945437 w 12191999"/>
              <a:gd name="connsiteY108" fmla="*/ 3768475 h 4414175"/>
              <a:gd name="connsiteX109" fmla="*/ 955720 w 12191999"/>
              <a:gd name="connsiteY109" fmla="*/ 3720388 h 4414175"/>
              <a:gd name="connsiteX110" fmla="*/ 964121 w 12191999"/>
              <a:gd name="connsiteY110" fmla="*/ 3646095 h 4414175"/>
              <a:gd name="connsiteX111" fmla="*/ 960108 w 12191999"/>
              <a:gd name="connsiteY111" fmla="*/ 3596629 h 4414175"/>
              <a:gd name="connsiteX112" fmla="*/ 939607 w 12191999"/>
              <a:gd name="connsiteY112" fmla="*/ 3347354 h 4414175"/>
              <a:gd name="connsiteX113" fmla="*/ 7143597 w 12191999"/>
              <a:gd name="connsiteY113" fmla="*/ 3324432 h 4414175"/>
              <a:gd name="connsiteX114" fmla="*/ 7143594 w 12191999"/>
              <a:gd name="connsiteY114" fmla="*/ 3324442 h 4414175"/>
              <a:gd name="connsiteX115" fmla="*/ 7096219 w 12191999"/>
              <a:gd name="connsiteY115" fmla="*/ 3331975 h 4414175"/>
              <a:gd name="connsiteX116" fmla="*/ 7064901 w 12191999"/>
              <a:gd name="connsiteY116" fmla="*/ 3338776 h 4414175"/>
              <a:gd name="connsiteX117" fmla="*/ 7030325 w 12191999"/>
              <a:gd name="connsiteY117" fmla="*/ 3338891 h 4414175"/>
              <a:gd name="connsiteX118" fmla="*/ 7001750 w 12191999"/>
              <a:gd name="connsiteY118" fmla="*/ 3344320 h 4414175"/>
              <a:gd name="connsiteX119" fmla="*/ 6871563 w 12191999"/>
              <a:gd name="connsiteY119" fmla="*/ 3332204 h 4414175"/>
              <a:gd name="connsiteX120" fmla="*/ 6867962 w 12191999"/>
              <a:gd name="connsiteY120" fmla="*/ 3342834 h 4414175"/>
              <a:gd name="connsiteX121" fmla="*/ 7036669 w 12191999"/>
              <a:gd name="connsiteY121" fmla="*/ 3447247 h 4414175"/>
              <a:gd name="connsiteX122" fmla="*/ 7066616 w 12191999"/>
              <a:gd name="connsiteY122" fmla="*/ 3436903 h 4414175"/>
              <a:gd name="connsiteX123" fmla="*/ 7113193 w 12191999"/>
              <a:gd name="connsiteY123" fmla="*/ 3361579 h 4414175"/>
              <a:gd name="connsiteX124" fmla="*/ 7128052 w 12191999"/>
              <a:gd name="connsiteY124" fmla="*/ 3371123 h 4414175"/>
              <a:gd name="connsiteX125" fmla="*/ 7135010 w 12191999"/>
              <a:gd name="connsiteY125" fmla="*/ 3350243 h 4414175"/>
              <a:gd name="connsiteX126" fmla="*/ 7143594 w 12191999"/>
              <a:gd name="connsiteY126" fmla="*/ 3324442 h 4414175"/>
              <a:gd name="connsiteX127" fmla="*/ 7143654 w 12191999"/>
              <a:gd name="connsiteY127" fmla="*/ 3324432 h 4414175"/>
              <a:gd name="connsiteX128" fmla="*/ 7143597 w 12191999"/>
              <a:gd name="connsiteY128" fmla="*/ 3324432 h 4414175"/>
              <a:gd name="connsiteX129" fmla="*/ 7525759 w 12191999"/>
              <a:gd name="connsiteY129" fmla="*/ 3115434 h 4414175"/>
              <a:gd name="connsiteX130" fmla="*/ 7449806 w 12191999"/>
              <a:gd name="connsiteY130" fmla="*/ 3256594 h 4414175"/>
              <a:gd name="connsiteX131" fmla="*/ 7410030 w 12191999"/>
              <a:gd name="connsiteY131" fmla="*/ 3354321 h 4414175"/>
              <a:gd name="connsiteX132" fmla="*/ 7474667 w 12191999"/>
              <a:gd name="connsiteY132" fmla="*/ 3444847 h 4414175"/>
              <a:gd name="connsiteX133" fmla="*/ 7475124 w 12191999"/>
              <a:gd name="connsiteY133" fmla="*/ 3492053 h 4414175"/>
              <a:gd name="connsiteX134" fmla="*/ 7430890 w 12191999"/>
              <a:gd name="connsiteY134" fmla="*/ 3586979 h 4414175"/>
              <a:gd name="connsiteX135" fmla="*/ 7387399 w 12191999"/>
              <a:gd name="connsiteY135" fmla="*/ 3727396 h 4414175"/>
              <a:gd name="connsiteX136" fmla="*/ 7332992 w 12191999"/>
              <a:gd name="connsiteY136" fmla="*/ 3727396 h 4414175"/>
              <a:gd name="connsiteX137" fmla="*/ 7346936 w 12191999"/>
              <a:gd name="connsiteY137" fmla="*/ 3768201 h 4414175"/>
              <a:gd name="connsiteX138" fmla="*/ 7374769 w 12191999"/>
              <a:gd name="connsiteY138" fmla="*/ 3806092 h 4414175"/>
              <a:gd name="connsiteX139" fmla="*/ 7444663 w 12191999"/>
              <a:gd name="connsiteY139" fmla="*/ 3778031 h 4414175"/>
              <a:gd name="connsiteX140" fmla="*/ 7687951 w 12191999"/>
              <a:gd name="connsiteY140" fmla="*/ 3247965 h 4414175"/>
              <a:gd name="connsiteX141" fmla="*/ 7722584 w 12191999"/>
              <a:gd name="connsiteY141" fmla="*/ 3215446 h 4414175"/>
              <a:gd name="connsiteX142" fmla="*/ 7845342 w 12191999"/>
              <a:gd name="connsiteY142" fmla="*/ 3165897 h 4414175"/>
              <a:gd name="connsiteX143" fmla="*/ 7755730 w 12191999"/>
              <a:gd name="connsiteY143" fmla="*/ 3163269 h 4414175"/>
              <a:gd name="connsiteX144" fmla="*/ 7712640 w 12191999"/>
              <a:gd name="connsiteY144" fmla="*/ 3163269 h 4414175"/>
              <a:gd name="connsiteX145" fmla="*/ 7702181 w 12191999"/>
              <a:gd name="connsiteY145" fmla="*/ 3163612 h 4414175"/>
              <a:gd name="connsiteX146" fmla="*/ 7668348 w 12191999"/>
              <a:gd name="connsiteY146" fmla="*/ 3166812 h 4414175"/>
              <a:gd name="connsiteX147" fmla="*/ 7525759 w 12191999"/>
              <a:gd name="connsiteY147" fmla="*/ 3115434 h 4414175"/>
              <a:gd name="connsiteX148" fmla="*/ 7781848 w 12191999"/>
              <a:gd name="connsiteY148" fmla="*/ 2992390 h 4414175"/>
              <a:gd name="connsiteX149" fmla="*/ 7736014 w 12191999"/>
              <a:gd name="connsiteY149" fmla="*/ 3007363 h 4414175"/>
              <a:gd name="connsiteX150" fmla="*/ 7720526 w 12191999"/>
              <a:gd name="connsiteY150" fmla="*/ 3011478 h 4414175"/>
              <a:gd name="connsiteX151" fmla="*/ 7679378 w 12191999"/>
              <a:gd name="connsiteY151" fmla="*/ 3029823 h 4414175"/>
              <a:gd name="connsiteX152" fmla="*/ 7576279 w 12191999"/>
              <a:gd name="connsiteY152" fmla="*/ 3042396 h 4414175"/>
              <a:gd name="connsiteX153" fmla="*/ 7573593 w 12191999"/>
              <a:gd name="connsiteY153" fmla="*/ 3051026 h 4414175"/>
              <a:gd name="connsiteX154" fmla="*/ 7755507 w 12191999"/>
              <a:gd name="connsiteY154" fmla="*/ 3123700 h 4414175"/>
              <a:gd name="connsiteX155" fmla="*/ 7755502 w 12191999"/>
              <a:gd name="connsiteY155" fmla="*/ 3123721 h 4414175"/>
              <a:gd name="connsiteX156" fmla="*/ 7755559 w 12191999"/>
              <a:gd name="connsiteY156" fmla="*/ 3123721 h 4414175"/>
              <a:gd name="connsiteX157" fmla="*/ 7755507 w 12191999"/>
              <a:gd name="connsiteY157" fmla="*/ 3123700 h 4414175"/>
              <a:gd name="connsiteX158" fmla="*/ 7769533 w 12191999"/>
              <a:gd name="connsiteY158" fmla="*/ 3053813 h 4414175"/>
              <a:gd name="connsiteX159" fmla="*/ 7781848 w 12191999"/>
              <a:gd name="connsiteY159" fmla="*/ 2992390 h 4414175"/>
              <a:gd name="connsiteX160" fmla="*/ 801867 w 12191999"/>
              <a:gd name="connsiteY160" fmla="*/ 2967612 h 4414175"/>
              <a:gd name="connsiteX161" fmla="*/ 801867 w 12191999"/>
              <a:gd name="connsiteY161" fmla="*/ 3060839 h 4414175"/>
              <a:gd name="connsiteX162" fmla="*/ 812776 w 12191999"/>
              <a:gd name="connsiteY162" fmla="*/ 3060839 h 4414175"/>
              <a:gd name="connsiteX163" fmla="*/ 812776 w 12191999"/>
              <a:gd name="connsiteY163" fmla="*/ 2968552 h 4414175"/>
              <a:gd name="connsiteX164" fmla="*/ 812776 w 12191999"/>
              <a:gd name="connsiteY164" fmla="*/ 2968490 h 4414175"/>
              <a:gd name="connsiteX165" fmla="*/ 801867 w 12191999"/>
              <a:gd name="connsiteY165" fmla="*/ 2967612 h 4414175"/>
              <a:gd name="connsiteX166" fmla="*/ 1007568 w 12191999"/>
              <a:gd name="connsiteY166" fmla="*/ 2637713 h 4414175"/>
              <a:gd name="connsiteX167" fmla="*/ 990264 w 12191999"/>
              <a:gd name="connsiteY167" fmla="*/ 2723855 h 4414175"/>
              <a:gd name="connsiteX168" fmla="*/ 1011392 w 12191999"/>
              <a:gd name="connsiteY168" fmla="*/ 2716833 h 4414175"/>
              <a:gd name="connsiteX169" fmla="*/ 1077974 w 12191999"/>
              <a:gd name="connsiteY169" fmla="*/ 2730375 h 4414175"/>
              <a:gd name="connsiteX170" fmla="*/ 1138036 w 12191999"/>
              <a:gd name="connsiteY170" fmla="*/ 2740595 h 4414175"/>
              <a:gd name="connsiteX171" fmla="*/ 1007568 w 12191999"/>
              <a:gd name="connsiteY171" fmla="*/ 2637713 h 4414175"/>
              <a:gd name="connsiteX172" fmla="*/ 8120290 w 12191999"/>
              <a:gd name="connsiteY172" fmla="*/ 2601141 h 4414175"/>
              <a:gd name="connsiteX173" fmla="*/ 8003247 w 12191999"/>
              <a:gd name="connsiteY173" fmla="*/ 2613143 h 4414175"/>
              <a:gd name="connsiteX174" fmla="*/ 7978330 w 12191999"/>
              <a:gd name="connsiteY174" fmla="*/ 2633545 h 4414175"/>
              <a:gd name="connsiteX175" fmla="*/ 7921351 w 12191999"/>
              <a:gd name="connsiteY175" fmla="*/ 2817683 h 4414175"/>
              <a:gd name="connsiteX176" fmla="*/ 7862944 w 12191999"/>
              <a:gd name="connsiteY176" fmla="*/ 3065771 h 4414175"/>
              <a:gd name="connsiteX177" fmla="*/ 7918037 w 12191999"/>
              <a:gd name="connsiteY177" fmla="*/ 3111834 h 4414175"/>
              <a:gd name="connsiteX178" fmla="*/ 7941868 w 12191999"/>
              <a:gd name="connsiteY178" fmla="*/ 3108805 h 4414175"/>
              <a:gd name="connsiteX179" fmla="*/ 7933810 w 12191999"/>
              <a:gd name="connsiteY179" fmla="*/ 3131836 h 4414175"/>
              <a:gd name="connsiteX180" fmla="*/ 8061197 w 12191999"/>
              <a:gd name="connsiteY180" fmla="*/ 3081258 h 4414175"/>
              <a:gd name="connsiteX181" fmla="*/ 8083372 w 12191999"/>
              <a:gd name="connsiteY181" fmla="*/ 3069485 h 4414175"/>
              <a:gd name="connsiteX182" fmla="*/ 8206701 w 12191999"/>
              <a:gd name="connsiteY182" fmla="*/ 2918324 h 4414175"/>
              <a:gd name="connsiteX183" fmla="*/ 8077999 w 12191999"/>
              <a:gd name="connsiteY183" fmla="*/ 2890892 h 4414175"/>
              <a:gd name="connsiteX184" fmla="*/ 8120347 w 12191999"/>
              <a:gd name="connsiteY184" fmla="*/ 2601198 h 4414175"/>
              <a:gd name="connsiteX185" fmla="*/ 8120290 w 12191999"/>
              <a:gd name="connsiteY185" fmla="*/ 2601141 h 4414175"/>
              <a:gd name="connsiteX186" fmla="*/ 8168296 w 12191999"/>
              <a:gd name="connsiteY186" fmla="*/ 2212693 h 4414175"/>
              <a:gd name="connsiteX187" fmla="*/ 8045824 w 12191999"/>
              <a:gd name="connsiteY187" fmla="*/ 2222008 h 4414175"/>
              <a:gd name="connsiteX188" fmla="*/ 8055475 w 12191999"/>
              <a:gd name="connsiteY188" fmla="*/ 2274094 h 4414175"/>
              <a:gd name="connsiteX189" fmla="*/ 8065759 w 12191999"/>
              <a:gd name="connsiteY189" fmla="*/ 2329340 h 4414175"/>
              <a:gd name="connsiteX190" fmla="*/ 8065712 w 12191999"/>
              <a:gd name="connsiteY190" fmla="*/ 2329393 h 4414175"/>
              <a:gd name="connsiteX191" fmla="*/ 8065769 w 12191999"/>
              <a:gd name="connsiteY191" fmla="*/ 2329393 h 4414175"/>
              <a:gd name="connsiteX192" fmla="*/ 8065759 w 12191999"/>
              <a:gd name="connsiteY192" fmla="*/ 2329340 h 4414175"/>
              <a:gd name="connsiteX193" fmla="*/ 8120541 w 12191999"/>
              <a:gd name="connsiteY193" fmla="*/ 2267014 h 4414175"/>
              <a:gd name="connsiteX194" fmla="*/ 8168296 w 12191999"/>
              <a:gd name="connsiteY194" fmla="*/ 2212693 h 4414175"/>
              <a:gd name="connsiteX195" fmla="*/ 9150705 w 12191999"/>
              <a:gd name="connsiteY195" fmla="*/ 1793269 h 4414175"/>
              <a:gd name="connsiteX196" fmla="*/ 9143733 w 12191999"/>
              <a:gd name="connsiteY196" fmla="*/ 1793612 h 4414175"/>
              <a:gd name="connsiteX197" fmla="*/ 9070352 w 12191999"/>
              <a:gd name="connsiteY197" fmla="*/ 1887166 h 4414175"/>
              <a:gd name="connsiteX198" fmla="*/ 9066466 w 12191999"/>
              <a:gd name="connsiteY198" fmla="*/ 1919399 h 4414175"/>
              <a:gd name="connsiteX199" fmla="*/ 9163907 w 12191999"/>
              <a:gd name="connsiteY199" fmla="*/ 2107537 h 4414175"/>
              <a:gd name="connsiteX200" fmla="*/ 9253232 w 12191999"/>
              <a:gd name="connsiteY200" fmla="*/ 2181717 h 4414175"/>
              <a:gd name="connsiteX201" fmla="*/ 9347301 w 12191999"/>
              <a:gd name="connsiteY201" fmla="*/ 2194405 h 4414175"/>
              <a:gd name="connsiteX202" fmla="*/ 9319983 w 12191999"/>
              <a:gd name="connsiteY202" fmla="*/ 2151371 h 4414175"/>
              <a:gd name="connsiteX203" fmla="*/ 9206655 w 12191999"/>
              <a:gd name="connsiteY203" fmla="*/ 1999180 h 4414175"/>
              <a:gd name="connsiteX204" fmla="*/ 9150534 w 12191999"/>
              <a:gd name="connsiteY204" fmla="*/ 1857220 h 4414175"/>
              <a:gd name="connsiteX205" fmla="*/ 9150762 w 12191999"/>
              <a:gd name="connsiteY205" fmla="*/ 1793269 h 4414175"/>
              <a:gd name="connsiteX206" fmla="*/ 9150705 w 12191999"/>
              <a:gd name="connsiteY206" fmla="*/ 1793269 h 4414175"/>
              <a:gd name="connsiteX207" fmla="*/ 10149630 w 12191999"/>
              <a:gd name="connsiteY207" fmla="*/ 1724289 h 4414175"/>
              <a:gd name="connsiteX208" fmla="*/ 10070649 w 12191999"/>
              <a:gd name="connsiteY208" fmla="*/ 2141541 h 4414175"/>
              <a:gd name="connsiteX209" fmla="*/ 10234497 w 12191999"/>
              <a:gd name="connsiteY209" fmla="*/ 2097021 h 4414175"/>
              <a:gd name="connsiteX210" fmla="*/ 10262958 w 12191999"/>
              <a:gd name="connsiteY210" fmla="*/ 2070560 h 4414175"/>
              <a:gd name="connsiteX211" fmla="*/ 10242670 w 12191999"/>
              <a:gd name="connsiteY211" fmla="*/ 1950889 h 4414175"/>
              <a:gd name="connsiteX212" fmla="*/ 10196150 w 12191999"/>
              <a:gd name="connsiteY212" fmla="*/ 1826987 h 4414175"/>
              <a:gd name="connsiteX213" fmla="*/ 10149687 w 12191999"/>
              <a:gd name="connsiteY213" fmla="*/ 1724289 h 4414175"/>
              <a:gd name="connsiteX214" fmla="*/ 10149630 w 12191999"/>
              <a:gd name="connsiteY214" fmla="*/ 1724289 h 4414175"/>
              <a:gd name="connsiteX215" fmla="*/ 11154784 w 12191999"/>
              <a:gd name="connsiteY215" fmla="*/ 1454084 h 4414175"/>
              <a:gd name="connsiteX216" fmla="*/ 11007166 w 12191999"/>
              <a:gd name="connsiteY216" fmla="*/ 1529179 h 4414175"/>
              <a:gd name="connsiteX217" fmla="*/ 10851946 w 12191999"/>
              <a:gd name="connsiteY217" fmla="*/ 1674454 h 4414175"/>
              <a:gd name="connsiteX218" fmla="*/ 10782738 w 12191999"/>
              <a:gd name="connsiteY218" fmla="*/ 1738005 h 4414175"/>
              <a:gd name="connsiteX219" fmla="*/ 10792453 w 12191999"/>
              <a:gd name="connsiteY219" fmla="*/ 1742005 h 4414175"/>
              <a:gd name="connsiteX220" fmla="*/ 11217306 w 12191999"/>
              <a:gd name="connsiteY220" fmla="*/ 1744920 h 4414175"/>
              <a:gd name="connsiteX221" fmla="*/ 11238680 w 12191999"/>
              <a:gd name="connsiteY221" fmla="*/ 1732633 h 4414175"/>
              <a:gd name="connsiteX222" fmla="*/ 11276627 w 12191999"/>
              <a:gd name="connsiteY222" fmla="*/ 1648851 h 4414175"/>
              <a:gd name="connsiteX223" fmla="*/ 11322633 w 12191999"/>
              <a:gd name="connsiteY223" fmla="*/ 1493574 h 4414175"/>
              <a:gd name="connsiteX224" fmla="*/ 11154784 w 12191999"/>
              <a:gd name="connsiteY224" fmla="*/ 1454084 h 4414175"/>
              <a:gd name="connsiteX225" fmla="*/ 9159678 w 12191999"/>
              <a:gd name="connsiteY225" fmla="*/ 1453283 h 4414175"/>
              <a:gd name="connsiteX226" fmla="*/ 9140132 w 12191999"/>
              <a:gd name="connsiteY226" fmla="*/ 1531979 h 4414175"/>
              <a:gd name="connsiteX227" fmla="*/ 9159678 w 12191999"/>
              <a:gd name="connsiteY227" fmla="*/ 1453283 h 4414175"/>
              <a:gd name="connsiteX228" fmla="*/ 9206141 w 12191999"/>
              <a:gd name="connsiteY228" fmla="*/ 1386818 h 4414175"/>
              <a:gd name="connsiteX229" fmla="*/ 9214541 w 12191999"/>
              <a:gd name="connsiteY229" fmla="*/ 1444825 h 4414175"/>
              <a:gd name="connsiteX230" fmla="*/ 9251575 w 12191999"/>
              <a:gd name="connsiteY230" fmla="*/ 1386818 h 4414175"/>
              <a:gd name="connsiteX231" fmla="*/ 9206141 w 12191999"/>
              <a:gd name="connsiteY231" fmla="*/ 1386818 h 4414175"/>
              <a:gd name="connsiteX232" fmla="*/ 8918162 w 12191999"/>
              <a:gd name="connsiteY232" fmla="*/ 1337269 h 4414175"/>
              <a:gd name="connsiteX233" fmla="*/ 8888615 w 12191999"/>
              <a:gd name="connsiteY233" fmla="*/ 1351328 h 4414175"/>
              <a:gd name="connsiteX234" fmla="*/ 8534971 w 12191999"/>
              <a:gd name="connsiteY234" fmla="*/ 1794640 h 4414175"/>
              <a:gd name="connsiteX235" fmla="*/ 8315000 w 12191999"/>
              <a:gd name="connsiteY235" fmla="*/ 2061131 h 4414175"/>
              <a:gd name="connsiteX236" fmla="*/ 8310371 w 12191999"/>
              <a:gd name="connsiteY236" fmla="*/ 2076218 h 4414175"/>
              <a:gd name="connsiteX237" fmla="*/ 8305285 w 12191999"/>
              <a:gd name="connsiteY237" fmla="*/ 2090620 h 4414175"/>
              <a:gd name="connsiteX238" fmla="*/ 8241563 w 12191999"/>
              <a:gd name="connsiteY238" fmla="*/ 2145999 h 4414175"/>
              <a:gd name="connsiteX239" fmla="*/ 8091887 w 12191999"/>
              <a:gd name="connsiteY239" fmla="*/ 2318020 h 4414175"/>
              <a:gd name="connsiteX240" fmla="*/ 8081085 w 12191999"/>
              <a:gd name="connsiteY240" fmla="*/ 2372370 h 4414175"/>
              <a:gd name="connsiteX241" fmla="*/ 8108517 w 12191999"/>
              <a:gd name="connsiteY241" fmla="*/ 2475183 h 4414175"/>
              <a:gd name="connsiteX242" fmla="*/ 8072799 w 12191999"/>
              <a:gd name="connsiteY242" fmla="*/ 2485984 h 4414175"/>
              <a:gd name="connsiteX243" fmla="*/ 8182698 w 12191999"/>
              <a:gd name="connsiteY243" fmla="*/ 2532733 h 4414175"/>
              <a:gd name="connsiteX244" fmla="*/ 8203501 w 12191999"/>
              <a:gd name="connsiteY244" fmla="*/ 2562565 h 4414175"/>
              <a:gd name="connsiteX245" fmla="*/ 8204472 w 12191999"/>
              <a:gd name="connsiteY245" fmla="*/ 2811625 h 4414175"/>
              <a:gd name="connsiteX246" fmla="*/ 8156066 w 12191999"/>
              <a:gd name="connsiteY246" fmla="*/ 2816425 h 4414175"/>
              <a:gd name="connsiteX247" fmla="*/ 8155895 w 12191999"/>
              <a:gd name="connsiteY247" fmla="*/ 2816368 h 4414175"/>
              <a:gd name="connsiteX248" fmla="*/ 8183384 w 12191999"/>
              <a:gd name="connsiteY248" fmla="*/ 2859345 h 4414175"/>
              <a:gd name="connsiteX249" fmla="*/ 8225504 w 12191999"/>
              <a:gd name="connsiteY249" fmla="*/ 2879862 h 4414175"/>
              <a:gd name="connsiteX250" fmla="*/ 8267395 w 12191999"/>
              <a:gd name="connsiteY250" fmla="*/ 2857402 h 4414175"/>
              <a:gd name="connsiteX251" fmla="*/ 8528570 w 12191999"/>
              <a:gd name="connsiteY251" fmla="*/ 2645147 h 4414175"/>
              <a:gd name="connsiteX252" fmla="*/ 8677732 w 12191999"/>
              <a:gd name="connsiteY252" fmla="*/ 2505644 h 4414175"/>
              <a:gd name="connsiteX253" fmla="*/ 8866498 w 12191999"/>
              <a:gd name="connsiteY253" fmla="*/ 2237667 h 4414175"/>
              <a:gd name="connsiteX254" fmla="*/ 8936107 w 12191999"/>
              <a:gd name="connsiteY254" fmla="*/ 2198577 h 4414175"/>
              <a:gd name="connsiteX255" fmla="*/ 9069837 w 12191999"/>
              <a:gd name="connsiteY255" fmla="*/ 2180117 h 4414175"/>
              <a:gd name="connsiteX256" fmla="*/ 8976112 w 12191999"/>
              <a:gd name="connsiteY256" fmla="*/ 1958604 h 4414175"/>
              <a:gd name="connsiteX257" fmla="*/ 8961367 w 12191999"/>
              <a:gd name="connsiteY257" fmla="*/ 1844304 h 4414175"/>
              <a:gd name="connsiteX258" fmla="*/ 9055036 w 12191999"/>
              <a:gd name="connsiteY258" fmla="*/ 1650908 h 4414175"/>
              <a:gd name="connsiteX259" fmla="*/ 9141904 w 12191999"/>
              <a:gd name="connsiteY259" fmla="*/ 1463799 h 4414175"/>
              <a:gd name="connsiteX260" fmla="*/ 9123959 w 12191999"/>
              <a:gd name="connsiteY260" fmla="*/ 1383618 h 4414175"/>
              <a:gd name="connsiteX261" fmla="*/ 9044806 w 12191999"/>
              <a:gd name="connsiteY261" fmla="*/ 1370302 h 4414175"/>
              <a:gd name="connsiteX262" fmla="*/ 8918162 w 12191999"/>
              <a:gd name="connsiteY262" fmla="*/ 1337269 h 4414175"/>
              <a:gd name="connsiteX263" fmla="*/ 10751476 w 12191999"/>
              <a:gd name="connsiteY263" fmla="*/ 1092381 h 4414175"/>
              <a:gd name="connsiteX264" fmla="*/ 10742218 w 12191999"/>
              <a:gd name="connsiteY264" fmla="*/ 1094267 h 4414175"/>
              <a:gd name="connsiteX265" fmla="*/ 10717015 w 12191999"/>
              <a:gd name="connsiteY265" fmla="*/ 1665196 h 4414175"/>
              <a:gd name="connsiteX266" fmla="*/ 10717072 w 12191999"/>
              <a:gd name="connsiteY266" fmla="*/ 1665196 h 4414175"/>
              <a:gd name="connsiteX267" fmla="*/ 10763249 w 12191999"/>
              <a:gd name="connsiteY267" fmla="*/ 1625591 h 4414175"/>
              <a:gd name="connsiteX268" fmla="*/ 10851375 w 12191999"/>
              <a:gd name="connsiteY268" fmla="*/ 1569527 h 4414175"/>
              <a:gd name="connsiteX269" fmla="*/ 10892580 w 12191999"/>
              <a:gd name="connsiteY269" fmla="*/ 1530836 h 4414175"/>
              <a:gd name="connsiteX270" fmla="*/ 10978876 w 12191999"/>
              <a:gd name="connsiteY270" fmla="*/ 1320867 h 4414175"/>
              <a:gd name="connsiteX271" fmla="*/ 11022367 w 12191999"/>
              <a:gd name="connsiteY271" fmla="*/ 1184393 h 4414175"/>
              <a:gd name="connsiteX272" fmla="*/ 11008651 w 12191999"/>
              <a:gd name="connsiteY272" fmla="*/ 1101525 h 4414175"/>
              <a:gd name="connsiteX273" fmla="*/ 10759935 w 12191999"/>
              <a:gd name="connsiteY273" fmla="*/ 1132158 h 4414175"/>
              <a:gd name="connsiteX274" fmla="*/ 10751476 w 12191999"/>
              <a:gd name="connsiteY274" fmla="*/ 1092381 h 4414175"/>
              <a:gd name="connsiteX275" fmla="*/ 10714043 w 12191999"/>
              <a:gd name="connsiteY275" fmla="*/ 473 h 4414175"/>
              <a:gd name="connsiteX276" fmla="*/ 10797140 w 12191999"/>
              <a:gd name="connsiteY276" fmla="*/ 86370 h 4414175"/>
              <a:gd name="connsiteX277" fmla="*/ 10786909 w 12191999"/>
              <a:gd name="connsiteY277" fmla="*/ 297253 h 4414175"/>
              <a:gd name="connsiteX278" fmla="*/ 10780280 w 12191999"/>
              <a:gd name="connsiteY278" fmla="*/ 445615 h 4414175"/>
              <a:gd name="connsiteX279" fmla="*/ 10745875 w 12191999"/>
              <a:gd name="connsiteY279" fmla="*/ 990768 h 4414175"/>
              <a:gd name="connsiteX280" fmla="*/ 10744962 w 12191999"/>
              <a:gd name="connsiteY280" fmla="*/ 1019286 h 4414175"/>
              <a:gd name="connsiteX281" fmla="*/ 10778280 w 12191999"/>
              <a:gd name="connsiteY281" fmla="*/ 1058720 h 4414175"/>
              <a:gd name="connsiteX282" fmla="*/ 10842117 w 12191999"/>
              <a:gd name="connsiteY282" fmla="*/ 1070950 h 4414175"/>
              <a:gd name="connsiteX283" fmla="*/ 10981505 w 12191999"/>
              <a:gd name="connsiteY283" fmla="*/ 1018658 h 4414175"/>
              <a:gd name="connsiteX284" fmla="*/ 10993849 w 12191999"/>
              <a:gd name="connsiteY284" fmla="*/ 999912 h 4414175"/>
              <a:gd name="connsiteX285" fmla="*/ 11050028 w 12191999"/>
              <a:gd name="connsiteY285" fmla="*/ 959850 h 4414175"/>
              <a:gd name="connsiteX286" fmla="*/ 11133353 w 12191999"/>
              <a:gd name="connsiteY286" fmla="*/ 941391 h 4414175"/>
              <a:gd name="connsiteX287" fmla="*/ 11109864 w 12191999"/>
              <a:gd name="connsiteY287" fmla="*/ 865896 h 4414175"/>
              <a:gd name="connsiteX288" fmla="*/ 11142954 w 12191999"/>
              <a:gd name="connsiteY288" fmla="*/ 802745 h 4414175"/>
              <a:gd name="connsiteX289" fmla="*/ 11204104 w 12191999"/>
              <a:gd name="connsiteY289" fmla="*/ 794115 h 4414175"/>
              <a:gd name="connsiteX290" fmla="*/ 11225650 w 12191999"/>
              <a:gd name="connsiteY290" fmla="*/ 809660 h 4414175"/>
              <a:gd name="connsiteX291" fmla="*/ 11253139 w 12191999"/>
              <a:gd name="connsiteY291" fmla="*/ 881726 h 4414175"/>
              <a:gd name="connsiteX292" fmla="*/ 11246110 w 12191999"/>
              <a:gd name="connsiteY292" fmla="*/ 932533 h 4414175"/>
              <a:gd name="connsiteX293" fmla="*/ 11292286 w 12191999"/>
              <a:gd name="connsiteY293" fmla="*/ 961336 h 4414175"/>
              <a:gd name="connsiteX294" fmla="*/ 11323662 w 12191999"/>
              <a:gd name="connsiteY294" fmla="*/ 965394 h 4414175"/>
              <a:gd name="connsiteX295" fmla="*/ 11388699 w 12191999"/>
              <a:gd name="connsiteY295" fmla="*/ 931390 h 4414175"/>
              <a:gd name="connsiteX296" fmla="*/ 11412188 w 12191999"/>
              <a:gd name="connsiteY296" fmla="*/ 912244 h 4414175"/>
              <a:gd name="connsiteX297" fmla="*/ 11473737 w 12191999"/>
              <a:gd name="connsiteY297" fmla="*/ 826748 h 4414175"/>
              <a:gd name="connsiteX298" fmla="*/ 11471223 w 12191999"/>
              <a:gd name="connsiteY298" fmla="*/ 764226 h 4414175"/>
              <a:gd name="connsiteX299" fmla="*/ 11456993 w 12191999"/>
              <a:gd name="connsiteY299" fmla="*/ 737480 h 4414175"/>
              <a:gd name="connsiteX300" fmla="*/ 11494712 w 12191999"/>
              <a:gd name="connsiteY300" fmla="*/ 758454 h 4414175"/>
              <a:gd name="connsiteX301" fmla="*/ 11501456 w 12191999"/>
              <a:gd name="connsiteY301" fmla="*/ 687016 h 4414175"/>
              <a:gd name="connsiteX302" fmla="*/ 11506313 w 12191999"/>
              <a:gd name="connsiteY302" fmla="*/ 686330 h 4414175"/>
              <a:gd name="connsiteX303" fmla="*/ 11513343 w 12191999"/>
              <a:gd name="connsiteY303" fmla="*/ 722849 h 4414175"/>
              <a:gd name="connsiteX304" fmla="*/ 11515743 w 12191999"/>
              <a:gd name="connsiteY304" fmla="*/ 722849 h 4414175"/>
              <a:gd name="connsiteX305" fmla="*/ 11518086 w 12191999"/>
              <a:gd name="connsiteY305" fmla="*/ 680272 h 4414175"/>
              <a:gd name="connsiteX306" fmla="*/ 11525516 w 12191999"/>
              <a:gd name="connsiteY306" fmla="*/ 679358 h 4414175"/>
              <a:gd name="connsiteX307" fmla="*/ 11532145 w 12191999"/>
              <a:gd name="connsiteY307" fmla="*/ 701361 h 4414175"/>
              <a:gd name="connsiteX308" fmla="*/ 11536432 w 12191999"/>
              <a:gd name="connsiteY308" fmla="*/ 687531 h 4414175"/>
              <a:gd name="connsiteX309" fmla="*/ 11540489 w 12191999"/>
              <a:gd name="connsiteY309" fmla="*/ 687473 h 4414175"/>
              <a:gd name="connsiteX310" fmla="*/ 11542261 w 12191999"/>
              <a:gd name="connsiteY310" fmla="*/ 719706 h 4414175"/>
              <a:gd name="connsiteX311" fmla="*/ 11550091 w 12191999"/>
              <a:gd name="connsiteY311" fmla="*/ 706962 h 4414175"/>
              <a:gd name="connsiteX312" fmla="*/ 11530145 w 12191999"/>
              <a:gd name="connsiteY312" fmla="*/ 802516 h 4414175"/>
              <a:gd name="connsiteX313" fmla="*/ 11511285 w 12191999"/>
              <a:gd name="connsiteY313" fmla="*/ 851837 h 4414175"/>
              <a:gd name="connsiteX314" fmla="*/ 11493455 w 12191999"/>
              <a:gd name="connsiteY314" fmla="*/ 902472 h 4414175"/>
              <a:gd name="connsiteX315" fmla="*/ 11330977 w 12191999"/>
              <a:gd name="connsiteY315" fmla="*/ 1051747 h 4414175"/>
              <a:gd name="connsiteX316" fmla="*/ 11286458 w 12191999"/>
              <a:gd name="connsiteY316" fmla="*/ 1161018 h 4414175"/>
              <a:gd name="connsiteX317" fmla="*/ 11307889 w 12191999"/>
              <a:gd name="connsiteY317" fmla="*/ 1331497 h 4414175"/>
              <a:gd name="connsiteX318" fmla="*/ 11233937 w 12191999"/>
              <a:gd name="connsiteY318" fmla="*/ 1342984 h 4414175"/>
              <a:gd name="connsiteX319" fmla="*/ 11260225 w 12191999"/>
              <a:gd name="connsiteY319" fmla="*/ 1355785 h 4414175"/>
              <a:gd name="connsiteX320" fmla="*/ 11397900 w 12191999"/>
              <a:gd name="connsiteY320" fmla="*/ 1440825 h 4414175"/>
              <a:gd name="connsiteX321" fmla="*/ 11414360 w 12191999"/>
              <a:gd name="connsiteY321" fmla="*/ 1485287 h 4414175"/>
              <a:gd name="connsiteX322" fmla="*/ 11371211 w 12191999"/>
              <a:gd name="connsiteY322" fmla="*/ 1677711 h 4414175"/>
              <a:gd name="connsiteX323" fmla="*/ 11344636 w 12191999"/>
              <a:gd name="connsiteY323" fmla="*/ 1677711 h 4414175"/>
              <a:gd name="connsiteX324" fmla="*/ 11319948 w 12191999"/>
              <a:gd name="connsiteY324" fmla="*/ 1717545 h 4414175"/>
              <a:gd name="connsiteX325" fmla="*/ 11370011 w 12191999"/>
              <a:gd name="connsiteY325" fmla="*/ 1749492 h 4414175"/>
              <a:gd name="connsiteX326" fmla="*/ 11435105 w 12191999"/>
              <a:gd name="connsiteY326" fmla="*/ 1763779 h 4414175"/>
              <a:gd name="connsiteX327" fmla="*/ 11767374 w 12191999"/>
              <a:gd name="connsiteY327" fmla="*/ 1920828 h 4414175"/>
              <a:gd name="connsiteX328" fmla="*/ 11804179 w 12191999"/>
              <a:gd name="connsiteY328" fmla="*/ 1924885 h 4414175"/>
              <a:gd name="connsiteX329" fmla="*/ 12080213 w 12191999"/>
              <a:gd name="connsiteY329" fmla="*/ 1934258 h 4414175"/>
              <a:gd name="connsiteX330" fmla="*/ 12191999 w 12191999"/>
              <a:gd name="connsiteY330" fmla="*/ 1966490 h 4414175"/>
              <a:gd name="connsiteX331" fmla="*/ 12191999 w 12191999"/>
              <a:gd name="connsiteY331" fmla="*/ 4414174 h 4414175"/>
              <a:gd name="connsiteX332" fmla="*/ 4210050 w 12191999"/>
              <a:gd name="connsiteY332" fmla="*/ 4414174 h 4414175"/>
              <a:gd name="connsiteX333" fmla="*/ 4210050 w 12191999"/>
              <a:gd name="connsiteY333" fmla="*/ 4414175 h 4414175"/>
              <a:gd name="connsiteX334" fmla="*/ 0 w 12191999"/>
              <a:gd name="connsiteY334" fmla="*/ 4414175 h 4414175"/>
              <a:gd name="connsiteX335" fmla="*/ 0 w 12191999"/>
              <a:gd name="connsiteY335" fmla="*/ 4393354 h 4414175"/>
              <a:gd name="connsiteX336" fmla="*/ 229149 w 12191999"/>
              <a:gd name="connsiteY336" fmla="*/ 4334483 h 4414175"/>
              <a:gd name="connsiteX337" fmla="*/ 349649 w 12191999"/>
              <a:gd name="connsiteY337" fmla="*/ 4246774 h 4414175"/>
              <a:gd name="connsiteX338" fmla="*/ 646697 w 12191999"/>
              <a:gd name="connsiteY338" fmla="*/ 3927156 h 4414175"/>
              <a:gd name="connsiteX339" fmla="*/ 780424 w 12191999"/>
              <a:gd name="connsiteY339" fmla="*/ 3765528 h 4414175"/>
              <a:gd name="connsiteX340" fmla="*/ 801867 w 12191999"/>
              <a:gd name="connsiteY340" fmla="*/ 3700012 h 4414175"/>
              <a:gd name="connsiteX341" fmla="*/ 800173 w 12191999"/>
              <a:gd name="connsiteY341" fmla="*/ 3506600 h 4414175"/>
              <a:gd name="connsiteX342" fmla="*/ 790268 w 12191999"/>
              <a:gd name="connsiteY342" fmla="*/ 3209551 h 4414175"/>
              <a:gd name="connsiteX343" fmla="*/ 787070 w 12191999"/>
              <a:gd name="connsiteY343" fmla="*/ 3194944 h 4414175"/>
              <a:gd name="connsiteX344" fmla="*/ 741241 w 12191999"/>
              <a:gd name="connsiteY344" fmla="*/ 3100964 h 4414175"/>
              <a:gd name="connsiteX345" fmla="*/ 744188 w 12191999"/>
              <a:gd name="connsiteY345" fmla="*/ 2837457 h 4414175"/>
              <a:gd name="connsiteX346" fmla="*/ 745880 w 12191999"/>
              <a:gd name="connsiteY346" fmla="*/ 2828241 h 4414175"/>
              <a:gd name="connsiteX347" fmla="*/ 822743 w 12191999"/>
              <a:gd name="connsiteY347" fmla="*/ 2741786 h 4414175"/>
              <a:gd name="connsiteX348" fmla="*/ 857916 w 12191999"/>
              <a:gd name="connsiteY348" fmla="*/ 2722225 h 4414175"/>
              <a:gd name="connsiteX349" fmla="*/ 877602 w 12191999"/>
              <a:gd name="connsiteY349" fmla="*/ 2649437 h 4414175"/>
              <a:gd name="connsiteX350" fmla="*/ 869952 w 12191999"/>
              <a:gd name="connsiteY350" fmla="*/ 2613010 h 4414175"/>
              <a:gd name="connsiteX351" fmla="*/ 898103 w 12191999"/>
              <a:gd name="connsiteY351" fmla="*/ 2549689 h 4414175"/>
              <a:gd name="connsiteX352" fmla="*/ 939929 w 12191999"/>
              <a:gd name="connsiteY352" fmla="*/ 2540520 h 4414175"/>
              <a:gd name="connsiteX353" fmla="*/ 979920 w 12191999"/>
              <a:gd name="connsiteY353" fmla="*/ 2557025 h 4414175"/>
              <a:gd name="connsiteX354" fmla="*/ 994903 w 12191999"/>
              <a:gd name="connsiteY354" fmla="*/ 2568246 h 4414175"/>
              <a:gd name="connsiteX355" fmla="*/ 1003555 w 12191999"/>
              <a:gd name="connsiteY355" fmla="*/ 2613762 h 4414175"/>
              <a:gd name="connsiteX356" fmla="*/ 1010577 w 12191999"/>
              <a:gd name="connsiteY356" fmla="*/ 2622163 h 4414175"/>
              <a:gd name="connsiteX357" fmla="*/ 1173834 w 12191999"/>
              <a:gd name="connsiteY357" fmla="*/ 2684921 h 4414175"/>
              <a:gd name="connsiteX358" fmla="*/ 1228316 w 12191999"/>
              <a:gd name="connsiteY358" fmla="*/ 2740657 h 4414175"/>
              <a:gd name="connsiteX359" fmla="*/ 1221608 w 12191999"/>
              <a:gd name="connsiteY359" fmla="*/ 2794198 h 4414175"/>
              <a:gd name="connsiteX360" fmla="*/ 1139352 w 12191999"/>
              <a:gd name="connsiteY360" fmla="*/ 2826800 h 4414175"/>
              <a:gd name="connsiteX361" fmla="*/ 1097221 w 12191999"/>
              <a:gd name="connsiteY361" fmla="*/ 2880905 h 4414175"/>
              <a:gd name="connsiteX362" fmla="*/ 1151829 w 12191999"/>
              <a:gd name="connsiteY362" fmla="*/ 3111183 h 4414175"/>
              <a:gd name="connsiteX363" fmla="*/ 1154524 w 12191999"/>
              <a:gd name="connsiteY363" fmla="*/ 3126919 h 4414175"/>
              <a:gd name="connsiteX364" fmla="*/ 1071642 w 12191999"/>
              <a:gd name="connsiteY364" fmla="*/ 3150618 h 4414175"/>
              <a:gd name="connsiteX365" fmla="*/ 1050702 w 12191999"/>
              <a:gd name="connsiteY365" fmla="*/ 3476442 h 4414175"/>
              <a:gd name="connsiteX366" fmla="*/ 1042865 w 12191999"/>
              <a:gd name="connsiteY366" fmla="*/ 3795433 h 4414175"/>
              <a:gd name="connsiteX367" fmla="*/ 1093711 w 12191999"/>
              <a:gd name="connsiteY367" fmla="*/ 3848473 h 4414175"/>
              <a:gd name="connsiteX368" fmla="*/ 1222172 w 12191999"/>
              <a:gd name="connsiteY368" fmla="*/ 4041197 h 4414175"/>
              <a:gd name="connsiteX369" fmla="*/ 1263426 w 12191999"/>
              <a:gd name="connsiteY369" fmla="*/ 4059190 h 4414175"/>
              <a:gd name="connsiteX370" fmla="*/ 1499220 w 12191999"/>
              <a:gd name="connsiteY370" fmla="*/ 4012797 h 4414175"/>
              <a:gd name="connsiteX371" fmla="*/ 1541351 w 12191999"/>
              <a:gd name="connsiteY371" fmla="*/ 4018063 h 4414175"/>
              <a:gd name="connsiteX372" fmla="*/ 1785924 w 12191999"/>
              <a:gd name="connsiteY372" fmla="*/ 4113359 h 4414175"/>
              <a:gd name="connsiteX373" fmla="*/ 2039524 w 12191999"/>
              <a:gd name="connsiteY373" fmla="*/ 4179125 h 4414175"/>
              <a:gd name="connsiteX374" fmla="*/ 2291807 w 12191999"/>
              <a:gd name="connsiteY374" fmla="*/ 4238247 h 4414175"/>
              <a:gd name="connsiteX375" fmla="*/ 2325099 w 12191999"/>
              <a:gd name="connsiteY375" fmla="*/ 4245332 h 4414175"/>
              <a:gd name="connsiteX376" fmla="*/ 3026402 w 12191999"/>
              <a:gd name="connsiteY376" fmla="*/ 4093986 h 4414175"/>
              <a:gd name="connsiteX377" fmla="*/ 3029412 w 12191999"/>
              <a:gd name="connsiteY377" fmla="*/ 4098187 h 4414175"/>
              <a:gd name="connsiteX378" fmla="*/ 3306889 w 12191999"/>
              <a:gd name="connsiteY378" fmla="*/ 4007346 h 4414175"/>
              <a:gd name="connsiteX379" fmla="*/ 3306962 w 12191999"/>
              <a:gd name="connsiteY379" fmla="*/ 4007405 h 4414175"/>
              <a:gd name="connsiteX380" fmla="*/ 3306899 w 12191999"/>
              <a:gd name="connsiteY380" fmla="*/ 4007343 h 4414175"/>
              <a:gd name="connsiteX381" fmla="*/ 3392101 w 12191999"/>
              <a:gd name="connsiteY381" fmla="*/ 3978377 h 4414175"/>
              <a:gd name="connsiteX382" fmla="*/ 3505140 w 12191999"/>
              <a:gd name="connsiteY382" fmla="*/ 3943769 h 4414175"/>
              <a:gd name="connsiteX383" fmla="*/ 3553290 w 12191999"/>
              <a:gd name="connsiteY383" fmla="*/ 3939945 h 4414175"/>
              <a:gd name="connsiteX384" fmla="*/ 3714478 w 12191999"/>
              <a:gd name="connsiteY384" fmla="*/ 3956747 h 4414175"/>
              <a:gd name="connsiteX385" fmla="*/ 3765448 w 12191999"/>
              <a:gd name="connsiteY385" fmla="*/ 3963205 h 4414175"/>
              <a:gd name="connsiteX386" fmla="*/ 3822626 w 12191999"/>
              <a:gd name="connsiteY386" fmla="*/ 3971544 h 4414175"/>
              <a:gd name="connsiteX387" fmla="*/ 3881559 w 12191999"/>
              <a:gd name="connsiteY387" fmla="*/ 3978628 h 4414175"/>
              <a:gd name="connsiteX388" fmla="*/ 3929208 w 12191999"/>
              <a:gd name="connsiteY388" fmla="*/ 3957813 h 4414175"/>
              <a:gd name="connsiteX389" fmla="*/ 3995914 w 12191999"/>
              <a:gd name="connsiteY389" fmla="*/ 3871169 h 4414175"/>
              <a:gd name="connsiteX390" fmla="*/ 4210050 w 12191999"/>
              <a:gd name="connsiteY390" fmla="*/ 4088545 h 4414175"/>
              <a:gd name="connsiteX391" fmla="*/ 4414627 w 12191999"/>
              <a:gd name="connsiteY391" fmla="*/ 4048294 h 4414175"/>
              <a:gd name="connsiteX392" fmla="*/ 4453032 w 12191999"/>
              <a:gd name="connsiteY392" fmla="*/ 4053094 h 4414175"/>
              <a:gd name="connsiteX393" fmla="*/ 4675974 w 12191999"/>
              <a:gd name="connsiteY393" fmla="*/ 4139962 h 4414175"/>
              <a:gd name="connsiteX394" fmla="*/ 4907146 w 12191999"/>
              <a:gd name="connsiteY394" fmla="*/ 4199912 h 4414175"/>
              <a:gd name="connsiteX395" fmla="*/ 5137117 w 12191999"/>
              <a:gd name="connsiteY395" fmla="*/ 4253805 h 4414175"/>
              <a:gd name="connsiteX396" fmla="*/ 5167464 w 12191999"/>
              <a:gd name="connsiteY396" fmla="*/ 4260263 h 4414175"/>
              <a:gd name="connsiteX397" fmla="*/ 5242216 w 12191999"/>
              <a:gd name="connsiteY397" fmla="*/ 3987943 h 4414175"/>
              <a:gd name="connsiteX398" fmla="*/ 5035676 w 12191999"/>
              <a:gd name="connsiteY398" fmla="*/ 4076811 h 4414175"/>
              <a:gd name="connsiteX399" fmla="*/ 5009387 w 12191999"/>
              <a:gd name="connsiteY399" fmla="*/ 4120017 h 4414175"/>
              <a:gd name="connsiteX400" fmla="*/ 5002815 w 12191999"/>
              <a:gd name="connsiteY400" fmla="*/ 4158536 h 4414175"/>
              <a:gd name="connsiteX401" fmla="*/ 4955380 w 12191999"/>
              <a:gd name="connsiteY401" fmla="*/ 4091042 h 4414175"/>
              <a:gd name="connsiteX402" fmla="*/ 4954466 w 12191999"/>
              <a:gd name="connsiteY402" fmla="*/ 4018633 h 4414175"/>
              <a:gd name="connsiteX403" fmla="*/ 4987041 w 12191999"/>
              <a:gd name="connsiteY403" fmla="*/ 3985143 h 4414175"/>
              <a:gd name="connsiteX404" fmla="*/ 5129402 w 12191999"/>
              <a:gd name="connsiteY404" fmla="*/ 3942680 h 4414175"/>
              <a:gd name="connsiteX405" fmla="*/ 5145291 w 12191999"/>
              <a:gd name="connsiteY405" fmla="*/ 3936451 h 4414175"/>
              <a:gd name="connsiteX406" fmla="*/ 5166836 w 12191999"/>
              <a:gd name="connsiteY406" fmla="*/ 3899532 h 4414175"/>
              <a:gd name="connsiteX407" fmla="*/ 5171008 w 12191999"/>
              <a:gd name="connsiteY407" fmla="*/ 3663045 h 4414175"/>
              <a:gd name="connsiteX408" fmla="*/ 5150319 w 12191999"/>
              <a:gd name="connsiteY408" fmla="*/ 3521542 h 4414175"/>
              <a:gd name="connsiteX409" fmla="*/ 5114373 w 12191999"/>
              <a:gd name="connsiteY409" fmla="*/ 3512341 h 4414175"/>
              <a:gd name="connsiteX410" fmla="*/ 4970126 w 12191999"/>
              <a:gd name="connsiteY410" fmla="*/ 3608239 h 4414175"/>
              <a:gd name="connsiteX411" fmla="*/ 4914289 w 12191999"/>
              <a:gd name="connsiteY411" fmla="*/ 3638528 h 4414175"/>
              <a:gd name="connsiteX412" fmla="*/ 4881828 w 12191999"/>
              <a:gd name="connsiteY412" fmla="*/ 3677104 h 4414175"/>
              <a:gd name="connsiteX413" fmla="*/ 4872970 w 12191999"/>
              <a:gd name="connsiteY413" fmla="*/ 3624355 h 4414175"/>
              <a:gd name="connsiteX414" fmla="*/ 5083168 w 12191999"/>
              <a:gd name="connsiteY414" fmla="*/ 3441989 h 4414175"/>
              <a:gd name="connsiteX415" fmla="*/ 5099627 w 12191999"/>
              <a:gd name="connsiteY415" fmla="*/ 3408042 h 4414175"/>
              <a:gd name="connsiteX416" fmla="*/ 5131002 w 12191999"/>
              <a:gd name="connsiteY416" fmla="*/ 3377695 h 4414175"/>
              <a:gd name="connsiteX417" fmla="*/ 5215356 w 12191999"/>
              <a:gd name="connsiteY417" fmla="*/ 3353692 h 4414175"/>
              <a:gd name="connsiteX418" fmla="*/ 5230558 w 12191999"/>
              <a:gd name="connsiteY418" fmla="*/ 3316488 h 4414175"/>
              <a:gd name="connsiteX419" fmla="*/ 5226443 w 12191999"/>
              <a:gd name="connsiteY419" fmla="*/ 3305915 h 4414175"/>
              <a:gd name="connsiteX420" fmla="*/ 5294909 w 12191999"/>
              <a:gd name="connsiteY420" fmla="*/ 3207274 h 4414175"/>
              <a:gd name="connsiteX421" fmla="*/ 5333770 w 12191999"/>
              <a:gd name="connsiteY421" fmla="*/ 3235963 h 4414175"/>
              <a:gd name="connsiteX422" fmla="*/ 5356345 w 12191999"/>
              <a:gd name="connsiteY422" fmla="*/ 3273511 h 4414175"/>
              <a:gd name="connsiteX423" fmla="*/ 5351258 w 12191999"/>
              <a:gd name="connsiteY423" fmla="*/ 3313230 h 4414175"/>
              <a:gd name="connsiteX424" fmla="*/ 5351258 w 12191999"/>
              <a:gd name="connsiteY424" fmla="*/ 3348320 h 4414175"/>
              <a:gd name="connsiteX425" fmla="*/ 5395836 w 12191999"/>
              <a:gd name="connsiteY425" fmla="*/ 3369294 h 4414175"/>
              <a:gd name="connsiteX426" fmla="*/ 5530424 w 12191999"/>
              <a:gd name="connsiteY426" fmla="*/ 3229906 h 4414175"/>
              <a:gd name="connsiteX427" fmla="*/ 5525280 w 12191999"/>
              <a:gd name="connsiteY427" fmla="*/ 3209903 h 4414175"/>
              <a:gd name="connsiteX428" fmla="*/ 5533795 w 12191999"/>
              <a:gd name="connsiteY428" fmla="*/ 3177499 h 4414175"/>
              <a:gd name="connsiteX429" fmla="*/ 5560599 w 12191999"/>
              <a:gd name="connsiteY429" fmla="*/ 3178070 h 4414175"/>
              <a:gd name="connsiteX430" fmla="*/ 5575286 w 12191999"/>
              <a:gd name="connsiteY430" fmla="*/ 3203388 h 4414175"/>
              <a:gd name="connsiteX431" fmla="*/ 5567114 w 12191999"/>
              <a:gd name="connsiteY431" fmla="*/ 3232992 h 4414175"/>
              <a:gd name="connsiteX432" fmla="*/ 5562485 w 12191999"/>
              <a:gd name="connsiteY432" fmla="*/ 3248822 h 4414175"/>
              <a:gd name="connsiteX433" fmla="*/ 5567800 w 12191999"/>
              <a:gd name="connsiteY433" fmla="*/ 3281512 h 4414175"/>
              <a:gd name="connsiteX434" fmla="*/ 5494762 w 12191999"/>
              <a:gd name="connsiteY434" fmla="*/ 3392326 h 4414175"/>
              <a:gd name="connsiteX435" fmla="*/ 5429383 w 12191999"/>
              <a:gd name="connsiteY435" fmla="*/ 3431817 h 4414175"/>
              <a:gd name="connsiteX436" fmla="*/ 5394521 w 12191999"/>
              <a:gd name="connsiteY436" fmla="*/ 3499425 h 4414175"/>
              <a:gd name="connsiteX437" fmla="*/ 5442527 w 12191999"/>
              <a:gd name="connsiteY437" fmla="*/ 3687334 h 4414175"/>
              <a:gd name="connsiteX438" fmla="*/ 5380576 w 12191999"/>
              <a:gd name="connsiteY438" fmla="*/ 3708708 h 4414175"/>
              <a:gd name="connsiteX439" fmla="*/ 5349544 w 12191999"/>
              <a:gd name="connsiteY439" fmla="*/ 3750142 h 4414175"/>
              <a:gd name="connsiteX440" fmla="*/ 5322627 w 12191999"/>
              <a:gd name="connsiteY440" fmla="*/ 4052866 h 4414175"/>
              <a:gd name="connsiteX441" fmla="*/ 5293765 w 12191999"/>
              <a:gd name="connsiteY441" fmla="*/ 4145449 h 4414175"/>
              <a:gd name="connsiteX442" fmla="*/ 5340514 w 12191999"/>
              <a:gd name="connsiteY442" fmla="*/ 4092928 h 4414175"/>
              <a:gd name="connsiteX443" fmla="*/ 5474188 w 12191999"/>
              <a:gd name="connsiteY443" fmla="*/ 3969826 h 4414175"/>
              <a:gd name="connsiteX444" fmla="*/ 5527109 w 12191999"/>
              <a:gd name="connsiteY444" fmla="*/ 3923078 h 4414175"/>
              <a:gd name="connsiteX445" fmla="*/ 5631752 w 12191999"/>
              <a:gd name="connsiteY445" fmla="*/ 3813864 h 4414175"/>
              <a:gd name="connsiteX446" fmla="*/ 5686729 w 12191999"/>
              <a:gd name="connsiteY446" fmla="*/ 3706194 h 4414175"/>
              <a:gd name="connsiteX447" fmla="*/ 5769025 w 12191999"/>
              <a:gd name="connsiteY447" fmla="*/ 3609725 h 4414175"/>
              <a:gd name="connsiteX448" fmla="*/ 5814916 w 12191999"/>
              <a:gd name="connsiteY448" fmla="*/ 3571948 h 4414175"/>
              <a:gd name="connsiteX449" fmla="*/ 5907671 w 12191999"/>
              <a:gd name="connsiteY449" fmla="*/ 3469707 h 4414175"/>
              <a:gd name="connsiteX450" fmla="*/ 6039688 w 12191999"/>
              <a:gd name="connsiteY450" fmla="*/ 3344434 h 4414175"/>
              <a:gd name="connsiteX451" fmla="*/ 6074435 w 12191999"/>
              <a:gd name="connsiteY451" fmla="*/ 3376667 h 4414175"/>
              <a:gd name="connsiteX452" fmla="*/ 6082607 w 12191999"/>
              <a:gd name="connsiteY452" fmla="*/ 3334204 h 4414175"/>
              <a:gd name="connsiteX453" fmla="*/ 6176962 w 12191999"/>
              <a:gd name="connsiteY453" fmla="*/ 3277226 h 4414175"/>
              <a:gd name="connsiteX454" fmla="*/ 6208794 w 12191999"/>
              <a:gd name="connsiteY454" fmla="*/ 3289570 h 4414175"/>
              <a:gd name="connsiteX455" fmla="*/ 6231769 w 12191999"/>
              <a:gd name="connsiteY455" fmla="*/ 3369123 h 4414175"/>
              <a:gd name="connsiteX456" fmla="*/ 6229311 w 12191999"/>
              <a:gd name="connsiteY456" fmla="*/ 3405242 h 4414175"/>
              <a:gd name="connsiteX457" fmla="*/ 6202393 w 12191999"/>
              <a:gd name="connsiteY457" fmla="*/ 3443818 h 4414175"/>
              <a:gd name="connsiteX458" fmla="*/ 6178733 w 12191999"/>
              <a:gd name="connsiteY458" fmla="*/ 3453876 h 4414175"/>
              <a:gd name="connsiteX459" fmla="*/ 6134214 w 12191999"/>
              <a:gd name="connsiteY459" fmla="*/ 3451819 h 4414175"/>
              <a:gd name="connsiteX460" fmla="*/ 6274517 w 12191999"/>
              <a:gd name="connsiteY460" fmla="*/ 3473764 h 4414175"/>
              <a:gd name="connsiteX461" fmla="*/ 6342697 w 12191999"/>
              <a:gd name="connsiteY461" fmla="*/ 3469078 h 4414175"/>
              <a:gd name="connsiteX462" fmla="*/ 6458768 w 12191999"/>
              <a:gd name="connsiteY462" fmla="*/ 3412157 h 4414175"/>
              <a:gd name="connsiteX463" fmla="*/ 6530434 w 12191999"/>
              <a:gd name="connsiteY463" fmla="*/ 3352550 h 4414175"/>
              <a:gd name="connsiteX464" fmla="*/ 6621417 w 12191999"/>
              <a:gd name="connsiteY464" fmla="*/ 3252880 h 4414175"/>
              <a:gd name="connsiteX465" fmla="*/ 6755605 w 12191999"/>
              <a:gd name="connsiteY465" fmla="*/ 3130064 h 4414175"/>
              <a:gd name="connsiteX466" fmla="*/ 6784695 w 12191999"/>
              <a:gd name="connsiteY466" fmla="*/ 3169212 h 4414175"/>
              <a:gd name="connsiteX467" fmla="*/ 6796639 w 12191999"/>
              <a:gd name="connsiteY467" fmla="*/ 3130579 h 4414175"/>
              <a:gd name="connsiteX468" fmla="*/ 6858304 w 12191999"/>
              <a:gd name="connsiteY468" fmla="*/ 3058570 h 4414175"/>
              <a:gd name="connsiteX469" fmla="*/ 6951801 w 12191999"/>
              <a:gd name="connsiteY469" fmla="*/ 3113319 h 4414175"/>
              <a:gd name="connsiteX470" fmla="*/ 6945915 w 12191999"/>
              <a:gd name="connsiteY470" fmla="*/ 3166755 h 4414175"/>
              <a:gd name="connsiteX471" fmla="*/ 6936714 w 12191999"/>
              <a:gd name="connsiteY471" fmla="*/ 3205445 h 4414175"/>
              <a:gd name="connsiteX472" fmla="*/ 6904481 w 12191999"/>
              <a:gd name="connsiteY472" fmla="*/ 3250079 h 4414175"/>
              <a:gd name="connsiteX473" fmla="*/ 6841730 w 12191999"/>
              <a:gd name="connsiteY473" fmla="*/ 3237735 h 4414175"/>
              <a:gd name="connsiteX474" fmla="*/ 6839273 w 12191999"/>
              <a:gd name="connsiteY474" fmla="*/ 3251508 h 4414175"/>
              <a:gd name="connsiteX475" fmla="*/ 6982719 w 12191999"/>
              <a:gd name="connsiteY475" fmla="*/ 3279112 h 4414175"/>
              <a:gd name="connsiteX476" fmla="*/ 7104335 w 12191999"/>
              <a:gd name="connsiteY476" fmla="*/ 3292428 h 4414175"/>
              <a:gd name="connsiteX477" fmla="*/ 7149483 w 12191999"/>
              <a:gd name="connsiteY477" fmla="*/ 3265910 h 4414175"/>
              <a:gd name="connsiteX478" fmla="*/ 7245381 w 12191999"/>
              <a:gd name="connsiteY478" fmla="*/ 3116691 h 4414175"/>
              <a:gd name="connsiteX479" fmla="*/ 7317390 w 12191999"/>
              <a:gd name="connsiteY479" fmla="*/ 3003192 h 4414175"/>
              <a:gd name="connsiteX480" fmla="*/ 7435919 w 12191999"/>
              <a:gd name="connsiteY480" fmla="*/ 2858316 h 4414175"/>
              <a:gd name="connsiteX481" fmla="*/ 7474267 w 12191999"/>
              <a:gd name="connsiteY481" fmla="*/ 2887634 h 4414175"/>
              <a:gd name="connsiteX482" fmla="*/ 7479239 w 12191999"/>
              <a:gd name="connsiteY482" fmla="*/ 2842200 h 4414175"/>
              <a:gd name="connsiteX483" fmla="*/ 7566221 w 12191999"/>
              <a:gd name="connsiteY483" fmla="*/ 2779335 h 4414175"/>
              <a:gd name="connsiteX484" fmla="*/ 7585481 w 12191999"/>
              <a:gd name="connsiteY484" fmla="*/ 2784364 h 4414175"/>
              <a:gd name="connsiteX485" fmla="*/ 7623371 w 12191999"/>
              <a:gd name="connsiteY485" fmla="*/ 2807910 h 4414175"/>
              <a:gd name="connsiteX486" fmla="*/ 7627543 w 12191999"/>
              <a:gd name="connsiteY486" fmla="*/ 2844257 h 4414175"/>
              <a:gd name="connsiteX487" fmla="*/ 7628686 w 12191999"/>
              <a:gd name="connsiteY487" fmla="*/ 2877633 h 4414175"/>
              <a:gd name="connsiteX488" fmla="*/ 7628743 w 12191999"/>
              <a:gd name="connsiteY488" fmla="*/ 2903865 h 4414175"/>
              <a:gd name="connsiteX489" fmla="*/ 7595425 w 12191999"/>
              <a:gd name="connsiteY489" fmla="*/ 2955757 h 4414175"/>
              <a:gd name="connsiteX490" fmla="*/ 7538218 w 12191999"/>
              <a:gd name="connsiteY490" fmla="*/ 2952842 h 4414175"/>
              <a:gd name="connsiteX491" fmla="*/ 7657261 w 12191999"/>
              <a:gd name="connsiteY491" fmla="*/ 2969987 h 4414175"/>
              <a:gd name="connsiteX492" fmla="*/ 7763788 w 12191999"/>
              <a:gd name="connsiteY492" fmla="*/ 2951528 h 4414175"/>
              <a:gd name="connsiteX493" fmla="*/ 7790135 w 12191999"/>
              <a:gd name="connsiteY493" fmla="*/ 2930439 h 4414175"/>
              <a:gd name="connsiteX494" fmla="*/ 7843227 w 12191999"/>
              <a:gd name="connsiteY494" fmla="*/ 2711384 h 4414175"/>
              <a:gd name="connsiteX495" fmla="*/ 7849057 w 12191999"/>
              <a:gd name="connsiteY495" fmla="*/ 2617257 h 4414175"/>
              <a:gd name="connsiteX496" fmla="*/ 7838826 w 12191999"/>
              <a:gd name="connsiteY496" fmla="*/ 2616686 h 4414175"/>
              <a:gd name="connsiteX497" fmla="*/ 7830711 w 12191999"/>
              <a:gd name="connsiteY497" fmla="*/ 2558507 h 4414175"/>
              <a:gd name="connsiteX498" fmla="*/ 7802879 w 12191999"/>
              <a:gd name="connsiteY498" fmla="*/ 2523074 h 4414175"/>
              <a:gd name="connsiteX499" fmla="*/ 7824025 w 12191999"/>
              <a:gd name="connsiteY499" fmla="*/ 2317563 h 4414175"/>
              <a:gd name="connsiteX500" fmla="*/ 7813338 w 12191999"/>
              <a:gd name="connsiteY500" fmla="*/ 2265728 h 4414175"/>
              <a:gd name="connsiteX501" fmla="*/ 7702752 w 12191999"/>
              <a:gd name="connsiteY501" fmla="*/ 2396830 h 4414175"/>
              <a:gd name="connsiteX502" fmla="*/ 7685665 w 12191999"/>
              <a:gd name="connsiteY502" fmla="*/ 2432606 h 4414175"/>
              <a:gd name="connsiteX503" fmla="*/ 7732413 w 12191999"/>
              <a:gd name="connsiteY503" fmla="*/ 2506787 h 4414175"/>
              <a:gd name="connsiteX504" fmla="*/ 7782248 w 12191999"/>
              <a:gd name="connsiteY504" fmla="*/ 2506787 h 4414175"/>
              <a:gd name="connsiteX505" fmla="*/ 7786306 w 12191999"/>
              <a:gd name="connsiteY505" fmla="*/ 2530447 h 4414175"/>
              <a:gd name="connsiteX506" fmla="*/ 7801622 w 12191999"/>
              <a:gd name="connsiteY506" fmla="*/ 2621830 h 4414175"/>
              <a:gd name="connsiteX507" fmla="*/ 7796821 w 12191999"/>
              <a:gd name="connsiteY507" fmla="*/ 2695153 h 4414175"/>
              <a:gd name="connsiteX508" fmla="*/ 7775162 w 12191999"/>
              <a:gd name="connsiteY508" fmla="*/ 2714298 h 4414175"/>
              <a:gd name="connsiteX509" fmla="*/ 7555420 w 12191999"/>
              <a:gd name="connsiteY509" fmla="*/ 2720813 h 4414175"/>
              <a:gd name="connsiteX510" fmla="*/ 7534560 w 12191999"/>
              <a:gd name="connsiteY510" fmla="*/ 2705097 h 4414175"/>
              <a:gd name="connsiteX511" fmla="*/ 7525816 w 12191999"/>
              <a:gd name="connsiteY511" fmla="*/ 2534219 h 4414175"/>
              <a:gd name="connsiteX512" fmla="*/ 7528902 w 12191999"/>
              <a:gd name="connsiteY512" fmla="*/ 2523246 h 4414175"/>
              <a:gd name="connsiteX513" fmla="*/ 7598454 w 12191999"/>
              <a:gd name="connsiteY513" fmla="*/ 2512959 h 4414175"/>
              <a:gd name="connsiteX514" fmla="*/ 7635544 w 12191999"/>
              <a:gd name="connsiteY514" fmla="*/ 2434549 h 4414175"/>
              <a:gd name="connsiteX515" fmla="*/ 7612455 w 12191999"/>
              <a:gd name="connsiteY515" fmla="*/ 2415118 h 4414175"/>
              <a:gd name="connsiteX516" fmla="*/ 7666519 w 12191999"/>
              <a:gd name="connsiteY516" fmla="*/ 2300761 h 4414175"/>
              <a:gd name="connsiteX517" fmla="*/ 7756473 w 12191999"/>
              <a:gd name="connsiteY517" fmla="*/ 2200520 h 4414175"/>
              <a:gd name="connsiteX518" fmla="*/ 7803279 w 12191999"/>
              <a:gd name="connsiteY518" fmla="*/ 2139084 h 4414175"/>
              <a:gd name="connsiteX519" fmla="*/ 7845513 w 12191999"/>
              <a:gd name="connsiteY519" fmla="*/ 2107937 h 4414175"/>
              <a:gd name="connsiteX520" fmla="*/ 7882146 w 12191999"/>
              <a:gd name="connsiteY520" fmla="*/ 2094735 h 4414175"/>
              <a:gd name="connsiteX521" fmla="*/ 7821625 w 12191999"/>
              <a:gd name="connsiteY521" fmla="*/ 1982778 h 4414175"/>
              <a:gd name="connsiteX522" fmla="*/ 7929523 w 12191999"/>
              <a:gd name="connsiteY522" fmla="*/ 1934372 h 4414175"/>
              <a:gd name="connsiteX523" fmla="*/ 7963071 w 12191999"/>
              <a:gd name="connsiteY523" fmla="*/ 1967291 h 4414175"/>
              <a:gd name="connsiteX524" fmla="*/ 7983302 w 12191999"/>
              <a:gd name="connsiteY524" fmla="*/ 1991465 h 4414175"/>
              <a:gd name="connsiteX525" fmla="*/ 8003362 w 12191999"/>
              <a:gd name="connsiteY525" fmla="*/ 2022555 h 4414175"/>
              <a:gd name="connsiteX526" fmla="*/ 7967928 w 12191999"/>
              <a:gd name="connsiteY526" fmla="*/ 2084848 h 4414175"/>
              <a:gd name="connsiteX527" fmla="*/ 8030451 w 12191999"/>
              <a:gd name="connsiteY527" fmla="*/ 2121481 h 4414175"/>
              <a:gd name="connsiteX528" fmla="*/ 8069141 w 12191999"/>
              <a:gd name="connsiteY528" fmla="*/ 2136798 h 4414175"/>
              <a:gd name="connsiteX529" fmla="*/ 8200529 w 12191999"/>
              <a:gd name="connsiteY529" fmla="*/ 2088963 h 4414175"/>
              <a:gd name="connsiteX530" fmla="*/ 8251678 w 12191999"/>
              <a:gd name="connsiteY530" fmla="*/ 2052901 h 4414175"/>
              <a:gd name="connsiteX531" fmla="*/ 8350319 w 12191999"/>
              <a:gd name="connsiteY531" fmla="*/ 1978606 h 4414175"/>
              <a:gd name="connsiteX532" fmla="*/ 8501824 w 12191999"/>
              <a:gd name="connsiteY532" fmla="*/ 1813557 h 4414175"/>
              <a:gd name="connsiteX533" fmla="*/ 8874956 w 12191999"/>
              <a:gd name="connsiteY533" fmla="*/ 1348642 h 4414175"/>
              <a:gd name="connsiteX534" fmla="*/ 8882729 w 12191999"/>
              <a:gd name="connsiteY534" fmla="*/ 1305722 h 4414175"/>
              <a:gd name="connsiteX535" fmla="*/ 8901874 w 12191999"/>
              <a:gd name="connsiteY535" fmla="*/ 1275718 h 4414175"/>
              <a:gd name="connsiteX536" fmla="*/ 8923591 w 12191999"/>
              <a:gd name="connsiteY536" fmla="*/ 1277833 h 4414175"/>
              <a:gd name="connsiteX537" fmla="*/ 9225057 w 12191999"/>
              <a:gd name="connsiteY537" fmla="*/ 1298521 h 4414175"/>
              <a:gd name="connsiteX538" fmla="*/ 9330385 w 12191999"/>
              <a:gd name="connsiteY538" fmla="*/ 1268746 h 4414175"/>
              <a:gd name="connsiteX539" fmla="*/ 9400793 w 12191999"/>
              <a:gd name="connsiteY539" fmla="*/ 1273490 h 4414175"/>
              <a:gd name="connsiteX540" fmla="*/ 9404222 w 12191999"/>
              <a:gd name="connsiteY540" fmla="*/ 1247429 h 4414175"/>
              <a:gd name="connsiteX541" fmla="*/ 9411080 w 12191999"/>
              <a:gd name="connsiteY541" fmla="*/ 1225484 h 4414175"/>
              <a:gd name="connsiteX542" fmla="*/ 9424396 w 12191999"/>
              <a:gd name="connsiteY542" fmla="*/ 1208853 h 4414175"/>
              <a:gd name="connsiteX543" fmla="*/ 9436512 w 12191999"/>
              <a:gd name="connsiteY543" fmla="*/ 1197423 h 4414175"/>
              <a:gd name="connsiteX544" fmla="*/ 9489662 w 12191999"/>
              <a:gd name="connsiteY544" fmla="*/ 1166562 h 4414175"/>
              <a:gd name="connsiteX545" fmla="*/ 9580130 w 12191999"/>
              <a:gd name="connsiteY545" fmla="*/ 1206967 h 4414175"/>
              <a:gd name="connsiteX546" fmla="*/ 9565557 w 12191999"/>
              <a:gd name="connsiteY546" fmla="*/ 1285034 h 4414175"/>
              <a:gd name="connsiteX547" fmla="*/ 9528123 w 12191999"/>
              <a:gd name="connsiteY547" fmla="*/ 1402877 h 4414175"/>
              <a:gd name="connsiteX548" fmla="*/ 9530981 w 12191999"/>
              <a:gd name="connsiteY548" fmla="*/ 1422594 h 4414175"/>
              <a:gd name="connsiteX549" fmla="*/ 9458514 w 12191999"/>
              <a:gd name="connsiteY549" fmla="*/ 1561183 h 4414175"/>
              <a:gd name="connsiteX550" fmla="*/ 9434340 w 12191999"/>
              <a:gd name="connsiteY550" fmla="*/ 1569412 h 4414175"/>
              <a:gd name="connsiteX551" fmla="*/ 9360446 w 12191999"/>
              <a:gd name="connsiteY551" fmla="*/ 1674911 h 4414175"/>
              <a:gd name="connsiteX552" fmla="*/ 9359874 w 12191999"/>
              <a:gd name="connsiteY552" fmla="*/ 1709087 h 4414175"/>
              <a:gd name="connsiteX553" fmla="*/ 9283007 w 12191999"/>
              <a:gd name="connsiteY553" fmla="*/ 1743948 h 4414175"/>
              <a:gd name="connsiteX554" fmla="*/ 9261747 w 12191999"/>
              <a:gd name="connsiteY554" fmla="*/ 1904825 h 4414175"/>
              <a:gd name="connsiteX555" fmla="*/ 9279864 w 12191999"/>
              <a:gd name="connsiteY555" fmla="*/ 1937630 h 4414175"/>
              <a:gd name="connsiteX556" fmla="*/ 9360503 w 12191999"/>
              <a:gd name="connsiteY556" fmla="*/ 2019583 h 4414175"/>
              <a:gd name="connsiteX557" fmla="*/ 9441084 w 12191999"/>
              <a:gd name="connsiteY557" fmla="*/ 2133254 h 4414175"/>
              <a:gd name="connsiteX558" fmla="*/ 9473831 w 12191999"/>
              <a:gd name="connsiteY558" fmla="*/ 2191376 h 4414175"/>
              <a:gd name="connsiteX559" fmla="*/ 9471488 w 12191999"/>
              <a:gd name="connsiteY559" fmla="*/ 2217836 h 4414175"/>
              <a:gd name="connsiteX560" fmla="*/ 9700888 w 12191999"/>
              <a:gd name="connsiteY560" fmla="*/ 2234238 h 4414175"/>
              <a:gd name="connsiteX561" fmla="*/ 9819588 w 12191999"/>
              <a:gd name="connsiteY561" fmla="*/ 2206749 h 4414175"/>
              <a:gd name="connsiteX562" fmla="*/ 9998182 w 12191999"/>
              <a:gd name="connsiteY562" fmla="*/ 2160800 h 4414175"/>
              <a:gd name="connsiteX563" fmla="*/ 9990582 w 12191999"/>
              <a:gd name="connsiteY563" fmla="*/ 1957461 h 4414175"/>
              <a:gd name="connsiteX564" fmla="*/ 10012126 w 12191999"/>
              <a:gd name="connsiteY564" fmla="*/ 1671596 h 4414175"/>
              <a:gd name="connsiteX565" fmla="*/ 10010698 w 12191999"/>
              <a:gd name="connsiteY565" fmla="*/ 1657880 h 4414175"/>
              <a:gd name="connsiteX566" fmla="*/ 10019099 w 12191999"/>
              <a:gd name="connsiteY566" fmla="*/ 1584671 h 4414175"/>
              <a:gd name="connsiteX567" fmla="*/ 10002583 w 12191999"/>
              <a:gd name="connsiteY567" fmla="*/ 1538723 h 4414175"/>
              <a:gd name="connsiteX568" fmla="*/ 9956292 w 12191999"/>
              <a:gd name="connsiteY568" fmla="*/ 1561868 h 4414175"/>
              <a:gd name="connsiteX569" fmla="*/ 10009669 w 12191999"/>
              <a:gd name="connsiteY569" fmla="*/ 1321438 h 4414175"/>
              <a:gd name="connsiteX570" fmla="*/ 9996068 w 12191999"/>
              <a:gd name="connsiteY570" fmla="*/ 1286748 h 4414175"/>
              <a:gd name="connsiteX571" fmla="*/ 9935031 w 12191999"/>
              <a:gd name="connsiteY571" fmla="*/ 1231141 h 4414175"/>
              <a:gd name="connsiteX572" fmla="*/ 9889311 w 12191999"/>
              <a:gd name="connsiteY572" fmla="*/ 1030088 h 4414175"/>
              <a:gd name="connsiteX573" fmla="*/ 9921715 w 12191999"/>
              <a:gd name="connsiteY573" fmla="*/ 951221 h 4414175"/>
              <a:gd name="connsiteX574" fmla="*/ 9948233 w 12191999"/>
              <a:gd name="connsiteY574" fmla="*/ 936419 h 4414175"/>
              <a:gd name="connsiteX575" fmla="*/ 9985209 w 12191999"/>
              <a:gd name="connsiteY575" fmla="*/ 966365 h 4414175"/>
              <a:gd name="connsiteX576" fmla="*/ 9967607 w 12191999"/>
              <a:gd name="connsiteY576" fmla="*/ 990711 h 4414175"/>
              <a:gd name="connsiteX577" fmla="*/ 9946404 w 12191999"/>
              <a:gd name="connsiteY577" fmla="*/ 1031174 h 4414175"/>
              <a:gd name="connsiteX578" fmla="*/ 9946518 w 12191999"/>
              <a:gd name="connsiteY578" fmla="*/ 1062549 h 4414175"/>
              <a:gd name="connsiteX579" fmla="*/ 10026129 w 12191999"/>
              <a:gd name="connsiteY579" fmla="*/ 1195308 h 4414175"/>
              <a:gd name="connsiteX580" fmla="*/ 10041902 w 12191999"/>
              <a:gd name="connsiteY580" fmla="*/ 1199309 h 4414175"/>
              <a:gd name="connsiteX581" fmla="*/ 10127398 w 12191999"/>
              <a:gd name="connsiteY581" fmla="*/ 1212625 h 4414175"/>
              <a:gd name="connsiteX582" fmla="*/ 10139285 w 12191999"/>
              <a:gd name="connsiteY582" fmla="*/ 1215939 h 4414175"/>
              <a:gd name="connsiteX583" fmla="*/ 10137514 w 12191999"/>
              <a:gd name="connsiteY583" fmla="*/ 1191022 h 4414175"/>
              <a:gd name="connsiteX584" fmla="*/ 10113568 w 12191999"/>
              <a:gd name="connsiteY584" fmla="*/ 1109412 h 4414175"/>
              <a:gd name="connsiteX585" fmla="*/ 10165289 w 12191999"/>
              <a:gd name="connsiteY585" fmla="*/ 1059291 h 4414175"/>
              <a:gd name="connsiteX586" fmla="*/ 10230725 w 12191999"/>
              <a:gd name="connsiteY586" fmla="*/ 1109698 h 4414175"/>
              <a:gd name="connsiteX587" fmla="*/ 10227811 w 12191999"/>
              <a:gd name="connsiteY587" fmla="*/ 1178335 h 4414175"/>
              <a:gd name="connsiteX588" fmla="*/ 10244727 w 12191999"/>
              <a:gd name="connsiteY588" fmla="*/ 1225941 h 4414175"/>
              <a:gd name="connsiteX589" fmla="*/ 10309306 w 12191999"/>
              <a:gd name="connsiteY589" fmla="*/ 1254344 h 4414175"/>
              <a:gd name="connsiteX590" fmla="*/ 10358227 w 12191999"/>
              <a:gd name="connsiteY590" fmla="*/ 1304693 h 4414175"/>
              <a:gd name="connsiteX591" fmla="*/ 10415091 w 12191999"/>
              <a:gd name="connsiteY591" fmla="*/ 1429795 h 4414175"/>
              <a:gd name="connsiteX592" fmla="*/ 10459269 w 12191999"/>
              <a:gd name="connsiteY592" fmla="*/ 1603702 h 4414175"/>
              <a:gd name="connsiteX593" fmla="*/ 10448067 w 12191999"/>
              <a:gd name="connsiteY593" fmla="*/ 1645079 h 4414175"/>
              <a:gd name="connsiteX594" fmla="*/ 10425493 w 12191999"/>
              <a:gd name="connsiteY594" fmla="*/ 1657423 h 4414175"/>
              <a:gd name="connsiteX595" fmla="*/ 10407947 w 12191999"/>
              <a:gd name="connsiteY595" fmla="*/ 1644393 h 4414175"/>
              <a:gd name="connsiteX596" fmla="*/ 10397889 w 12191999"/>
              <a:gd name="connsiteY596" fmla="*/ 1574384 h 4414175"/>
              <a:gd name="connsiteX597" fmla="*/ 10344226 w 12191999"/>
              <a:gd name="connsiteY597" fmla="*/ 1442253 h 4414175"/>
              <a:gd name="connsiteX598" fmla="*/ 10322965 w 12191999"/>
              <a:gd name="connsiteY598" fmla="*/ 1421965 h 4414175"/>
              <a:gd name="connsiteX599" fmla="*/ 10317136 w 12191999"/>
              <a:gd name="connsiteY599" fmla="*/ 1497403 h 4414175"/>
              <a:gd name="connsiteX600" fmla="*/ 10297820 w 12191999"/>
              <a:gd name="connsiteY600" fmla="*/ 1692228 h 4414175"/>
              <a:gd name="connsiteX601" fmla="*/ 10304221 w 12191999"/>
              <a:gd name="connsiteY601" fmla="*/ 1819958 h 4414175"/>
              <a:gd name="connsiteX602" fmla="*/ 10338396 w 12191999"/>
              <a:gd name="connsiteY602" fmla="*/ 2007981 h 4414175"/>
              <a:gd name="connsiteX603" fmla="*/ 10380916 w 12191999"/>
              <a:gd name="connsiteY603" fmla="*/ 1971805 h 4414175"/>
              <a:gd name="connsiteX604" fmla="*/ 10553794 w 12191999"/>
              <a:gd name="connsiteY604" fmla="*/ 1857505 h 4414175"/>
              <a:gd name="connsiteX605" fmla="*/ 10667294 w 12191999"/>
              <a:gd name="connsiteY605" fmla="*/ 1791726 h 4414175"/>
              <a:gd name="connsiteX606" fmla="*/ 10675639 w 12191999"/>
              <a:gd name="connsiteY606" fmla="*/ 1759550 h 4414175"/>
              <a:gd name="connsiteX607" fmla="*/ 10669809 w 12191999"/>
              <a:gd name="connsiteY607" fmla="*/ 1722974 h 4414175"/>
              <a:gd name="connsiteX608" fmla="*/ 10686668 w 12191999"/>
              <a:gd name="connsiteY608" fmla="*/ 1608617 h 4414175"/>
              <a:gd name="connsiteX609" fmla="*/ 10705813 w 12191999"/>
              <a:gd name="connsiteY609" fmla="*/ 1109126 h 4414175"/>
              <a:gd name="connsiteX610" fmla="*/ 10698098 w 12191999"/>
              <a:gd name="connsiteY610" fmla="*/ 1077636 h 4414175"/>
              <a:gd name="connsiteX611" fmla="*/ 10704327 w 12191999"/>
              <a:gd name="connsiteY611" fmla="*/ 1023801 h 4414175"/>
              <a:gd name="connsiteX612" fmla="*/ 10710672 w 12191999"/>
              <a:gd name="connsiteY612" fmla="*/ 1006542 h 4414175"/>
              <a:gd name="connsiteX613" fmla="*/ 10728216 w 12191999"/>
              <a:gd name="connsiteY613" fmla="*/ 644268 h 4414175"/>
              <a:gd name="connsiteX614" fmla="*/ 10738389 w 12191999"/>
              <a:gd name="connsiteY614" fmla="*/ 453958 h 4414175"/>
              <a:gd name="connsiteX615" fmla="*/ 10646035 w 12191999"/>
              <a:gd name="connsiteY615" fmla="*/ 454073 h 4414175"/>
              <a:gd name="connsiteX616" fmla="*/ 9952405 w 12191999"/>
              <a:gd name="connsiteY616" fmla="*/ 475675 h 4414175"/>
              <a:gd name="connsiteX617" fmla="*/ 9932802 w 12191999"/>
              <a:gd name="connsiteY617" fmla="*/ 477676 h 4414175"/>
              <a:gd name="connsiteX618" fmla="*/ 9799586 w 12191999"/>
              <a:gd name="connsiteY618" fmla="*/ 498821 h 4414175"/>
              <a:gd name="connsiteX619" fmla="*/ 9772325 w 12191999"/>
              <a:gd name="connsiteY619" fmla="*/ 515966 h 4414175"/>
              <a:gd name="connsiteX620" fmla="*/ 9758267 w 12191999"/>
              <a:gd name="connsiteY620" fmla="*/ 526710 h 4414175"/>
              <a:gd name="connsiteX621" fmla="*/ 9573158 w 12191999"/>
              <a:gd name="connsiteY621" fmla="*/ 527168 h 4414175"/>
              <a:gd name="connsiteX622" fmla="*/ 9591617 w 12191999"/>
              <a:gd name="connsiteY622" fmla="*/ 505222 h 4414175"/>
              <a:gd name="connsiteX623" fmla="*/ 9728206 w 12191999"/>
              <a:gd name="connsiteY623" fmla="*/ 363147 h 4414175"/>
              <a:gd name="connsiteX624" fmla="*/ 9737121 w 12191999"/>
              <a:gd name="connsiteY624" fmla="*/ 256620 h 4414175"/>
              <a:gd name="connsiteX625" fmla="*/ 9642538 w 12191999"/>
              <a:gd name="connsiteY625" fmla="*/ 120488 h 4414175"/>
              <a:gd name="connsiteX626" fmla="*/ 9754437 w 12191999"/>
              <a:gd name="connsiteY626" fmla="*/ 114202 h 4414175"/>
              <a:gd name="connsiteX627" fmla="*/ 9785413 w 12191999"/>
              <a:gd name="connsiteY627" fmla="*/ 93285 h 4414175"/>
              <a:gd name="connsiteX628" fmla="*/ 9805701 w 12191999"/>
              <a:gd name="connsiteY628" fmla="*/ 79569 h 4414175"/>
              <a:gd name="connsiteX629" fmla="*/ 9888283 w 12191999"/>
              <a:gd name="connsiteY629" fmla="*/ 73968 h 4414175"/>
              <a:gd name="connsiteX630" fmla="*/ 9975208 w 12191999"/>
              <a:gd name="connsiteY630" fmla="*/ 52251 h 4414175"/>
              <a:gd name="connsiteX631" fmla="*/ 10021556 w 12191999"/>
              <a:gd name="connsiteY631" fmla="*/ 41335 h 4414175"/>
              <a:gd name="connsiteX632" fmla="*/ 10346454 w 12191999"/>
              <a:gd name="connsiteY632" fmla="*/ 22533 h 4414175"/>
              <a:gd name="connsiteX633" fmla="*/ 10696955 w 12191999"/>
              <a:gd name="connsiteY633" fmla="*/ 1845 h 4414175"/>
              <a:gd name="connsiteX634" fmla="*/ 10714043 w 12191999"/>
              <a:gd name="connsiteY634" fmla="*/ 473 h 441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Lst>
            <a:rect l="l" t="t" r="r" b="b"/>
            <a:pathLst>
              <a:path w="12191999" h="4414175">
                <a:moveTo>
                  <a:pt x="3306899" y="4007343"/>
                </a:moveTo>
                <a:lnTo>
                  <a:pt x="3306899" y="4007343"/>
                </a:lnTo>
                <a:cubicBezTo>
                  <a:pt x="3306896" y="4007344"/>
                  <a:pt x="3306892" y="4007345"/>
                  <a:pt x="3306889" y="4007346"/>
                </a:cubicBezTo>
                <a:cubicBezTo>
                  <a:pt x="3306892" y="4007345"/>
                  <a:pt x="3306896" y="4007344"/>
                  <a:pt x="3306899" y="4007343"/>
                </a:cubicBezTo>
                <a:close/>
                <a:moveTo>
                  <a:pt x="5770225" y="3864671"/>
                </a:moveTo>
                <a:cubicBezTo>
                  <a:pt x="5698102" y="3917477"/>
                  <a:pt x="5630493" y="3969826"/>
                  <a:pt x="5559800" y="4017604"/>
                </a:cubicBezTo>
                <a:cubicBezTo>
                  <a:pt x="5511336" y="4050351"/>
                  <a:pt x="5467159" y="4085441"/>
                  <a:pt x="5433097" y="4133904"/>
                </a:cubicBezTo>
                <a:cubicBezTo>
                  <a:pt x="5403779" y="4175624"/>
                  <a:pt x="5369889" y="4214086"/>
                  <a:pt x="5338742" y="4254548"/>
                </a:cubicBezTo>
                <a:cubicBezTo>
                  <a:pt x="5334228" y="4260434"/>
                  <a:pt x="5333542" y="4269235"/>
                  <a:pt x="5331084" y="4276722"/>
                </a:cubicBezTo>
                <a:cubicBezTo>
                  <a:pt x="5338971" y="4276379"/>
                  <a:pt x="5347429" y="4277808"/>
                  <a:pt x="5354687" y="4275522"/>
                </a:cubicBezTo>
                <a:lnTo>
                  <a:pt x="5621921" y="4188311"/>
                </a:lnTo>
                <a:cubicBezTo>
                  <a:pt x="5629293" y="4185911"/>
                  <a:pt x="5636094" y="4181739"/>
                  <a:pt x="5641180" y="4179281"/>
                </a:cubicBezTo>
                <a:lnTo>
                  <a:pt x="5594033" y="4117388"/>
                </a:lnTo>
                <a:cubicBezTo>
                  <a:pt x="5704788" y="4087956"/>
                  <a:pt x="5774111" y="4007431"/>
                  <a:pt x="5864123" y="3948395"/>
                </a:cubicBezTo>
                <a:lnTo>
                  <a:pt x="5770168" y="3864728"/>
                </a:lnTo>
                <a:lnTo>
                  <a:pt x="5770225" y="3864671"/>
                </a:lnTo>
                <a:close/>
                <a:moveTo>
                  <a:pt x="6500981" y="3644600"/>
                </a:moveTo>
                <a:cubicBezTo>
                  <a:pt x="6493773" y="3644558"/>
                  <a:pt x="6486487" y="3648129"/>
                  <a:pt x="6477857" y="3654587"/>
                </a:cubicBezTo>
                <a:cubicBezTo>
                  <a:pt x="6428536" y="3691449"/>
                  <a:pt x="6380702" y="3731454"/>
                  <a:pt x="6327323" y="3761515"/>
                </a:cubicBezTo>
                <a:cubicBezTo>
                  <a:pt x="6233026" y="3814607"/>
                  <a:pt x="6171018" y="3896903"/>
                  <a:pt x="6111125" y="3982171"/>
                </a:cubicBezTo>
                <a:cubicBezTo>
                  <a:pt x="6106553" y="3988629"/>
                  <a:pt x="6105181" y="4004974"/>
                  <a:pt x="6109182" y="4008231"/>
                </a:cubicBezTo>
                <a:cubicBezTo>
                  <a:pt x="6116954" y="4014575"/>
                  <a:pt x="6130784" y="4019319"/>
                  <a:pt x="6140100" y="4016918"/>
                </a:cubicBezTo>
                <a:cubicBezTo>
                  <a:pt x="6174847" y="4008003"/>
                  <a:pt x="6208509" y="3994973"/>
                  <a:pt x="6243141" y="3985371"/>
                </a:cubicBezTo>
                <a:cubicBezTo>
                  <a:pt x="6257086" y="3981542"/>
                  <a:pt x="6272573" y="3980628"/>
                  <a:pt x="6287033" y="3981885"/>
                </a:cubicBezTo>
                <a:cubicBezTo>
                  <a:pt x="6334296" y="3985943"/>
                  <a:pt x="6381387" y="3991601"/>
                  <a:pt x="6433965" y="3997201"/>
                </a:cubicBezTo>
                <a:lnTo>
                  <a:pt x="6371443" y="3945995"/>
                </a:lnTo>
                <a:lnTo>
                  <a:pt x="6601383" y="3721311"/>
                </a:lnTo>
                <a:cubicBezTo>
                  <a:pt x="6601394" y="3721320"/>
                  <a:pt x="6601404" y="3721329"/>
                  <a:pt x="6601415" y="3721338"/>
                </a:cubicBezTo>
                <a:lnTo>
                  <a:pt x="6601472" y="3721224"/>
                </a:lnTo>
                <a:cubicBezTo>
                  <a:pt x="6601442" y="3721253"/>
                  <a:pt x="6601413" y="3721282"/>
                  <a:pt x="6601383" y="3721311"/>
                </a:cubicBezTo>
                <a:lnTo>
                  <a:pt x="6523633" y="3656302"/>
                </a:lnTo>
                <a:cubicBezTo>
                  <a:pt x="6515318" y="3648301"/>
                  <a:pt x="6508189" y="3644644"/>
                  <a:pt x="6500981" y="3644600"/>
                </a:cubicBezTo>
                <a:close/>
                <a:moveTo>
                  <a:pt x="6089865" y="3596809"/>
                </a:moveTo>
                <a:cubicBezTo>
                  <a:pt x="6062147" y="3632984"/>
                  <a:pt x="6036601" y="3663045"/>
                  <a:pt x="6014942" y="3695678"/>
                </a:cubicBezTo>
                <a:cubicBezTo>
                  <a:pt x="5998253" y="3720824"/>
                  <a:pt x="5988252" y="3750428"/>
                  <a:pt x="5971793" y="3775802"/>
                </a:cubicBezTo>
                <a:cubicBezTo>
                  <a:pt x="5958420" y="3796491"/>
                  <a:pt x="5939961" y="3813921"/>
                  <a:pt x="5922816" y="3833867"/>
                </a:cubicBezTo>
                <a:cubicBezTo>
                  <a:pt x="5934074" y="3864728"/>
                  <a:pt x="5947504" y="3900961"/>
                  <a:pt x="5960477" y="3937365"/>
                </a:cubicBezTo>
                <a:cubicBezTo>
                  <a:pt x="5969107" y="3961654"/>
                  <a:pt x="5962135" y="3979942"/>
                  <a:pt x="5942075" y="3997430"/>
                </a:cubicBezTo>
                <a:cubicBezTo>
                  <a:pt x="5895841" y="4037778"/>
                  <a:pt x="5851721" y="4080526"/>
                  <a:pt x="5806744" y="4122303"/>
                </a:cubicBezTo>
                <a:cubicBezTo>
                  <a:pt x="5807658" y="4123560"/>
                  <a:pt x="5808573" y="4124874"/>
                  <a:pt x="5809487" y="4126132"/>
                </a:cubicBezTo>
                <a:lnTo>
                  <a:pt x="6062424" y="4043325"/>
                </a:lnTo>
                <a:lnTo>
                  <a:pt x="6062490" y="4043379"/>
                </a:lnTo>
                <a:lnTo>
                  <a:pt x="6062433" y="4043322"/>
                </a:lnTo>
                <a:lnTo>
                  <a:pt x="6062424" y="4043325"/>
                </a:lnTo>
                <a:lnTo>
                  <a:pt x="6038766" y="4024026"/>
                </a:lnTo>
                <a:cubicBezTo>
                  <a:pt x="6031315" y="4018033"/>
                  <a:pt x="6022971" y="4013975"/>
                  <a:pt x="6009683" y="4016289"/>
                </a:cubicBezTo>
                <a:cubicBezTo>
                  <a:pt x="5998769" y="4018175"/>
                  <a:pt x="5969907" y="4011089"/>
                  <a:pt x="5974422" y="3985886"/>
                </a:cubicBezTo>
                <a:cubicBezTo>
                  <a:pt x="5977051" y="3971198"/>
                  <a:pt x="5986995" y="3956396"/>
                  <a:pt x="5997168" y="3944795"/>
                </a:cubicBezTo>
                <a:cubicBezTo>
                  <a:pt x="6019057" y="3919877"/>
                  <a:pt x="6043517" y="3897303"/>
                  <a:pt x="6066319" y="3873186"/>
                </a:cubicBezTo>
                <a:cubicBezTo>
                  <a:pt x="6110496" y="3826437"/>
                  <a:pt x="6146329" y="3771516"/>
                  <a:pt x="6205194" y="3739398"/>
                </a:cubicBezTo>
                <a:cubicBezTo>
                  <a:pt x="6225539" y="3728311"/>
                  <a:pt x="6242113" y="3710423"/>
                  <a:pt x="6267144" y="3690249"/>
                </a:cubicBezTo>
                <a:cubicBezTo>
                  <a:pt x="6251428" y="3687849"/>
                  <a:pt x="6245370" y="3687277"/>
                  <a:pt x="6239541" y="3685905"/>
                </a:cubicBezTo>
                <a:cubicBezTo>
                  <a:pt x="6222739" y="3682019"/>
                  <a:pt x="6203308" y="3681905"/>
                  <a:pt x="6189878" y="3672932"/>
                </a:cubicBezTo>
                <a:cubicBezTo>
                  <a:pt x="6155702" y="3650129"/>
                  <a:pt x="6124155" y="3623326"/>
                  <a:pt x="6089865" y="3596809"/>
                </a:cubicBezTo>
                <a:close/>
                <a:moveTo>
                  <a:pt x="6398589" y="3506283"/>
                </a:moveTo>
                <a:cubicBezTo>
                  <a:pt x="6398584" y="3506304"/>
                  <a:pt x="6398579" y="3506324"/>
                  <a:pt x="6398574" y="3506345"/>
                </a:cubicBezTo>
                <a:lnTo>
                  <a:pt x="6339352" y="3525573"/>
                </a:lnTo>
                <a:cubicBezTo>
                  <a:pt x="6279285" y="3539669"/>
                  <a:pt x="6217082" y="3539702"/>
                  <a:pt x="6155873" y="3537773"/>
                </a:cubicBezTo>
                <a:cubicBezTo>
                  <a:pt x="6190106" y="3574006"/>
                  <a:pt x="6224053" y="3608410"/>
                  <a:pt x="6255886" y="3644586"/>
                </a:cubicBezTo>
                <a:cubicBezTo>
                  <a:pt x="6268287" y="3658702"/>
                  <a:pt x="6277660" y="3658931"/>
                  <a:pt x="6291833" y="3649044"/>
                </a:cubicBezTo>
                <a:cubicBezTo>
                  <a:pt x="6331310" y="3621441"/>
                  <a:pt x="6368890" y="3592648"/>
                  <a:pt x="6387261" y="3551695"/>
                </a:cubicBezTo>
                <a:lnTo>
                  <a:pt x="6398574" y="3506345"/>
                </a:lnTo>
                <a:cubicBezTo>
                  <a:pt x="6398579" y="3506343"/>
                  <a:pt x="6398584" y="3506342"/>
                  <a:pt x="6398589" y="3506340"/>
                </a:cubicBezTo>
                <a:lnTo>
                  <a:pt x="6398589" y="3506283"/>
                </a:lnTo>
                <a:close/>
                <a:moveTo>
                  <a:pt x="7266870" y="3408271"/>
                </a:moveTo>
                <a:cubicBezTo>
                  <a:pt x="7266851" y="3408290"/>
                  <a:pt x="7266831" y="3408309"/>
                  <a:pt x="7266812" y="3408328"/>
                </a:cubicBezTo>
                <a:cubicBezTo>
                  <a:pt x="7255496" y="3418958"/>
                  <a:pt x="7246181" y="3427073"/>
                  <a:pt x="7237665" y="3435931"/>
                </a:cubicBezTo>
                <a:lnTo>
                  <a:pt x="7081132" y="3597837"/>
                </a:lnTo>
                <a:cubicBezTo>
                  <a:pt x="7069245" y="3610067"/>
                  <a:pt x="7052271" y="3619154"/>
                  <a:pt x="7044556" y="3633384"/>
                </a:cubicBezTo>
                <a:cubicBezTo>
                  <a:pt x="7011695" y="3694192"/>
                  <a:pt x="6980548" y="3755971"/>
                  <a:pt x="6950716" y="3818322"/>
                </a:cubicBezTo>
                <a:cubicBezTo>
                  <a:pt x="6939514" y="3841753"/>
                  <a:pt x="6948715" y="3853812"/>
                  <a:pt x="6974033" y="3857698"/>
                </a:cubicBezTo>
                <a:cubicBezTo>
                  <a:pt x="7090676" y="3875758"/>
                  <a:pt x="7203147" y="3851755"/>
                  <a:pt x="7315447" y="3825694"/>
                </a:cubicBezTo>
                <a:cubicBezTo>
                  <a:pt x="7316418" y="3822951"/>
                  <a:pt x="7317390" y="3820208"/>
                  <a:pt x="7318361" y="3817407"/>
                </a:cubicBezTo>
                <a:lnTo>
                  <a:pt x="7233265" y="3779460"/>
                </a:lnTo>
                <a:lnTo>
                  <a:pt x="7377512" y="3478165"/>
                </a:lnTo>
                <a:lnTo>
                  <a:pt x="7266870" y="3408271"/>
                </a:lnTo>
                <a:close/>
                <a:moveTo>
                  <a:pt x="6811498" y="3399184"/>
                </a:moveTo>
                <a:cubicBezTo>
                  <a:pt x="6803211" y="3405527"/>
                  <a:pt x="6797154" y="3412443"/>
                  <a:pt x="6789552" y="3415586"/>
                </a:cubicBezTo>
                <a:cubicBezTo>
                  <a:pt x="6754634" y="3429931"/>
                  <a:pt x="6740803" y="3461477"/>
                  <a:pt x="6725373" y="3491881"/>
                </a:cubicBezTo>
                <a:cubicBezTo>
                  <a:pt x="6717201" y="3507940"/>
                  <a:pt x="6710971" y="3525199"/>
                  <a:pt x="6701313" y="3540230"/>
                </a:cubicBezTo>
                <a:cubicBezTo>
                  <a:pt x="6686911" y="3562576"/>
                  <a:pt x="6670223" y="3583435"/>
                  <a:pt x="6652678" y="3607496"/>
                </a:cubicBezTo>
                <a:lnTo>
                  <a:pt x="6652621" y="3607553"/>
                </a:lnTo>
                <a:cubicBezTo>
                  <a:pt x="6665537" y="3634470"/>
                  <a:pt x="6681196" y="3667732"/>
                  <a:pt x="6697484" y="3700764"/>
                </a:cubicBezTo>
                <a:cubicBezTo>
                  <a:pt x="6709257" y="3724710"/>
                  <a:pt x="6702799" y="3742770"/>
                  <a:pt x="6684739" y="3761629"/>
                </a:cubicBezTo>
                <a:cubicBezTo>
                  <a:pt x="6657879" y="3789690"/>
                  <a:pt x="6633019" y="3819808"/>
                  <a:pt x="6609015" y="3850383"/>
                </a:cubicBezTo>
                <a:cubicBezTo>
                  <a:pt x="6583470" y="3883016"/>
                  <a:pt x="6559981" y="3917249"/>
                  <a:pt x="6534949" y="3951653"/>
                </a:cubicBezTo>
                <a:lnTo>
                  <a:pt x="6485229" y="3928279"/>
                </a:lnTo>
                <a:cubicBezTo>
                  <a:pt x="6483514" y="3955253"/>
                  <a:pt x="6481971" y="3979028"/>
                  <a:pt x="6480428" y="4003088"/>
                </a:cubicBezTo>
                <a:lnTo>
                  <a:pt x="6532549" y="4010689"/>
                </a:lnTo>
                <a:cubicBezTo>
                  <a:pt x="6550437" y="4013032"/>
                  <a:pt x="6568496" y="4014118"/>
                  <a:pt x="6586270" y="4017147"/>
                </a:cubicBezTo>
                <a:cubicBezTo>
                  <a:pt x="6605415" y="4020404"/>
                  <a:pt x="6618445" y="4013432"/>
                  <a:pt x="6629704" y="3998173"/>
                </a:cubicBezTo>
                <a:cubicBezTo>
                  <a:pt x="6649421" y="3971427"/>
                  <a:pt x="6673366" y="3947424"/>
                  <a:pt x="6690511" y="3919192"/>
                </a:cubicBezTo>
                <a:cubicBezTo>
                  <a:pt x="6717258" y="3875015"/>
                  <a:pt x="6751834" y="3852155"/>
                  <a:pt x="6804411" y="3862327"/>
                </a:cubicBezTo>
                <a:cubicBezTo>
                  <a:pt x="6806812" y="3862785"/>
                  <a:pt x="6809669" y="3861013"/>
                  <a:pt x="6812298" y="3860270"/>
                </a:cubicBezTo>
                <a:lnTo>
                  <a:pt x="6805726" y="3856155"/>
                </a:lnTo>
                <a:cubicBezTo>
                  <a:pt x="6842645" y="3792947"/>
                  <a:pt x="6876878" y="3727911"/>
                  <a:pt x="6917283" y="3666989"/>
                </a:cubicBezTo>
                <a:cubicBezTo>
                  <a:pt x="6957574" y="3606181"/>
                  <a:pt x="7004093" y="3549488"/>
                  <a:pt x="7044556" y="3495425"/>
                </a:cubicBezTo>
                <a:lnTo>
                  <a:pt x="6999864" y="3487423"/>
                </a:lnTo>
                <a:cubicBezTo>
                  <a:pt x="6995121" y="3486680"/>
                  <a:pt x="6990149" y="3487423"/>
                  <a:pt x="6985348" y="3487081"/>
                </a:cubicBezTo>
                <a:cubicBezTo>
                  <a:pt x="6976547" y="3486509"/>
                  <a:pt x="6966203" y="3488338"/>
                  <a:pt x="6959174" y="3484394"/>
                </a:cubicBezTo>
                <a:cubicBezTo>
                  <a:pt x="6908139" y="3455819"/>
                  <a:pt x="6857732" y="3426044"/>
                  <a:pt x="6811498" y="3399184"/>
                </a:cubicBezTo>
                <a:close/>
                <a:moveTo>
                  <a:pt x="939607" y="3347354"/>
                </a:moveTo>
                <a:lnTo>
                  <a:pt x="939607" y="3347480"/>
                </a:lnTo>
                <a:lnTo>
                  <a:pt x="930642" y="3347981"/>
                </a:lnTo>
                <a:cubicBezTo>
                  <a:pt x="928134" y="3352496"/>
                  <a:pt x="924309" y="3356759"/>
                  <a:pt x="923369" y="3361523"/>
                </a:cubicBezTo>
                <a:cubicBezTo>
                  <a:pt x="908510" y="3441208"/>
                  <a:pt x="875596" y="3518072"/>
                  <a:pt x="889513" y="3602397"/>
                </a:cubicBezTo>
                <a:cubicBezTo>
                  <a:pt x="893464" y="3626221"/>
                  <a:pt x="892649" y="3655061"/>
                  <a:pt x="882491" y="3676001"/>
                </a:cubicBezTo>
                <a:cubicBezTo>
                  <a:pt x="867382" y="3707159"/>
                  <a:pt x="880862" y="3727096"/>
                  <a:pt x="899043" y="3744840"/>
                </a:cubicBezTo>
                <a:cubicBezTo>
                  <a:pt x="911395" y="3756939"/>
                  <a:pt x="931081" y="3761516"/>
                  <a:pt x="945437" y="3768475"/>
                </a:cubicBezTo>
                <a:cubicBezTo>
                  <a:pt x="948885" y="3750607"/>
                  <a:pt x="947758" y="3732488"/>
                  <a:pt x="955720" y="3720388"/>
                </a:cubicBezTo>
                <a:cubicBezTo>
                  <a:pt x="971894" y="3695874"/>
                  <a:pt x="969074" y="3671988"/>
                  <a:pt x="964121" y="3646095"/>
                </a:cubicBezTo>
                <a:cubicBezTo>
                  <a:pt x="961048" y="3629920"/>
                  <a:pt x="961487" y="3613181"/>
                  <a:pt x="960108" y="3596629"/>
                </a:cubicBezTo>
                <a:cubicBezTo>
                  <a:pt x="953337" y="3513558"/>
                  <a:pt x="946440" y="3430425"/>
                  <a:pt x="939607" y="3347354"/>
                </a:cubicBezTo>
                <a:close/>
                <a:moveTo>
                  <a:pt x="7143597" y="3324432"/>
                </a:moveTo>
                <a:cubicBezTo>
                  <a:pt x="7143596" y="3324435"/>
                  <a:pt x="7143595" y="3324439"/>
                  <a:pt x="7143594" y="3324442"/>
                </a:cubicBezTo>
                <a:lnTo>
                  <a:pt x="7096219" y="3331975"/>
                </a:lnTo>
                <a:cubicBezTo>
                  <a:pt x="7085704" y="3333919"/>
                  <a:pt x="7075474" y="3337748"/>
                  <a:pt x="7064901" y="3338776"/>
                </a:cubicBezTo>
                <a:cubicBezTo>
                  <a:pt x="7053471" y="3339919"/>
                  <a:pt x="7041755" y="3337919"/>
                  <a:pt x="7030325" y="3338891"/>
                </a:cubicBezTo>
                <a:cubicBezTo>
                  <a:pt x="7020667" y="3339691"/>
                  <a:pt x="7011066" y="3345063"/>
                  <a:pt x="7001750" y="3344320"/>
                </a:cubicBezTo>
                <a:cubicBezTo>
                  <a:pt x="6958316" y="3341062"/>
                  <a:pt x="6914940" y="3336376"/>
                  <a:pt x="6871563" y="3332204"/>
                </a:cubicBezTo>
                <a:lnTo>
                  <a:pt x="6867962" y="3342834"/>
                </a:lnTo>
                <a:lnTo>
                  <a:pt x="7036669" y="3447247"/>
                </a:lnTo>
                <a:cubicBezTo>
                  <a:pt x="7051185" y="3456277"/>
                  <a:pt x="7059358" y="3448904"/>
                  <a:pt x="7066616" y="3436903"/>
                </a:cubicBezTo>
                <a:cubicBezTo>
                  <a:pt x="7081875" y="3411814"/>
                  <a:pt x="7097534" y="3386896"/>
                  <a:pt x="7113193" y="3361579"/>
                </a:cubicBezTo>
                <a:lnTo>
                  <a:pt x="7128052" y="3371123"/>
                </a:lnTo>
                <a:cubicBezTo>
                  <a:pt x="7130367" y="3364151"/>
                  <a:pt x="7132553" y="3357608"/>
                  <a:pt x="7135010" y="3350243"/>
                </a:cubicBezTo>
                <a:lnTo>
                  <a:pt x="7143594" y="3324442"/>
                </a:lnTo>
                <a:cubicBezTo>
                  <a:pt x="7143614" y="3324439"/>
                  <a:pt x="7143634" y="3324435"/>
                  <a:pt x="7143654" y="3324432"/>
                </a:cubicBezTo>
                <a:lnTo>
                  <a:pt x="7143597" y="3324432"/>
                </a:lnTo>
                <a:close/>
                <a:moveTo>
                  <a:pt x="7525759" y="3115434"/>
                </a:moveTo>
                <a:cubicBezTo>
                  <a:pt x="7477810" y="3150467"/>
                  <a:pt x="7465980" y="3204302"/>
                  <a:pt x="7449806" y="3256594"/>
                </a:cubicBezTo>
                <a:cubicBezTo>
                  <a:pt x="7439748" y="3288999"/>
                  <a:pt x="7424318" y="3319745"/>
                  <a:pt x="7410030" y="3354321"/>
                </a:cubicBezTo>
                <a:cubicBezTo>
                  <a:pt x="7428432" y="3380153"/>
                  <a:pt x="7451350" y="3412614"/>
                  <a:pt x="7474667" y="3444847"/>
                </a:cubicBezTo>
                <a:cubicBezTo>
                  <a:pt x="7486154" y="3460734"/>
                  <a:pt x="7484554" y="3474793"/>
                  <a:pt x="7475124" y="3492053"/>
                </a:cubicBezTo>
                <a:cubicBezTo>
                  <a:pt x="7458379" y="3522628"/>
                  <a:pt x="7442663" y="3554232"/>
                  <a:pt x="7430890" y="3586979"/>
                </a:cubicBezTo>
                <a:cubicBezTo>
                  <a:pt x="7414316" y="3632984"/>
                  <a:pt x="7401743" y="3680476"/>
                  <a:pt x="7387399" y="3727396"/>
                </a:cubicBezTo>
                <a:lnTo>
                  <a:pt x="7332992" y="3727396"/>
                </a:lnTo>
                <a:cubicBezTo>
                  <a:pt x="7338421" y="3742598"/>
                  <a:pt x="7345394" y="3755057"/>
                  <a:pt x="7346936" y="3768201"/>
                </a:cubicBezTo>
                <a:cubicBezTo>
                  <a:pt x="7349165" y="3787118"/>
                  <a:pt x="7349623" y="3803749"/>
                  <a:pt x="7374769" y="3806092"/>
                </a:cubicBezTo>
                <a:cubicBezTo>
                  <a:pt x="7423518" y="3810664"/>
                  <a:pt x="7430833" y="3808264"/>
                  <a:pt x="7444663" y="3778031"/>
                </a:cubicBezTo>
                <a:cubicBezTo>
                  <a:pt x="7525473" y="3601209"/>
                  <a:pt x="7605997" y="3424273"/>
                  <a:pt x="7687951" y="3247965"/>
                </a:cubicBezTo>
                <a:cubicBezTo>
                  <a:pt x="7694237" y="3234477"/>
                  <a:pt x="7708753" y="3221790"/>
                  <a:pt x="7722584" y="3215446"/>
                </a:cubicBezTo>
                <a:cubicBezTo>
                  <a:pt x="7761560" y="3197502"/>
                  <a:pt x="7802136" y="3183042"/>
                  <a:pt x="7845342" y="3165897"/>
                </a:cubicBezTo>
                <a:cubicBezTo>
                  <a:pt x="7812138" y="3149438"/>
                  <a:pt x="7777848" y="3199159"/>
                  <a:pt x="7755730" y="3163269"/>
                </a:cubicBezTo>
                <a:lnTo>
                  <a:pt x="7712640" y="3163269"/>
                </a:lnTo>
                <a:cubicBezTo>
                  <a:pt x="7709039" y="3163269"/>
                  <a:pt x="7703095" y="3162069"/>
                  <a:pt x="7702181" y="3163612"/>
                </a:cubicBezTo>
                <a:cubicBezTo>
                  <a:pt x="7692180" y="3181442"/>
                  <a:pt x="7680007" y="3170984"/>
                  <a:pt x="7668348" y="3166812"/>
                </a:cubicBezTo>
                <a:lnTo>
                  <a:pt x="7525759" y="3115434"/>
                </a:lnTo>
                <a:close/>
                <a:moveTo>
                  <a:pt x="7781848" y="2992390"/>
                </a:moveTo>
                <a:lnTo>
                  <a:pt x="7736014" y="3007363"/>
                </a:lnTo>
                <a:cubicBezTo>
                  <a:pt x="7730756" y="3009021"/>
                  <a:pt x="7720983" y="3009192"/>
                  <a:pt x="7720526" y="3011478"/>
                </a:cubicBezTo>
                <a:cubicBezTo>
                  <a:pt x="7715383" y="3037882"/>
                  <a:pt x="7694523" y="3027766"/>
                  <a:pt x="7679378" y="3029823"/>
                </a:cubicBezTo>
                <a:cubicBezTo>
                  <a:pt x="7645088" y="3034395"/>
                  <a:pt x="7610684" y="3038281"/>
                  <a:pt x="7576279" y="3042396"/>
                </a:cubicBezTo>
                <a:cubicBezTo>
                  <a:pt x="7575365" y="3045254"/>
                  <a:pt x="7574451" y="3048169"/>
                  <a:pt x="7573593" y="3051026"/>
                </a:cubicBezTo>
                <a:lnTo>
                  <a:pt x="7755507" y="3123700"/>
                </a:lnTo>
                <a:cubicBezTo>
                  <a:pt x="7755505" y="3123707"/>
                  <a:pt x="7755504" y="3123714"/>
                  <a:pt x="7755502" y="3123721"/>
                </a:cubicBezTo>
                <a:lnTo>
                  <a:pt x="7755559" y="3123721"/>
                </a:lnTo>
                <a:lnTo>
                  <a:pt x="7755507" y="3123700"/>
                </a:lnTo>
                <a:lnTo>
                  <a:pt x="7769533" y="3053813"/>
                </a:lnTo>
                <a:lnTo>
                  <a:pt x="7781848" y="2992390"/>
                </a:lnTo>
                <a:close/>
                <a:moveTo>
                  <a:pt x="801867" y="2967612"/>
                </a:moveTo>
                <a:lnTo>
                  <a:pt x="801867" y="3060839"/>
                </a:lnTo>
                <a:lnTo>
                  <a:pt x="812776" y="3060839"/>
                </a:lnTo>
                <a:lnTo>
                  <a:pt x="812776" y="2968552"/>
                </a:lnTo>
                <a:lnTo>
                  <a:pt x="812776" y="2968490"/>
                </a:lnTo>
                <a:lnTo>
                  <a:pt x="801867" y="2967612"/>
                </a:lnTo>
                <a:close/>
                <a:moveTo>
                  <a:pt x="1007568" y="2637713"/>
                </a:moveTo>
                <a:cubicBezTo>
                  <a:pt x="1001424" y="2668245"/>
                  <a:pt x="996157" y="2694326"/>
                  <a:pt x="990264" y="2723855"/>
                </a:cubicBezTo>
                <a:cubicBezTo>
                  <a:pt x="999669" y="2720782"/>
                  <a:pt x="1005624" y="2719090"/>
                  <a:pt x="1011392" y="2716833"/>
                </a:cubicBezTo>
                <a:cubicBezTo>
                  <a:pt x="1036470" y="2706864"/>
                  <a:pt x="1058037" y="2700532"/>
                  <a:pt x="1077974" y="2730375"/>
                </a:cubicBezTo>
                <a:cubicBezTo>
                  <a:pt x="1091014" y="2749873"/>
                  <a:pt x="1115905" y="2752695"/>
                  <a:pt x="1138036" y="2740595"/>
                </a:cubicBezTo>
                <a:cubicBezTo>
                  <a:pt x="1112644" y="2683542"/>
                  <a:pt x="1062927" y="2658965"/>
                  <a:pt x="1007568" y="2637713"/>
                </a:cubicBezTo>
                <a:close/>
                <a:moveTo>
                  <a:pt x="8120290" y="2601141"/>
                </a:moveTo>
                <a:cubicBezTo>
                  <a:pt x="8076171" y="2605827"/>
                  <a:pt x="8039823" y="2610685"/>
                  <a:pt x="8003247" y="2613143"/>
                </a:cubicBezTo>
                <a:cubicBezTo>
                  <a:pt x="7988331" y="2614171"/>
                  <a:pt x="7982444" y="2619029"/>
                  <a:pt x="7978330" y="2633545"/>
                </a:cubicBezTo>
                <a:cubicBezTo>
                  <a:pt x="7960785" y="2695439"/>
                  <a:pt x="7947869" y="2759733"/>
                  <a:pt x="7921351" y="2817683"/>
                </a:cubicBezTo>
                <a:cubicBezTo>
                  <a:pt x="7884889" y="2897407"/>
                  <a:pt x="7881918" y="2983075"/>
                  <a:pt x="7862944" y="3065771"/>
                </a:cubicBezTo>
                <a:cubicBezTo>
                  <a:pt x="7852028" y="3113205"/>
                  <a:pt x="7870088" y="3125607"/>
                  <a:pt x="7918037" y="3111834"/>
                </a:cubicBezTo>
                <a:cubicBezTo>
                  <a:pt x="7924666" y="3109948"/>
                  <a:pt x="7931867" y="3110005"/>
                  <a:pt x="7941868" y="3108805"/>
                </a:cubicBezTo>
                <a:lnTo>
                  <a:pt x="7933810" y="3131836"/>
                </a:lnTo>
                <a:lnTo>
                  <a:pt x="8061197" y="3081258"/>
                </a:lnTo>
                <a:cubicBezTo>
                  <a:pt x="8068970" y="3078115"/>
                  <a:pt x="8078400" y="3075429"/>
                  <a:pt x="8083372" y="3069485"/>
                </a:cubicBezTo>
                <a:cubicBezTo>
                  <a:pt x="8124576" y="3019994"/>
                  <a:pt x="8164924" y="2969759"/>
                  <a:pt x="8206701" y="2918324"/>
                </a:cubicBezTo>
                <a:lnTo>
                  <a:pt x="8077999" y="2890892"/>
                </a:lnTo>
                <a:cubicBezTo>
                  <a:pt x="8091830" y="2796137"/>
                  <a:pt x="8105489" y="2702868"/>
                  <a:pt x="8120347" y="2601198"/>
                </a:cubicBezTo>
                <a:lnTo>
                  <a:pt x="8120290" y="2601141"/>
                </a:lnTo>
                <a:close/>
                <a:moveTo>
                  <a:pt x="8168296" y="2212693"/>
                </a:moveTo>
                <a:lnTo>
                  <a:pt x="8045824" y="2222008"/>
                </a:lnTo>
                <a:cubicBezTo>
                  <a:pt x="8049053" y="2239468"/>
                  <a:pt x="8052211" y="2256513"/>
                  <a:pt x="8055475" y="2274094"/>
                </a:cubicBezTo>
                <a:lnTo>
                  <a:pt x="8065759" y="2329340"/>
                </a:lnTo>
                <a:lnTo>
                  <a:pt x="8065712" y="2329393"/>
                </a:lnTo>
                <a:lnTo>
                  <a:pt x="8065769" y="2329393"/>
                </a:lnTo>
                <a:cubicBezTo>
                  <a:pt x="8065766" y="2329375"/>
                  <a:pt x="8065762" y="2329358"/>
                  <a:pt x="8065759" y="2329340"/>
                </a:cubicBezTo>
                <a:lnTo>
                  <a:pt x="8120541" y="2267014"/>
                </a:lnTo>
                <a:lnTo>
                  <a:pt x="8168296" y="2212693"/>
                </a:lnTo>
                <a:close/>
                <a:moveTo>
                  <a:pt x="9150705" y="1793269"/>
                </a:moveTo>
                <a:lnTo>
                  <a:pt x="9143733" y="1793612"/>
                </a:lnTo>
                <a:cubicBezTo>
                  <a:pt x="9119044" y="1824644"/>
                  <a:pt x="9093440" y="1854991"/>
                  <a:pt x="9070352" y="1887166"/>
                </a:cubicBezTo>
                <a:cubicBezTo>
                  <a:pt x="9064694" y="1895053"/>
                  <a:pt x="9062351" y="1911055"/>
                  <a:pt x="9066466" y="1919399"/>
                </a:cubicBezTo>
                <a:cubicBezTo>
                  <a:pt x="9097898" y="1982664"/>
                  <a:pt x="9131674" y="2044672"/>
                  <a:pt x="9163907" y="2107537"/>
                </a:cubicBezTo>
                <a:cubicBezTo>
                  <a:pt x="9183223" y="2145199"/>
                  <a:pt x="9202197" y="2180689"/>
                  <a:pt x="9253232" y="2181717"/>
                </a:cubicBezTo>
                <a:cubicBezTo>
                  <a:pt x="9283236" y="2182346"/>
                  <a:pt x="9313068" y="2189547"/>
                  <a:pt x="9347301" y="2194405"/>
                </a:cubicBezTo>
                <a:cubicBezTo>
                  <a:pt x="9336157" y="2176688"/>
                  <a:pt x="9328784" y="2163486"/>
                  <a:pt x="9319983" y="2151371"/>
                </a:cubicBezTo>
                <a:cubicBezTo>
                  <a:pt x="9282893" y="2100050"/>
                  <a:pt x="9250089" y="2044500"/>
                  <a:pt x="9206655" y="1999180"/>
                </a:cubicBezTo>
                <a:cubicBezTo>
                  <a:pt x="9166535" y="1957289"/>
                  <a:pt x="9146590" y="1913855"/>
                  <a:pt x="9150534" y="1857220"/>
                </a:cubicBezTo>
                <a:cubicBezTo>
                  <a:pt x="9152019" y="1836017"/>
                  <a:pt x="9150762" y="1814586"/>
                  <a:pt x="9150762" y="1793269"/>
                </a:cubicBezTo>
                <a:lnTo>
                  <a:pt x="9150705" y="1793269"/>
                </a:lnTo>
                <a:close/>
                <a:moveTo>
                  <a:pt x="10149630" y="1724289"/>
                </a:moveTo>
                <a:cubicBezTo>
                  <a:pt x="10081336" y="1858305"/>
                  <a:pt x="10060476" y="1995980"/>
                  <a:pt x="10070649" y="2141541"/>
                </a:cubicBezTo>
                <a:cubicBezTo>
                  <a:pt x="10125627" y="2126911"/>
                  <a:pt x="10180491" y="2113366"/>
                  <a:pt x="10234497" y="2097021"/>
                </a:cubicBezTo>
                <a:cubicBezTo>
                  <a:pt x="10246099" y="2093478"/>
                  <a:pt x="10263701" y="2078733"/>
                  <a:pt x="10262958" y="2070560"/>
                </a:cubicBezTo>
                <a:cubicBezTo>
                  <a:pt x="10259357" y="2030327"/>
                  <a:pt x="10253642" y="1989693"/>
                  <a:pt x="10242670" y="1950889"/>
                </a:cubicBezTo>
                <a:cubicBezTo>
                  <a:pt x="10230669" y="1908597"/>
                  <a:pt x="10212894" y="1867792"/>
                  <a:pt x="10196150" y="1826987"/>
                </a:cubicBezTo>
                <a:cubicBezTo>
                  <a:pt x="10182319" y="1793440"/>
                  <a:pt x="10166318" y="1760750"/>
                  <a:pt x="10149687" y="1724289"/>
                </a:cubicBezTo>
                <a:lnTo>
                  <a:pt x="10149630" y="1724289"/>
                </a:lnTo>
                <a:close/>
                <a:moveTo>
                  <a:pt x="11154784" y="1454084"/>
                </a:moveTo>
                <a:cubicBezTo>
                  <a:pt x="11088261" y="1441796"/>
                  <a:pt x="11043741" y="1485687"/>
                  <a:pt x="11007166" y="1529179"/>
                </a:cubicBezTo>
                <a:cubicBezTo>
                  <a:pt x="10960816" y="1584328"/>
                  <a:pt x="10908867" y="1631363"/>
                  <a:pt x="10851946" y="1674454"/>
                </a:cubicBezTo>
                <a:cubicBezTo>
                  <a:pt x="10827657" y="1692856"/>
                  <a:pt x="10806740" y="1715716"/>
                  <a:pt x="10782738" y="1738005"/>
                </a:cubicBezTo>
                <a:cubicBezTo>
                  <a:pt x="10789253" y="1740748"/>
                  <a:pt x="10790852" y="1742005"/>
                  <a:pt x="10792453" y="1742005"/>
                </a:cubicBezTo>
                <a:lnTo>
                  <a:pt x="11217306" y="1744920"/>
                </a:lnTo>
                <a:cubicBezTo>
                  <a:pt x="11224621" y="1744920"/>
                  <a:pt x="11235423" y="1738919"/>
                  <a:pt x="11238680" y="1732633"/>
                </a:cubicBezTo>
                <a:cubicBezTo>
                  <a:pt x="11252682" y="1705372"/>
                  <a:pt x="11266912" y="1677826"/>
                  <a:pt x="11276627" y="1648851"/>
                </a:cubicBezTo>
                <a:cubicBezTo>
                  <a:pt x="11293315" y="1599130"/>
                  <a:pt x="11306631" y="1548267"/>
                  <a:pt x="11322633" y="1493574"/>
                </a:cubicBezTo>
                <a:cubicBezTo>
                  <a:pt x="11265084" y="1479801"/>
                  <a:pt x="11210391" y="1464313"/>
                  <a:pt x="11154784" y="1454084"/>
                </a:cubicBezTo>
                <a:close/>
                <a:moveTo>
                  <a:pt x="9159678" y="1453283"/>
                </a:moveTo>
                <a:cubicBezTo>
                  <a:pt x="9152248" y="1483230"/>
                  <a:pt x="9146418" y="1506490"/>
                  <a:pt x="9140132" y="1531979"/>
                </a:cubicBezTo>
                <a:cubicBezTo>
                  <a:pt x="9168535" y="1513120"/>
                  <a:pt x="9173279" y="1489517"/>
                  <a:pt x="9159678" y="1453283"/>
                </a:cubicBezTo>
                <a:close/>
                <a:moveTo>
                  <a:pt x="9206141" y="1386818"/>
                </a:moveTo>
                <a:cubicBezTo>
                  <a:pt x="9202655" y="1417982"/>
                  <a:pt x="9205455" y="1437321"/>
                  <a:pt x="9214541" y="1444825"/>
                </a:cubicBezTo>
                <a:lnTo>
                  <a:pt x="9251575" y="1386818"/>
                </a:lnTo>
                <a:lnTo>
                  <a:pt x="9206141" y="1386818"/>
                </a:lnTo>
                <a:close/>
                <a:moveTo>
                  <a:pt x="8918162" y="1337269"/>
                </a:moveTo>
                <a:cubicBezTo>
                  <a:pt x="8903874" y="1338012"/>
                  <a:pt x="8897016" y="1340755"/>
                  <a:pt x="8888615" y="1351328"/>
                </a:cubicBezTo>
                <a:lnTo>
                  <a:pt x="8534971" y="1794640"/>
                </a:lnTo>
                <a:cubicBezTo>
                  <a:pt x="8462676" y="1884309"/>
                  <a:pt x="8388152" y="1972205"/>
                  <a:pt x="8315000" y="2061131"/>
                </a:cubicBezTo>
                <a:cubicBezTo>
                  <a:pt x="8311914" y="2064903"/>
                  <a:pt x="8311914" y="2071132"/>
                  <a:pt x="8310371" y="2076218"/>
                </a:cubicBezTo>
                <a:cubicBezTo>
                  <a:pt x="8308828" y="2081133"/>
                  <a:pt x="8308600" y="2087648"/>
                  <a:pt x="8305285" y="2090620"/>
                </a:cubicBezTo>
                <a:cubicBezTo>
                  <a:pt x="8284311" y="2109365"/>
                  <a:pt x="8260308" y="2125253"/>
                  <a:pt x="8241563" y="2145999"/>
                </a:cubicBezTo>
                <a:cubicBezTo>
                  <a:pt x="8190642" y="2202406"/>
                  <a:pt x="8142579" y="2261384"/>
                  <a:pt x="8091887" y="2318020"/>
                </a:cubicBezTo>
                <a:cubicBezTo>
                  <a:pt x="8076399" y="2335337"/>
                  <a:pt x="8074570" y="2351339"/>
                  <a:pt x="8081085" y="2372370"/>
                </a:cubicBezTo>
                <a:cubicBezTo>
                  <a:pt x="8091372" y="2405631"/>
                  <a:pt x="8099202" y="2439693"/>
                  <a:pt x="8108517" y="2475183"/>
                </a:cubicBezTo>
                <a:lnTo>
                  <a:pt x="8072799" y="2485984"/>
                </a:lnTo>
                <a:cubicBezTo>
                  <a:pt x="8109889" y="2501414"/>
                  <a:pt x="8147151" y="2515359"/>
                  <a:pt x="8182698" y="2532733"/>
                </a:cubicBezTo>
                <a:cubicBezTo>
                  <a:pt x="8192471" y="2537476"/>
                  <a:pt x="8203329" y="2552221"/>
                  <a:pt x="8203501" y="2562565"/>
                </a:cubicBezTo>
                <a:cubicBezTo>
                  <a:pt x="8205215" y="2644975"/>
                  <a:pt x="8204472" y="2727443"/>
                  <a:pt x="8204472" y="2811625"/>
                </a:cubicBezTo>
                <a:lnTo>
                  <a:pt x="8156066" y="2816425"/>
                </a:lnTo>
                <a:lnTo>
                  <a:pt x="8155895" y="2816368"/>
                </a:lnTo>
                <a:cubicBezTo>
                  <a:pt x="8167039" y="2833113"/>
                  <a:pt x="8179441" y="2845057"/>
                  <a:pt x="8183384" y="2859345"/>
                </a:cubicBezTo>
                <a:cubicBezTo>
                  <a:pt x="8190413" y="2884777"/>
                  <a:pt x="8205558" y="2887520"/>
                  <a:pt x="8225504" y="2879862"/>
                </a:cubicBezTo>
                <a:cubicBezTo>
                  <a:pt x="8240248" y="2874204"/>
                  <a:pt x="8255222" y="2867174"/>
                  <a:pt x="8267395" y="2857402"/>
                </a:cubicBezTo>
                <a:cubicBezTo>
                  <a:pt x="8354948" y="2787222"/>
                  <a:pt x="8442559" y="2717156"/>
                  <a:pt x="8528570" y="2645147"/>
                </a:cubicBezTo>
                <a:cubicBezTo>
                  <a:pt x="8580748" y="2601484"/>
                  <a:pt x="8638355" y="2564394"/>
                  <a:pt x="8677732" y="2505644"/>
                </a:cubicBezTo>
                <a:cubicBezTo>
                  <a:pt x="8738539" y="2414889"/>
                  <a:pt x="8804490" y="2327679"/>
                  <a:pt x="8866498" y="2237667"/>
                </a:cubicBezTo>
                <a:cubicBezTo>
                  <a:pt x="8884329" y="2211778"/>
                  <a:pt x="8904274" y="2200177"/>
                  <a:pt x="8936107" y="2198577"/>
                </a:cubicBezTo>
                <a:cubicBezTo>
                  <a:pt x="8978969" y="2196348"/>
                  <a:pt x="9021431" y="2187147"/>
                  <a:pt x="9069837" y="2180117"/>
                </a:cubicBezTo>
                <a:cubicBezTo>
                  <a:pt x="9037205" y="2101193"/>
                  <a:pt x="9011888" y="2027184"/>
                  <a:pt x="8976112" y="1958604"/>
                </a:cubicBezTo>
                <a:cubicBezTo>
                  <a:pt x="8955652" y="1919399"/>
                  <a:pt x="8945936" y="1886995"/>
                  <a:pt x="8961367" y="1844304"/>
                </a:cubicBezTo>
                <a:cubicBezTo>
                  <a:pt x="8985884" y="1776295"/>
                  <a:pt x="9006687" y="1706858"/>
                  <a:pt x="9055036" y="1650908"/>
                </a:cubicBezTo>
                <a:cubicBezTo>
                  <a:pt x="9101899" y="1596673"/>
                  <a:pt x="9136989" y="1537465"/>
                  <a:pt x="9141904" y="1463799"/>
                </a:cubicBezTo>
                <a:cubicBezTo>
                  <a:pt x="9099785" y="1439625"/>
                  <a:pt x="9096412" y="1426080"/>
                  <a:pt x="9123959" y="1383618"/>
                </a:cubicBezTo>
                <a:lnTo>
                  <a:pt x="9044806" y="1370302"/>
                </a:lnTo>
                <a:cubicBezTo>
                  <a:pt x="9001829" y="1362815"/>
                  <a:pt x="8964510" y="1334926"/>
                  <a:pt x="8918162" y="1337269"/>
                </a:cubicBezTo>
                <a:close/>
                <a:moveTo>
                  <a:pt x="10751476" y="1092381"/>
                </a:moveTo>
                <a:lnTo>
                  <a:pt x="10742218" y="1094267"/>
                </a:lnTo>
                <a:cubicBezTo>
                  <a:pt x="10733931" y="1281776"/>
                  <a:pt x="10725645" y="1469228"/>
                  <a:pt x="10717015" y="1665196"/>
                </a:cubicBezTo>
                <a:lnTo>
                  <a:pt x="10717072" y="1665196"/>
                </a:lnTo>
                <a:cubicBezTo>
                  <a:pt x="10736560" y="1648279"/>
                  <a:pt x="10748847" y="1635363"/>
                  <a:pt x="10763249" y="1625591"/>
                </a:cubicBezTo>
                <a:cubicBezTo>
                  <a:pt x="10792110" y="1606102"/>
                  <a:pt x="10822800" y="1589300"/>
                  <a:pt x="10851375" y="1569527"/>
                </a:cubicBezTo>
                <a:cubicBezTo>
                  <a:pt x="10866862" y="1558782"/>
                  <a:pt x="10885436" y="1546781"/>
                  <a:pt x="10892580" y="1530836"/>
                </a:cubicBezTo>
                <a:cubicBezTo>
                  <a:pt x="10923498" y="1461799"/>
                  <a:pt x="10951901" y="1391561"/>
                  <a:pt x="10978876" y="1320867"/>
                </a:cubicBezTo>
                <a:cubicBezTo>
                  <a:pt x="10995907" y="1276290"/>
                  <a:pt x="11012195" y="1230856"/>
                  <a:pt x="11022367" y="1184393"/>
                </a:cubicBezTo>
                <a:cubicBezTo>
                  <a:pt x="11027968" y="1158732"/>
                  <a:pt x="11038312" y="1126785"/>
                  <a:pt x="11008651" y="1101525"/>
                </a:cubicBezTo>
                <a:cubicBezTo>
                  <a:pt x="10930984" y="1166562"/>
                  <a:pt x="10844174" y="1137701"/>
                  <a:pt x="10759935" y="1132158"/>
                </a:cubicBezTo>
                <a:cubicBezTo>
                  <a:pt x="10756791" y="1117470"/>
                  <a:pt x="10754163" y="1104954"/>
                  <a:pt x="10751476" y="1092381"/>
                </a:cubicBezTo>
                <a:close/>
                <a:moveTo>
                  <a:pt x="10714043" y="473"/>
                </a:moveTo>
                <a:cubicBezTo>
                  <a:pt x="10787138" y="-3299"/>
                  <a:pt x="10802740" y="14589"/>
                  <a:pt x="10797140" y="86370"/>
                </a:cubicBezTo>
                <a:cubicBezTo>
                  <a:pt x="10791595" y="156493"/>
                  <a:pt x="10790109" y="226959"/>
                  <a:pt x="10786909" y="297253"/>
                </a:cubicBezTo>
                <a:cubicBezTo>
                  <a:pt x="10784680" y="346688"/>
                  <a:pt x="10783366" y="396180"/>
                  <a:pt x="10780280" y="445615"/>
                </a:cubicBezTo>
                <a:cubicBezTo>
                  <a:pt x="10769079" y="627352"/>
                  <a:pt x="10757363" y="809031"/>
                  <a:pt x="10745875" y="990768"/>
                </a:cubicBezTo>
                <a:cubicBezTo>
                  <a:pt x="10745304" y="1000255"/>
                  <a:pt x="10744447" y="1009799"/>
                  <a:pt x="10744962" y="1019286"/>
                </a:cubicBezTo>
                <a:cubicBezTo>
                  <a:pt x="10746161" y="1040375"/>
                  <a:pt x="10749648" y="1057977"/>
                  <a:pt x="10778280" y="1058720"/>
                </a:cubicBezTo>
                <a:cubicBezTo>
                  <a:pt x="10799654" y="1059291"/>
                  <a:pt x="10820685" y="1067750"/>
                  <a:pt x="10842117" y="1070950"/>
                </a:cubicBezTo>
                <a:cubicBezTo>
                  <a:pt x="10898009" y="1079351"/>
                  <a:pt x="10942529" y="1055691"/>
                  <a:pt x="10981505" y="1018658"/>
                </a:cubicBezTo>
                <a:cubicBezTo>
                  <a:pt x="10986877" y="1013571"/>
                  <a:pt x="10993335" y="1006485"/>
                  <a:pt x="10993849" y="999912"/>
                </a:cubicBezTo>
                <a:cubicBezTo>
                  <a:pt x="10996878" y="963336"/>
                  <a:pt x="11022367" y="962936"/>
                  <a:pt x="11050028" y="959850"/>
                </a:cubicBezTo>
                <a:cubicBezTo>
                  <a:pt x="11078432" y="956650"/>
                  <a:pt x="11106206" y="947677"/>
                  <a:pt x="11133353" y="941391"/>
                </a:cubicBezTo>
                <a:cubicBezTo>
                  <a:pt x="11124037" y="911959"/>
                  <a:pt x="11115293" y="889327"/>
                  <a:pt x="11109864" y="865896"/>
                </a:cubicBezTo>
                <a:cubicBezTo>
                  <a:pt x="11102778" y="835663"/>
                  <a:pt x="11114265" y="812403"/>
                  <a:pt x="11142954" y="802745"/>
                </a:cubicBezTo>
                <a:cubicBezTo>
                  <a:pt x="11162214" y="796287"/>
                  <a:pt x="11183588" y="794515"/>
                  <a:pt x="11204104" y="794115"/>
                </a:cubicBezTo>
                <a:cubicBezTo>
                  <a:pt x="11211363" y="793944"/>
                  <a:pt x="11222221" y="802402"/>
                  <a:pt x="11225650" y="809660"/>
                </a:cubicBezTo>
                <a:cubicBezTo>
                  <a:pt x="11236680" y="832920"/>
                  <a:pt x="11248795" y="856809"/>
                  <a:pt x="11253139" y="881726"/>
                </a:cubicBezTo>
                <a:cubicBezTo>
                  <a:pt x="11256340" y="900129"/>
                  <a:pt x="11248052" y="920474"/>
                  <a:pt x="11246110" y="932533"/>
                </a:cubicBezTo>
                <a:cubicBezTo>
                  <a:pt x="11265027" y="944591"/>
                  <a:pt x="11277828" y="954764"/>
                  <a:pt x="11292286" y="961336"/>
                </a:cubicBezTo>
                <a:cubicBezTo>
                  <a:pt x="11301659" y="965622"/>
                  <a:pt x="11315033" y="968880"/>
                  <a:pt x="11323662" y="965394"/>
                </a:cubicBezTo>
                <a:cubicBezTo>
                  <a:pt x="11346236" y="956250"/>
                  <a:pt x="11367496" y="943620"/>
                  <a:pt x="11388699" y="931390"/>
                </a:cubicBezTo>
                <a:cubicBezTo>
                  <a:pt x="11397385" y="926418"/>
                  <a:pt x="11406244" y="920131"/>
                  <a:pt x="11412188" y="912244"/>
                </a:cubicBezTo>
                <a:cubicBezTo>
                  <a:pt x="11433390" y="884241"/>
                  <a:pt x="11453278" y="855266"/>
                  <a:pt x="11473737" y="826748"/>
                </a:cubicBezTo>
                <a:cubicBezTo>
                  <a:pt x="11489226" y="805202"/>
                  <a:pt x="11493340" y="784514"/>
                  <a:pt x="11471223" y="764226"/>
                </a:cubicBezTo>
                <a:cubicBezTo>
                  <a:pt x="11464536" y="758054"/>
                  <a:pt x="11459393" y="750167"/>
                  <a:pt x="11456993" y="737480"/>
                </a:cubicBezTo>
                <a:lnTo>
                  <a:pt x="11494712" y="758454"/>
                </a:lnTo>
                <a:cubicBezTo>
                  <a:pt x="11497170" y="732565"/>
                  <a:pt x="11499284" y="709762"/>
                  <a:pt x="11501456" y="687016"/>
                </a:cubicBezTo>
                <a:lnTo>
                  <a:pt x="11506313" y="686330"/>
                </a:lnTo>
                <a:lnTo>
                  <a:pt x="11513343" y="722849"/>
                </a:lnTo>
                <a:lnTo>
                  <a:pt x="11515743" y="722849"/>
                </a:lnTo>
                <a:cubicBezTo>
                  <a:pt x="11516543" y="708676"/>
                  <a:pt x="11517286" y="694446"/>
                  <a:pt x="11518086" y="680272"/>
                </a:cubicBezTo>
                <a:lnTo>
                  <a:pt x="11525516" y="679358"/>
                </a:lnTo>
                <a:lnTo>
                  <a:pt x="11532145" y="701361"/>
                </a:lnTo>
                <a:cubicBezTo>
                  <a:pt x="11533745" y="696160"/>
                  <a:pt x="11535117" y="691874"/>
                  <a:pt x="11536432" y="687531"/>
                </a:cubicBezTo>
                <a:cubicBezTo>
                  <a:pt x="11537803" y="687531"/>
                  <a:pt x="11539175" y="687531"/>
                  <a:pt x="11540489" y="687473"/>
                </a:cubicBezTo>
                <a:cubicBezTo>
                  <a:pt x="11541060" y="697989"/>
                  <a:pt x="11541632" y="708562"/>
                  <a:pt x="11542261" y="719706"/>
                </a:cubicBezTo>
                <a:cubicBezTo>
                  <a:pt x="11545061" y="715191"/>
                  <a:pt x="11547576" y="711076"/>
                  <a:pt x="11550091" y="706962"/>
                </a:cubicBezTo>
                <a:cubicBezTo>
                  <a:pt x="11552776" y="741252"/>
                  <a:pt x="11548261" y="772913"/>
                  <a:pt x="11530145" y="802516"/>
                </a:cubicBezTo>
                <a:cubicBezTo>
                  <a:pt x="11521115" y="817318"/>
                  <a:pt x="11517172" y="835206"/>
                  <a:pt x="11511285" y="851837"/>
                </a:cubicBezTo>
                <a:cubicBezTo>
                  <a:pt x="11505284" y="868696"/>
                  <a:pt x="11501627" y="886698"/>
                  <a:pt x="11493455" y="902472"/>
                </a:cubicBezTo>
                <a:cubicBezTo>
                  <a:pt x="11457564" y="971795"/>
                  <a:pt x="11398986" y="1016543"/>
                  <a:pt x="11330977" y="1051747"/>
                </a:cubicBezTo>
                <a:cubicBezTo>
                  <a:pt x="11286686" y="1074665"/>
                  <a:pt x="11284229" y="1119813"/>
                  <a:pt x="11286458" y="1161018"/>
                </a:cubicBezTo>
                <a:cubicBezTo>
                  <a:pt x="11289486" y="1216740"/>
                  <a:pt x="11300060" y="1272004"/>
                  <a:pt x="11307889" y="1331497"/>
                </a:cubicBezTo>
                <a:lnTo>
                  <a:pt x="11233937" y="1342984"/>
                </a:lnTo>
                <a:cubicBezTo>
                  <a:pt x="11245252" y="1348413"/>
                  <a:pt x="11253139" y="1351442"/>
                  <a:pt x="11260225" y="1355785"/>
                </a:cubicBezTo>
                <a:lnTo>
                  <a:pt x="11397900" y="1440825"/>
                </a:lnTo>
                <a:cubicBezTo>
                  <a:pt x="11415617" y="1451626"/>
                  <a:pt x="11418303" y="1467400"/>
                  <a:pt x="11414360" y="1485287"/>
                </a:cubicBezTo>
                <a:cubicBezTo>
                  <a:pt x="11400300" y="1549010"/>
                  <a:pt x="11385841" y="1612618"/>
                  <a:pt x="11371211" y="1677711"/>
                </a:cubicBezTo>
                <a:lnTo>
                  <a:pt x="11344636" y="1677711"/>
                </a:lnTo>
                <a:cubicBezTo>
                  <a:pt x="11321148" y="1678169"/>
                  <a:pt x="11306803" y="1699200"/>
                  <a:pt x="11319948" y="1717545"/>
                </a:cubicBezTo>
                <a:cubicBezTo>
                  <a:pt x="11331492" y="1733661"/>
                  <a:pt x="11344636" y="1749263"/>
                  <a:pt x="11370011" y="1749492"/>
                </a:cubicBezTo>
                <a:cubicBezTo>
                  <a:pt x="11391842" y="1749720"/>
                  <a:pt x="11415273" y="1754635"/>
                  <a:pt x="11435105" y="1763779"/>
                </a:cubicBezTo>
                <a:lnTo>
                  <a:pt x="11767374" y="1920828"/>
                </a:lnTo>
                <a:cubicBezTo>
                  <a:pt x="11778118" y="1925857"/>
                  <a:pt x="11793435" y="1928486"/>
                  <a:pt x="11804179" y="1924885"/>
                </a:cubicBezTo>
                <a:cubicBezTo>
                  <a:pt x="11897619" y="1893567"/>
                  <a:pt x="11988888" y="1899968"/>
                  <a:pt x="12080213" y="1934258"/>
                </a:cubicBezTo>
                <a:cubicBezTo>
                  <a:pt x="12116390" y="1947859"/>
                  <a:pt x="12154680" y="1955918"/>
                  <a:pt x="12191999" y="1966490"/>
                </a:cubicBezTo>
                <a:lnTo>
                  <a:pt x="12191999" y="4414174"/>
                </a:lnTo>
                <a:lnTo>
                  <a:pt x="4210050" y="4414174"/>
                </a:lnTo>
                <a:lnTo>
                  <a:pt x="4210050" y="4414175"/>
                </a:lnTo>
                <a:lnTo>
                  <a:pt x="0" y="4414175"/>
                </a:lnTo>
                <a:lnTo>
                  <a:pt x="0" y="4393354"/>
                </a:lnTo>
                <a:cubicBezTo>
                  <a:pt x="76675" y="4374545"/>
                  <a:pt x="155860" y="4362320"/>
                  <a:pt x="229149" y="4334483"/>
                </a:cubicBezTo>
                <a:cubicBezTo>
                  <a:pt x="273913" y="4317494"/>
                  <a:pt x="308333" y="4274610"/>
                  <a:pt x="349649" y="4246774"/>
                </a:cubicBezTo>
                <a:cubicBezTo>
                  <a:pt x="473721" y="4163201"/>
                  <a:pt x="551902" y="4037499"/>
                  <a:pt x="646697" y="3927156"/>
                </a:cubicBezTo>
                <a:cubicBezTo>
                  <a:pt x="692276" y="3874116"/>
                  <a:pt x="734783" y="3818443"/>
                  <a:pt x="780424" y="3765528"/>
                </a:cubicBezTo>
                <a:cubicBezTo>
                  <a:pt x="797540" y="3745655"/>
                  <a:pt x="802431" y="3725027"/>
                  <a:pt x="801867" y="3700012"/>
                </a:cubicBezTo>
                <a:cubicBezTo>
                  <a:pt x="800487" y="3635562"/>
                  <a:pt x="801741" y="3571050"/>
                  <a:pt x="800173" y="3506600"/>
                </a:cubicBezTo>
                <a:cubicBezTo>
                  <a:pt x="797729" y="3407541"/>
                  <a:pt x="793716" y="3308547"/>
                  <a:pt x="790268" y="3209551"/>
                </a:cubicBezTo>
                <a:cubicBezTo>
                  <a:pt x="790079" y="3204473"/>
                  <a:pt x="789703" y="3195946"/>
                  <a:pt x="787070" y="3194944"/>
                </a:cubicBezTo>
                <a:cubicBezTo>
                  <a:pt x="743309" y="3177514"/>
                  <a:pt x="753466" y="3132938"/>
                  <a:pt x="741241" y="3100964"/>
                </a:cubicBezTo>
                <a:cubicBezTo>
                  <a:pt x="707887" y="3013630"/>
                  <a:pt x="721366" y="2925105"/>
                  <a:pt x="744188" y="2837457"/>
                </a:cubicBezTo>
                <a:cubicBezTo>
                  <a:pt x="745002" y="2834448"/>
                  <a:pt x="746193" y="2831251"/>
                  <a:pt x="745880" y="2828241"/>
                </a:cubicBezTo>
                <a:cubicBezTo>
                  <a:pt x="739798" y="2771127"/>
                  <a:pt x="782556" y="2757960"/>
                  <a:pt x="822743" y="2741786"/>
                </a:cubicBezTo>
                <a:cubicBezTo>
                  <a:pt x="835095" y="2736833"/>
                  <a:pt x="847446" y="2730375"/>
                  <a:pt x="857916" y="2722225"/>
                </a:cubicBezTo>
                <a:cubicBezTo>
                  <a:pt x="882116" y="2703290"/>
                  <a:pt x="893338" y="2680470"/>
                  <a:pt x="877602" y="2649437"/>
                </a:cubicBezTo>
                <a:cubicBezTo>
                  <a:pt x="872148" y="2638715"/>
                  <a:pt x="871206" y="2625361"/>
                  <a:pt x="869952" y="2613010"/>
                </a:cubicBezTo>
                <a:cubicBezTo>
                  <a:pt x="867382" y="2586867"/>
                  <a:pt x="869640" y="2561288"/>
                  <a:pt x="898103" y="2549689"/>
                </a:cubicBezTo>
                <a:cubicBezTo>
                  <a:pt x="912053" y="2543984"/>
                  <a:pt x="926144" y="2540113"/>
                  <a:pt x="939929" y="2540520"/>
                </a:cubicBezTo>
                <a:cubicBezTo>
                  <a:pt x="953713" y="2540928"/>
                  <a:pt x="967193" y="2545614"/>
                  <a:pt x="979920" y="2557025"/>
                </a:cubicBezTo>
                <a:cubicBezTo>
                  <a:pt x="984559" y="2561161"/>
                  <a:pt x="989637" y="2564923"/>
                  <a:pt x="994903" y="2568246"/>
                </a:cubicBezTo>
                <a:cubicBezTo>
                  <a:pt x="1014025" y="2580472"/>
                  <a:pt x="1026125" y="2594076"/>
                  <a:pt x="1003555" y="2613762"/>
                </a:cubicBezTo>
                <a:cubicBezTo>
                  <a:pt x="1006816" y="2617713"/>
                  <a:pt x="1009324" y="2622415"/>
                  <a:pt x="1010577" y="2622163"/>
                </a:cubicBezTo>
                <a:cubicBezTo>
                  <a:pt x="1079416" y="2605424"/>
                  <a:pt x="1125058" y="2650815"/>
                  <a:pt x="1173834" y="2684921"/>
                </a:cubicBezTo>
                <a:cubicBezTo>
                  <a:pt x="1194775" y="2699592"/>
                  <a:pt x="1211514" y="2720846"/>
                  <a:pt x="1228316" y="2740657"/>
                </a:cubicBezTo>
                <a:cubicBezTo>
                  <a:pt x="1244554" y="2759779"/>
                  <a:pt x="1243739" y="2781847"/>
                  <a:pt x="1221608" y="2794198"/>
                </a:cubicBezTo>
                <a:cubicBezTo>
                  <a:pt x="1195965" y="2808430"/>
                  <a:pt x="1167878" y="2821031"/>
                  <a:pt x="1139352" y="2826800"/>
                </a:cubicBezTo>
                <a:cubicBezTo>
                  <a:pt x="1092268" y="2836392"/>
                  <a:pt x="1088005" y="2834574"/>
                  <a:pt x="1097221" y="2880905"/>
                </a:cubicBezTo>
                <a:cubicBezTo>
                  <a:pt x="1112644" y="2958207"/>
                  <a:pt x="1133397" y="3034445"/>
                  <a:pt x="1151829" y="3111183"/>
                </a:cubicBezTo>
                <a:cubicBezTo>
                  <a:pt x="1152769" y="3115070"/>
                  <a:pt x="1153208" y="3119145"/>
                  <a:pt x="1154524" y="3126919"/>
                </a:cubicBezTo>
                <a:lnTo>
                  <a:pt x="1071642" y="3150618"/>
                </a:lnTo>
                <a:cubicBezTo>
                  <a:pt x="1064495" y="3258578"/>
                  <a:pt x="1054902" y="3367416"/>
                  <a:pt x="1050702" y="3476442"/>
                </a:cubicBezTo>
                <a:cubicBezTo>
                  <a:pt x="1046564" y="3583901"/>
                  <a:pt x="1053397" y="3691862"/>
                  <a:pt x="1042865" y="3795433"/>
                </a:cubicBezTo>
                <a:cubicBezTo>
                  <a:pt x="1059291" y="3812299"/>
                  <a:pt x="1079604" y="3828223"/>
                  <a:pt x="1093711" y="3848473"/>
                </a:cubicBezTo>
                <a:cubicBezTo>
                  <a:pt x="1137911" y="3911733"/>
                  <a:pt x="1180355" y="3976308"/>
                  <a:pt x="1222172" y="4041197"/>
                </a:cubicBezTo>
                <a:cubicBezTo>
                  <a:pt x="1232893" y="4057874"/>
                  <a:pt x="1244428" y="4063078"/>
                  <a:pt x="1263426" y="4059190"/>
                </a:cubicBezTo>
                <a:lnTo>
                  <a:pt x="1499220" y="4012797"/>
                </a:lnTo>
                <a:cubicBezTo>
                  <a:pt x="1512574" y="4010352"/>
                  <a:pt x="1528436" y="4013110"/>
                  <a:pt x="1541351" y="4018063"/>
                </a:cubicBezTo>
                <a:cubicBezTo>
                  <a:pt x="1623042" y="4049473"/>
                  <a:pt x="1702853" y="4086401"/>
                  <a:pt x="1785924" y="4113359"/>
                </a:cubicBezTo>
                <a:cubicBezTo>
                  <a:pt x="1868868" y="4140318"/>
                  <a:pt x="1954698" y="4158374"/>
                  <a:pt x="2039524" y="4179125"/>
                </a:cubicBezTo>
                <a:cubicBezTo>
                  <a:pt x="2123409" y="4199627"/>
                  <a:pt x="2207671" y="4218623"/>
                  <a:pt x="2291807" y="4238247"/>
                </a:cubicBezTo>
                <a:cubicBezTo>
                  <a:pt x="2301713" y="4240566"/>
                  <a:pt x="2311620" y="4242510"/>
                  <a:pt x="2325099" y="4245332"/>
                </a:cubicBezTo>
                <a:lnTo>
                  <a:pt x="3026402" y="4093986"/>
                </a:lnTo>
                <a:cubicBezTo>
                  <a:pt x="3027405" y="4095365"/>
                  <a:pt x="3028409" y="4096807"/>
                  <a:pt x="3029412" y="4098187"/>
                </a:cubicBezTo>
                <a:lnTo>
                  <a:pt x="3306889" y="4007346"/>
                </a:lnTo>
                <a:cubicBezTo>
                  <a:pt x="3306913" y="4007366"/>
                  <a:pt x="3306938" y="4007385"/>
                  <a:pt x="3306962" y="4007405"/>
                </a:cubicBezTo>
                <a:cubicBezTo>
                  <a:pt x="3306941" y="4007384"/>
                  <a:pt x="3306920" y="4007364"/>
                  <a:pt x="3306899" y="4007343"/>
                </a:cubicBezTo>
                <a:lnTo>
                  <a:pt x="3392101" y="3978377"/>
                </a:lnTo>
                <a:cubicBezTo>
                  <a:pt x="3430220" y="3968597"/>
                  <a:pt x="3467147" y="3954303"/>
                  <a:pt x="3505140" y="3943769"/>
                </a:cubicBezTo>
                <a:cubicBezTo>
                  <a:pt x="3520437" y="3939569"/>
                  <a:pt x="3537427" y="3938566"/>
                  <a:pt x="3553290" y="3939945"/>
                </a:cubicBezTo>
                <a:cubicBezTo>
                  <a:pt x="3605139" y="3944397"/>
                  <a:pt x="3656798" y="3950604"/>
                  <a:pt x="3714478" y="3956747"/>
                </a:cubicBezTo>
                <a:lnTo>
                  <a:pt x="3765448" y="3963205"/>
                </a:lnTo>
                <a:lnTo>
                  <a:pt x="3822626" y="3971544"/>
                </a:lnTo>
                <a:cubicBezTo>
                  <a:pt x="3842250" y="3974114"/>
                  <a:pt x="3862061" y="3975305"/>
                  <a:pt x="3881559" y="3978628"/>
                </a:cubicBezTo>
                <a:cubicBezTo>
                  <a:pt x="3902562" y="3982201"/>
                  <a:pt x="3916856" y="3974553"/>
                  <a:pt x="3929208" y="3957813"/>
                </a:cubicBezTo>
                <a:cubicBezTo>
                  <a:pt x="3950837" y="3928472"/>
                  <a:pt x="3949107" y="3849380"/>
                  <a:pt x="3995914" y="3871169"/>
                </a:cubicBezTo>
                <a:cubicBezTo>
                  <a:pt x="4042721" y="3892958"/>
                  <a:pt x="4140265" y="4059024"/>
                  <a:pt x="4210050" y="4088545"/>
                </a:cubicBezTo>
                <a:lnTo>
                  <a:pt x="4414627" y="4048294"/>
                </a:lnTo>
                <a:cubicBezTo>
                  <a:pt x="4426800" y="4046065"/>
                  <a:pt x="4441259" y="4048579"/>
                  <a:pt x="4453032" y="4053094"/>
                </a:cubicBezTo>
                <a:cubicBezTo>
                  <a:pt x="4527499" y="4081726"/>
                  <a:pt x="4600250" y="4115388"/>
                  <a:pt x="4675974" y="4139962"/>
                </a:cubicBezTo>
                <a:cubicBezTo>
                  <a:pt x="4751583" y="4164537"/>
                  <a:pt x="4829823" y="4180996"/>
                  <a:pt x="4907146" y="4199912"/>
                </a:cubicBezTo>
                <a:cubicBezTo>
                  <a:pt x="4983612" y="4218601"/>
                  <a:pt x="5060423" y="4235917"/>
                  <a:pt x="5137117" y="4253805"/>
                </a:cubicBezTo>
                <a:cubicBezTo>
                  <a:pt x="5146147" y="4255919"/>
                  <a:pt x="5155177" y="4257691"/>
                  <a:pt x="5167464" y="4260263"/>
                </a:cubicBezTo>
                <a:lnTo>
                  <a:pt x="5242216" y="3987943"/>
                </a:lnTo>
                <a:cubicBezTo>
                  <a:pt x="5167578" y="4020519"/>
                  <a:pt x="5102599" y="4051094"/>
                  <a:pt x="5035676" y="4076811"/>
                </a:cubicBezTo>
                <a:cubicBezTo>
                  <a:pt x="5011616" y="4086070"/>
                  <a:pt x="5013617" y="4103272"/>
                  <a:pt x="5009387" y="4120017"/>
                </a:cubicBezTo>
                <a:cubicBezTo>
                  <a:pt x="5006244" y="4132590"/>
                  <a:pt x="5004929" y="4145563"/>
                  <a:pt x="5002815" y="4158536"/>
                </a:cubicBezTo>
                <a:cubicBezTo>
                  <a:pt x="4975726" y="4152821"/>
                  <a:pt x="4956695" y="4124760"/>
                  <a:pt x="4955380" y="4091042"/>
                </a:cubicBezTo>
                <a:cubicBezTo>
                  <a:pt x="4954409" y="4066925"/>
                  <a:pt x="4955552" y="4042693"/>
                  <a:pt x="4954466" y="4018633"/>
                </a:cubicBezTo>
                <a:cubicBezTo>
                  <a:pt x="4953380" y="3995144"/>
                  <a:pt x="4971439" y="3990115"/>
                  <a:pt x="4987041" y="3985143"/>
                </a:cubicBezTo>
                <a:cubicBezTo>
                  <a:pt x="5034190" y="3970055"/>
                  <a:pt x="5081910" y="3956796"/>
                  <a:pt x="5129402" y="3942680"/>
                </a:cubicBezTo>
                <a:cubicBezTo>
                  <a:pt x="5134831" y="3941080"/>
                  <a:pt x="5139803" y="3937823"/>
                  <a:pt x="5145291" y="3936451"/>
                </a:cubicBezTo>
                <a:cubicBezTo>
                  <a:pt x="5165236" y="3931365"/>
                  <a:pt x="5166550" y="3916849"/>
                  <a:pt x="5166836" y="3899532"/>
                </a:cubicBezTo>
                <a:cubicBezTo>
                  <a:pt x="5168150" y="3820779"/>
                  <a:pt x="5150890" y="3742141"/>
                  <a:pt x="5171008" y="3663045"/>
                </a:cubicBezTo>
                <a:cubicBezTo>
                  <a:pt x="5183295" y="3614754"/>
                  <a:pt x="5180837" y="3566233"/>
                  <a:pt x="5150319" y="3521542"/>
                </a:cubicBezTo>
                <a:cubicBezTo>
                  <a:pt x="5138490" y="3504168"/>
                  <a:pt x="5129859" y="3501997"/>
                  <a:pt x="5114373" y="3512341"/>
                </a:cubicBezTo>
                <a:cubicBezTo>
                  <a:pt x="5066366" y="3544402"/>
                  <a:pt x="5018702" y="3576977"/>
                  <a:pt x="4970126" y="3608239"/>
                </a:cubicBezTo>
                <a:cubicBezTo>
                  <a:pt x="4951151" y="3620469"/>
                  <a:pt x="4937950" y="3646815"/>
                  <a:pt x="4914289" y="3638528"/>
                </a:cubicBezTo>
                <a:lnTo>
                  <a:pt x="4881828" y="3677104"/>
                </a:lnTo>
                <a:cubicBezTo>
                  <a:pt x="4850281" y="3658188"/>
                  <a:pt x="4845595" y="3646529"/>
                  <a:pt x="4872970" y="3624355"/>
                </a:cubicBezTo>
                <a:cubicBezTo>
                  <a:pt x="4944979" y="3565947"/>
                  <a:pt x="5013960" y="3503768"/>
                  <a:pt x="5083168" y="3441989"/>
                </a:cubicBezTo>
                <a:cubicBezTo>
                  <a:pt x="5091969" y="3434160"/>
                  <a:pt x="5097855" y="3420044"/>
                  <a:pt x="5099627" y="3408042"/>
                </a:cubicBezTo>
                <a:cubicBezTo>
                  <a:pt x="5102542" y="3388211"/>
                  <a:pt x="5114086" y="3381924"/>
                  <a:pt x="5131002" y="3377695"/>
                </a:cubicBezTo>
                <a:cubicBezTo>
                  <a:pt x="5159349" y="3370609"/>
                  <a:pt x="5187695" y="3363065"/>
                  <a:pt x="5215356" y="3353692"/>
                </a:cubicBezTo>
                <a:cubicBezTo>
                  <a:pt x="5232558" y="3347863"/>
                  <a:pt x="5241988" y="3335690"/>
                  <a:pt x="5230558" y="3316488"/>
                </a:cubicBezTo>
                <a:cubicBezTo>
                  <a:pt x="5228672" y="3313288"/>
                  <a:pt x="5227700" y="3309515"/>
                  <a:pt x="5226443" y="3305915"/>
                </a:cubicBezTo>
                <a:cubicBezTo>
                  <a:pt x="5201297" y="3232934"/>
                  <a:pt x="5233186" y="3212989"/>
                  <a:pt x="5294909" y="3207274"/>
                </a:cubicBezTo>
                <a:cubicBezTo>
                  <a:pt x="5312568" y="3205617"/>
                  <a:pt x="5337200" y="3200245"/>
                  <a:pt x="5333770" y="3235963"/>
                </a:cubicBezTo>
                <a:cubicBezTo>
                  <a:pt x="5332685" y="3247508"/>
                  <a:pt x="5352744" y="3259795"/>
                  <a:pt x="5356345" y="3273511"/>
                </a:cubicBezTo>
                <a:cubicBezTo>
                  <a:pt x="5359545" y="3285455"/>
                  <a:pt x="5352573" y="3299857"/>
                  <a:pt x="5351258" y="3313230"/>
                </a:cubicBezTo>
                <a:cubicBezTo>
                  <a:pt x="5350059" y="3325174"/>
                  <a:pt x="5345429" y="3341577"/>
                  <a:pt x="5351258" y="3348320"/>
                </a:cubicBezTo>
                <a:cubicBezTo>
                  <a:pt x="5361545" y="3360207"/>
                  <a:pt x="5371147" y="3374552"/>
                  <a:pt x="5395836" y="3369294"/>
                </a:cubicBezTo>
                <a:cubicBezTo>
                  <a:pt x="5473560" y="3352835"/>
                  <a:pt x="5499334" y="3289284"/>
                  <a:pt x="5530424" y="3229906"/>
                </a:cubicBezTo>
                <a:cubicBezTo>
                  <a:pt x="5532767" y="3225448"/>
                  <a:pt x="5524709" y="3216475"/>
                  <a:pt x="5525280" y="3209903"/>
                </a:cubicBezTo>
                <a:cubicBezTo>
                  <a:pt x="5526195" y="3198702"/>
                  <a:pt x="5527395" y="3185557"/>
                  <a:pt x="5533795" y="3177499"/>
                </a:cubicBezTo>
                <a:cubicBezTo>
                  <a:pt x="5537396" y="3172984"/>
                  <a:pt x="5553855" y="3173727"/>
                  <a:pt x="5560599" y="3178070"/>
                </a:cubicBezTo>
                <a:cubicBezTo>
                  <a:pt x="5568086" y="3182928"/>
                  <a:pt x="5574372" y="3194301"/>
                  <a:pt x="5575286" y="3203388"/>
                </a:cubicBezTo>
                <a:cubicBezTo>
                  <a:pt x="5576258" y="3212875"/>
                  <a:pt x="5570143" y="3223105"/>
                  <a:pt x="5567114" y="3232992"/>
                </a:cubicBezTo>
                <a:cubicBezTo>
                  <a:pt x="5565514" y="3238306"/>
                  <a:pt x="5562028" y="3243736"/>
                  <a:pt x="5562485" y="3248822"/>
                </a:cubicBezTo>
                <a:cubicBezTo>
                  <a:pt x="5563514" y="3260024"/>
                  <a:pt x="5572086" y="3274197"/>
                  <a:pt x="5567800" y="3281512"/>
                </a:cubicBezTo>
                <a:cubicBezTo>
                  <a:pt x="5545512" y="3319745"/>
                  <a:pt x="5523166" y="3358722"/>
                  <a:pt x="5494762" y="3392326"/>
                </a:cubicBezTo>
                <a:cubicBezTo>
                  <a:pt x="5479160" y="3410785"/>
                  <a:pt x="5452185" y="3420158"/>
                  <a:pt x="5429383" y="3431817"/>
                </a:cubicBezTo>
                <a:cubicBezTo>
                  <a:pt x="5398979" y="3447418"/>
                  <a:pt x="5386749" y="3466507"/>
                  <a:pt x="5394521" y="3499425"/>
                </a:cubicBezTo>
                <a:cubicBezTo>
                  <a:pt x="5409037" y="3561033"/>
                  <a:pt x="5425725" y="3622183"/>
                  <a:pt x="5442527" y="3687334"/>
                </a:cubicBezTo>
                <a:cubicBezTo>
                  <a:pt x="5422925" y="3694478"/>
                  <a:pt x="5402236" y="3706594"/>
                  <a:pt x="5380576" y="3708708"/>
                </a:cubicBezTo>
                <a:cubicBezTo>
                  <a:pt x="5351144" y="3711566"/>
                  <a:pt x="5347544" y="3725682"/>
                  <a:pt x="5349544" y="3750142"/>
                </a:cubicBezTo>
                <a:cubicBezTo>
                  <a:pt x="5358059" y="3852498"/>
                  <a:pt x="5339257" y="3952739"/>
                  <a:pt x="5322627" y="4052866"/>
                </a:cubicBezTo>
                <a:cubicBezTo>
                  <a:pt x="5317769" y="4082241"/>
                  <a:pt x="5304968" y="4110358"/>
                  <a:pt x="5293765" y="4145449"/>
                </a:cubicBezTo>
                <a:cubicBezTo>
                  <a:pt x="5312111" y="4124646"/>
                  <a:pt x="5325084" y="4107501"/>
                  <a:pt x="5340514" y="4092928"/>
                </a:cubicBezTo>
                <a:cubicBezTo>
                  <a:pt x="5384520" y="4051322"/>
                  <a:pt x="5429440" y="4010632"/>
                  <a:pt x="5474188" y="3969826"/>
                </a:cubicBezTo>
                <a:cubicBezTo>
                  <a:pt x="5491562" y="3953996"/>
                  <a:pt x="5510650" y="3939823"/>
                  <a:pt x="5527109" y="3923078"/>
                </a:cubicBezTo>
                <a:cubicBezTo>
                  <a:pt x="5562428" y="3887073"/>
                  <a:pt x="5594546" y="3847697"/>
                  <a:pt x="5631752" y="3813864"/>
                </a:cubicBezTo>
                <a:cubicBezTo>
                  <a:pt x="5664669" y="3783860"/>
                  <a:pt x="5660440" y="3737283"/>
                  <a:pt x="5686729" y="3706194"/>
                </a:cubicBezTo>
                <a:cubicBezTo>
                  <a:pt x="5713989" y="3674018"/>
                  <a:pt x="5727706" y="3630756"/>
                  <a:pt x="5769025" y="3609725"/>
                </a:cubicBezTo>
                <a:cubicBezTo>
                  <a:pt x="5786284" y="3600923"/>
                  <a:pt x="5801601" y="3586464"/>
                  <a:pt x="5814916" y="3571948"/>
                </a:cubicBezTo>
                <a:cubicBezTo>
                  <a:pt x="5845949" y="3538115"/>
                  <a:pt x="5881782" y="3509769"/>
                  <a:pt x="5907671" y="3469707"/>
                </a:cubicBezTo>
                <a:cubicBezTo>
                  <a:pt x="5940076" y="3419529"/>
                  <a:pt x="5977394" y="3370323"/>
                  <a:pt x="6039688" y="3344434"/>
                </a:cubicBezTo>
                <a:lnTo>
                  <a:pt x="6074435" y="3376667"/>
                </a:lnTo>
                <a:cubicBezTo>
                  <a:pt x="6077520" y="3360836"/>
                  <a:pt x="6081121" y="3347634"/>
                  <a:pt x="6082607" y="3334204"/>
                </a:cubicBezTo>
                <a:cubicBezTo>
                  <a:pt x="6087979" y="3284255"/>
                  <a:pt x="6129927" y="3258652"/>
                  <a:pt x="6176962" y="3277226"/>
                </a:cubicBezTo>
                <a:cubicBezTo>
                  <a:pt x="6187534" y="3281398"/>
                  <a:pt x="6198393" y="3284998"/>
                  <a:pt x="6208794" y="3289570"/>
                </a:cubicBezTo>
                <a:cubicBezTo>
                  <a:pt x="6247885" y="3306886"/>
                  <a:pt x="6232797" y="3340205"/>
                  <a:pt x="6231769" y="3369123"/>
                </a:cubicBezTo>
                <a:cubicBezTo>
                  <a:pt x="6231254" y="3383810"/>
                  <a:pt x="6229768" y="3398498"/>
                  <a:pt x="6229311" y="3405242"/>
                </a:cubicBezTo>
                <a:cubicBezTo>
                  <a:pt x="6217995" y="3421929"/>
                  <a:pt x="6211652" y="3434274"/>
                  <a:pt x="6202393" y="3443818"/>
                </a:cubicBezTo>
                <a:cubicBezTo>
                  <a:pt x="6196793" y="3449590"/>
                  <a:pt x="6186791" y="3453934"/>
                  <a:pt x="6178733" y="3453876"/>
                </a:cubicBezTo>
                <a:cubicBezTo>
                  <a:pt x="6164046" y="3453819"/>
                  <a:pt x="6149415" y="3450047"/>
                  <a:pt x="6134214" y="3451819"/>
                </a:cubicBezTo>
                <a:cubicBezTo>
                  <a:pt x="6178276" y="3479079"/>
                  <a:pt x="6226682" y="3474793"/>
                  <a:pt x="6274517" y="3473764"/>
                </a:cubicBezTo>
                <a:cubicBezTo>
                  <a:pt x="6297262" y="3473250"/>
                  <a:pt x="6320008" y="3468621"/>
                  <a:pt x="6342697" y="3469078"/>
                </a:cubicBezTo>
                <a:cubicBezTo>
                  <a:pt x="6391789" y="3470164"/>
                  <a:pt x="6427393" y="3449019"/>
                  <a:pt x="6458768" y="3412157"/>
                </a:cubicBezTo>
                <a:cubicBezTo>
                  <a:pt x="6478599" y="3388840"/>
                  <a:pt x="6508203" y="3374209"/>
                  <a:pt x="6530434" y="3352550"/>
                </a:cubicBezTo>
                <a:cubicBezTo>
                  <a:pt x="6562553" y="3321231"/>
                  <a:pt x="6596100" y="3292199"/>
                  <a:pt x="6621417" y="3252880"/>
                </a:cubicBezTo>
                <a:cubicBezTo>
                  <a:pt x="6653650" y="3202702"/>
                  <a:pt x="6690111" y="3152525"/>
                  <a:pt x="6755605" y="3130064"/>
                </a:cubicBezTo>
                <a:lnTo>
                  <a:pt x="6784695" y="3169212"/>
                </a:lnTo>
                <a:cubicBezTo>
                  <a:pt x="6790581" y="3150524"/>
                  <a:pt x="6794810" y="3140752"/>
                  <a:pt x="6796639" y="3130579"/>
                </a:cubicBezTo>
                <a:cubicBezTo>
                  <a:pt x="6803497" y="3092517"/>
                  <a:pt x="6829729" y="3061370"/>
                  <a:pt x="6858304" y="3058570"/>
                </a:cubicBezTo>
                <a:cubicBezTo>
                  <a:pt x="6885336" y="3055884"/>
                  <a:pt x="6945686" y="3087888"/>
                  <a:pt x="6951801" y="3113319"/>
                </a:cubicBezTo>
                <a:cubicBezTo>
                  <a:pt x="6955745" y="3129721"/>
                  <a:pt x="6948372" y="3148867"/>
                  <a:pt x="6945915" y="3166755"/>
                </a:cubicBezTo>
                <a:cubicBezTo>
                  <a:pt x="6944029" y="3180585"/>
                  <a:pt x="6941857" y="3194358"/>
                  <a:pt x="6936714" y="3205445"/>
                </a:cubicBezTo>
                <a:lnTo>
                  <a:pt x="6904481" y="3250079"/>
                </a:lnTo>
                <a:lnTo>
                  <a:pt x="6841730" y="3237735"/>
                </a:lnTo>
                <a:cubicBezTo>
                  <a:pt x="6840930" y="3242307"/>
                  <a:pt x="6840073" y="3246936"/>
                  <a:pt x="6839273" y="3251508"/>
                </a:cubicBezTo>
                <a:cubicBezTo>
                  <a:pt x="6887050" y="3260824"/>
                  <a:pt x="6934656" y="3271568"/>
                  <a:pt x="6982719" y="3279112"/>
                </a:cubicBezTo>
                <a:cubicBezTo>
                  <a:pt x="7022953" y="3285398"/>
                  <a:pt x="7063872" y="3287113"/>
                  <a:pt x="7104335" y="3292428"/>
                </a:cubicBezTo>
                <a:cubicBezTo>
                  <a:pt x="7127480" y="3295456"/>
                  <a:pt x="7142568" y="3283627"/>
                  <a:pt x="7149483" y="3265910"/>
                </a:cubicBezTo>
                <a:cubicBezTo>
                  <a:pt x="7171486" y="3209389"/>
                  <a:pt x="7208576" y="3163669"/>
                  <a:pt x="7245381" y="3116691"/>
                </a:cubicBezTo>
                <a:cubicBezTo>
                  <a:pt x="7272870" y="3081601"/>
                  <a:pt x="7294530" y="3041768"/>
                  <a:pt x="7317390" y="3003192"/>
                </a:cubicBezTo>
                <a:cubicBezTo>
                  <a:pt x="7349051" y="2949813"/>
                  <a:pt x="7376083" y="2893006"/>
                  <a:pt x="7435919" y="2858316"/>
                </a:cubicBezTo>
                <a:lnTo>
                  <a:pt x="7474267" y="2887634"/>
                </a:lnTo>
                <a:cubicBezTo>
                  <a:pt x="7476153" y="2870889"/>
                  <a:pt x="7479010" y="2856544"/>
                  <a:pt x="7479239" y="2842200"/>
                </a:cubicBezTo>
                <a:cubicBezTo>
                  <a:pt x="7479925" y="2794651"/>
                  <a:pt x="7520215" y="2765219"/>
                  <a:pt x="7566221" y="2779335"/>
                </a:cubicBezTo>
                <a:cubicBezTo>
                  <a:pt x="7572565" y="2781278"/>
                  <a:pt x="7579823" y="2781278"/>
                  <a:pt x="7585481" y="2784364"/>
                </a:cubicBezTo>
                <a:cubicBezTo>
                  <a:pt x="7598511" y="2791508"/>
                  <a:pt x="7610627" y="2800195"/>
                  <a:pt x="7623371" y="2807910"/>
                </a:cubicBezTo>
                <a:cubicBezTo>
                  <a:pt x="7640859" y="2818540"/>
                  <a:pt x="7630743" y="2830884"/>
                  <a:pt x="7627543" y="2844257"/>
                </a:cubicBezTo>
                <a:cubicBezTo>
                  <a:pt x="7625028" y="2854716"/>
                  <a:pt x="7628343" y="2866431"/>
                  <a:pt x="7628686" y="2877633"/>
                </a:cubicBezTo>
                <a:cubicBezTo>
                  <a:pt x="7628972" y="2887806"/>
                  <a:pt x="7628743" y="2898035"/>
                  <a:pt x="7628743" y="2903865"/>
                </a:cubicBezTo>
                <a:lnTo>
                  <a:pt x="7595425" y="2955757"/>
                </a:lnTo>
                <a:lnTo>
                  <a:pt x="7538218" y="2952842"/>
                </a:lnTo>
                <a:cubicBezTo>
                  <a:pt x="7576279" y="2977760"/>
                  <a:pt x="7617199" y="2973816"/>
                  <a:pt x="7657261" y="2969987"/>
                </a:cubicBezTo>
                <a:cubicBezTo>
                  <a:pt x="7693037" y="2966615"/>
                  <a:pt x="7728641" y="2959586"/>
                  <a:pt x="7763788" y="2951528"/>
                </a:cubicBezTo>
                <a:cubicBezTo>
                  <a:pt x="7773847" y="2949242"/>
                  <a:pt x="7786363" y="2939755"/>
                  <a:pt x="7790135" y="2930439"/>
                </a:cubicBezTo>
                <a:cubicBezTo>
                  <a:pt x="7818595" y="2860202"/>
                  <a:pt x="7844599" y="2789279"/>
                  <a:pt x="7843227" y="2711384"/>
                </a:cubicBezTo>
                <a:cubicBezTo>
                  <a:pt x="7842656" y="2680237"/>
                  <a:pt x="7846942" y="2649033"/>
                  <a:pt x="7849057" y="2617257"/>
                </a:cubicBezTo>
                <a:lnTo>
                  <a:pt x="7838826" y="2616686"/>
                </a:lnTo>
                <a:cubicBezTo>
                  <a:pt x="7835855" y="2595369"/>
                  <a:pt x="7833569" y="2576910"/>
                  <a:pt x="7830711" y="2558507"/>
                </a:cubicBezTo>
                <a:cubicBezTo>
                  <a:pt x="7827739" y="2539019"/>
                  <a:pt x="7827111" y="2516959"/>
                  <a:pt x="7802879" y="2523074"/>
                </a:cubicBezTo>
                <a:cubicBezTo>
                  <a:pt x="7810195" y="2454209"/>
                  <a:pt x="7818481" y="2385971"/>
                  <a:pt x="7824025" y="2317563"/>
                </a:cubicBezTo>
                <a:cubicBezTo>
                  <a:pt x="7825339" y="2301447"/>
                  <a:pt x="7817510" y="2284530"/>
                  <a:pt x="7813338" y="2265728"/>
                </a:cubicBezTo>
                <a:cubicBezTo>
                  <a:pt x="7763389" y="2300761"/>
                  <a:pt x="7719726" y="2337165"/>
                  <a:pt x="7702752" y="2396830"/>
                </a:cubicBezTo>
                <a:cubicBezTo>
                  <a:pt x="7699152" y="2409346"/>
                  <a:pt x="7691437" y="2420719"/>
                  <a:pt x="7685665" y="2432606"/>
                </a:cubicBezTo>
                <a:cubicBezTo>
                  <a:pt x="7667205" y="2470611"/>
                  <a:pt x="7689322" y="2505872"/>
                  <a:pt x="7732413" y="2506787"/>
                </a:cubicBezTo>
                <a:cubicBezTo>
                  <a:pt x="7748472" y="2507129"/>
                  <a:pt x="7764589" y="2506787"/>
                  <a:pt x="7782248" y="2506787"/>
                </a:cubicBezTo>
                <a:cubicBezTo>
                  <a:pt x="7783848" y="2516102"/>
                  <a:pt x="7785048" y="2523246"/>
                  <a:pt x="7786306" y="2530447"/>
                </a:cubicBezTo>
                <a:cubicBezTo>
                  <a:pt x="7791621" y="2560908"/>
                  <a:pt x="7799164" y="2591140"/>
                  <a:pt x="7801622" y="2621830"/>
                </a:cubicBezTo>
                <a:cubicBezTo>
                  <a:pt x="7803565" y="2646061"/>
                  <a:pt x="7800993" y="2671093"/>
                  <a:pt x="7796821" y="2695153"/>
                </a:cubicBezTo>
                <a:cubicBezTo>
                  <a:pt x="7795507" y="2702811"/>
                  <a:pt x="7782991" y="2713955"/>
                  <a:pt x="7775162" y="2714298"/>
                </a:cubicBezTo>
                <a:cubicBezTo>
                  <a:pt x="7701953" y="2717841"/>
                  <a:pt x="7628686" y="2719899"/>
                  <a:pt x="7555420" y="2720813"/>
                </a:cubicBezTo>
                <a:cubicBezTo>
                  <a:pt x="7548219" y="2720928"/>
                  <a:pt x="7535017" y="2711041"/>
                  <a:pt x="7534560" y="2705097"/>
                </a:cubicBezTo>
                <a:cubicBezTo>
                  <a:pt x="7530388" y="2648233"/>
                  <a:pt x="7528274" y="2591197"/>
                  <a:pt x="7525816" y="2534219"/>
                </a:cubicBezTo>
                <a:cubicBezTo>
                  <a:pt x="7525645" y="2530675"/>
                  <a:pt x="7527816" y="2527018"/>
                  <a:pt x="7528902" y="2523246"/>
                </a:cubicBezTo>
                <a:lnTo>
                  <a:pt x="7598454" y="2512959"/>
                </a:lnTo>
                <a:lnTo>
                  <a:pt x="7635544" y="2434549"/>
                </a:lnTo>
                <a:lnTo>
                  <a:pt x="7612455" y="2415118"/>
                </a:lnTo>
                <a:cubicBezTo>
                  <a:pt x="7631201" y="2376085"/>
                  <a:pt x="7651546" y="2339451"/>
                  <a:pt x="7666519" y="2300761"/>
                </a:cubicBezTo>
                <a:cubicBezTo>
                  <a:pt x="7684121" y="2255155"/>
                  <a:pt x="7721898" y="2229609"/>
                  <a:pt x="7756473" y="2200520"/>
                </a:cubicBezTo>
                <a:cubicBezTo>
                  <a:pt x="7776762" y="2183432"/>
                  <a:pt x="7797450" y="2168230"/>
                  <a:pt x="7803279" y="2139084"/>
                </a:cubicBezTo>
                <a:cubicBezTo>
                  <a:pt x="7807337" y="2118738"/>
                  <a:pt x="7823110" y="2108680"/>
                  <a:pt x="7845513" y="2107937"/>
                </a:cubicBezTo>
                <a:cubicBezTo>
                  <a:pt x="7856486" y="2107537"/>
                  <a:pt x="7867230" y="2100393"/>
                  <a:pt x="7882146" y="2094735"/>
                </a:cubicBezTo>
                <a:cubicBezTo>
                  <a:pt x="7819567" y="2050387"/>
                  <a:pt x="7805451" y="2021583"/>
                  <a:pt x="7821625" y="1982778"/>
                </a:cubicBezTo>
                <a:cubicBezTo>
                  <a:pt x="7836369" y="1947288"/>
                  <a:pt x="7891633" y="1914427"/>
                  <a:pt x="7929523" y="1934372"/>
                </a:cubicBezTo>
                <a:cubicBezTo>
                  <a:pt x="7940611" y="1945516"/>
                  <a:pt x="7950612" y="1957975"/>
                  <a:pt x="7963071" y="1967291"/>
                </a:cubicBezTo>
                <a:cubicBezTo>
                  <a:pt x="7971986" y="1973977"/>
                  <a:pt x="7985702" y="1972205"/>
                  <a:pt x="7983302" y="1991465"/>
                </a:cubicBezTo>
                <a:cubicBezTo>
                  <a:pt x="7982159" y="2000552"/>
                  <a:pt x="7995760" y="2011467"/>
                  <a:pt x="8003362" y="2022555"/>
                </a:cubicBezTo>
                <a:cubicBezTo>
                  <a:pt x="7991360" y="2045243"/>
                  <a:pt x="7959070" y="2059245"/>
                  <a:pt x="7967928" y="2084848"/>
                </a:cubicBezTo>
                <a:cubicBezTo>
                  <a:pt x="7992274" y="2099250"/>
                  <a:pt x="8010962" y="2111194"/>
                  <a:pt x="8030451" y="2121481"/>
                </a:cubicBezTo>
                <a:cubicBezTo>
                  <a:pt x="8042681" y="2127939"/>
                  <a:pt x="8055882" y="2132797"/>
                  <a:pt x="8069141" y="2136798"/>
                </a:cubicBezTo>
                <a:cubicBezTo>
                  <a:pt x="8124634" y="2153428"/>
                  <a:pt x="8161495" y="2118338"/>
                  <a:pt x="8200529" y="2088963"/>
                </a:cubicBezTo>
                <a:cubicBezTo>
                  <a:pt x="8217160" y="2076390"/>
                  <a:pt x="8234990" y="2065417"/>
                  <a:pt x="8251678" y="2052901"/>
                </a:cubicBezTo>
                <a:cubicBezTo>
                  <a:pt x="8284654" y="2028155"/>
                  <a:pt x="8315058" y="1999352"/>
                  <a:pt x="8350319" y="1978606"/>
                </a:cubicBezTo>
                <a:cubicBezTo>
                  <a:pt x="8418099" y="1938658"/>
                  <a:pt x="8454446" y="1870764"/>
                  <a:pt x="8501824" y="1813557"/>
                </a:cubicBezTo>
                <a:cubicBezTo>
                  <a:pt x="8628582" y="1660509"/>
                  <a:pt x="8750712" y="1503690"/>
                  <a:pt x="8874956" y="1348642"/>
                </a:cubicBezTo>
                <a:cubicBezTo>
                  <a:pt x="8885700" y="1335269"/>
                  <a:pt x="8894159" y="1324467"/>
                  <a:pt x="8882729" y="1305722"/>
                </a:cubicBezTo>
                <a:cubicBezTo>
                  <a:pt x="8879871" y="1300979"/>
                  <a:pt x="8893244" y="1284177"/>
                  <a:pt x="8901874" y="1275718"/>
                </a:cubicBezTo>
                <a:cubicBezTo>
                  <a:pt x="8905303" y="1272404"/>
                  <a:pt x="8916790" y="1275204"/>
                  <a:pt x="8923591" y="1277833"/>
                </a:cubicBezTo>
                <a:cubicBezTo>
                  <a:pt x="9022003" y="1315152"/>
                  <a:pt x="9124073" y="1304179"/>
                  <a:pt x="9225057" y="1298521"/>
                </a:cubicBezTo>
                <a:cubicBezTo>
                  <a:pt x="9260661" y="1296521"/>
                  <a:pt x="9296037" y="1281148"/>
                  <a:pt x="9330385" y="1268746"/>
                </a:cubicBezTo>
                <a:cubicBezTo>
                  <a:pt x="9356731" y="1259259"/>
                  <a:pt x="9380848" y="1250572"/>
                  <a:pt x="9400793" y="1273490"/>
                </a:cubicBezTo>
                <a:cubicBezTo>
                  <a:pt x="9401879" y="1264860"/>
                  <a:pt x="9402508" y="1256002"/>
                  <a:pt x="9404222" y="1247429"/>
                </a:cubicBezTo>
                <a:cubicBezTo>
                  <a:pt x="9405765" y="1239942"/>
                  <a:pt x="9407594" y="1232170"/>
                  <a:pt x="9411080" y="1225484"/>
                </a:cubicBezTo>
                <a:cubicBezTo>
                  <a:pt x="9414280" y="1219254"/>
                  <a:pt x="9419538" y="1214054"/>
                  <a:pt x="9424396" y="1208853"/>
                </a:cubicBezTo>
                <a:cubicBezTo>
                  <a:pt x="9428225" y="1204738"/>
                  <a:pt x="9435826" y="1201766"/>
                  <a:pt x="9436512" y="1197423"/>
                </a:cubicBezTo>
                <a:cubicBezTo>
                  <a:pt x="9441598" y="1164619"/>
                  <a:pt x="9466687" y="1165762"/>
                  <a:pt x="9489662" y="1166562"/>
                </a:cubicBezTo>
                <a:cubicBezTo>
                  <a:pt x="9524752" y="1167819"/>
                  <a:pt x="9560870" y="1167991"/>
                  <a:pt x="9580130" y="1206967"/>
                </a:cubicBezTo>
                <a:cubicBezTo>
                  <a:pt x="9595903" y="1238971"/>
                  <a:pt x="9595160" y="1265889"/>
                  <a:pt x="9565557" y="1285034"/>
                </a:cubicBezTo>
                <a:cubicBezTo>
                  <a:pt x="9518465" y="1315495"/>
                  <a:pt x="9519837" y="1357043"/>
                  <a:pt x="9528123" y="1402877"/>
                </a:cubicBezTo>
                <a:cubicBezTo>
                  <a:pt x="9529323" y="1409392"/>
                  <a:pt x="9529438" y="1416193"/>
                  <a:pt x="9530981" y="1422594"/>
                </a:cubicBezTo>
                <a:cubicBezTo>
                  <a:pt x="9546126" y="1485516"/>
                  <a:pt x="9519208" y="1537237"/>
                  <a:pt x="9458514" y="1561183"/>
                </a:cubicBezTo>
                <a:cubicBezTo>
                  <a:pt x="9450571" y="1564326"/>
                  <a:pt x="9442398" y="1566726"/>
                  <a:pt x="9434340" y="1569412"/>
                </a:cubicBezTo>
                <a:cubicBezTo>
                  <a:pt x="9383877" y="1586500"/>
                  <a:pt x="9367532" y="1627648"/>
                  <a:pt x="9360446" y="1674911"/>
                </a:cubicBezTo>
                <a:cubicBezTo>
                  <a:pt x="9358788" y="1686112"/>
                  <a:pt x="9357931" y="1698057"/>
                  <a:pt x="9359874" y="1709087"/>
                </a:cubicBezTo>
                <a:cubicBezTo>
                  <a:pt x="9365989" y="1743948"/>
                  <a:pt x="9326498" y="1762808"/>
                  <a:pt x="9283007" y="1743948"/>
                </a:cubicBezTo>
                <a:cubicBezTo>
                  <a:pt x="9275406" y="1798870"/>
                  <a:pt x="9266834" y="1851676"/>
                  <a:pt x="9261747" y="1904825"/>
                </a:cubicBezTo>
                <a:cubicBezTo>
                  <a:pt x="9260776" y="1915170"/>
                  <a:pt x="9271405" y="1928600"/>
                  <a:pt x="9279864" y="1937630"/>
                </a:cubicBezTo>
                <a:cubicBezTo>
                  <a:pt x="9306153" y="1965576"/>
                  <a:pt x="9336614" y="1989922"/>
                  <a:pt x="9360503" y="2019583"/>
                </a:cubicBezTo>
                <a:cubicBezTo>
                  <a:pt x="9389592" y="2055702"/>
                  <a:pt x="9411138" y="2097993"/>
                  <a:pt x="9441084" y="2133254"/>
                </a:cubicBezTo>
                <a:cubicBezTo>
                  <a:pt x="9456514" y="2151428"/>
                  <a:pt x="9471945" y="2166973"/>
                  <a:pt x="9473831" y="2191376"/>
                </a:cubicBezTo>
                <a:cubicBezTo>
                  <a:pt x="9474402" y="2198805"/>
                  <a:pt x="9472574" y="2206463"/>
                  <a:pt x="9471488" y="2217836"/>
                </a:cubicBezTo>
                <a:cubicBezTo>
                  <a:pt x="9546526" y="2223780"/>
                  <a:pt x="9623678" y="2234010"/>
                  <a:pt x="9700888" y="2234238"/>
                </a:cubicBezTo>
                <a:cubicBezTo>
                  <a:pt x="9740436" y="2234352"/>
                  <a:pt x="9780098" y="2216750"/>
                  <a:pt x="9819588" y="2206749"/>
                </a:cubicBezTo>
                <a:lnTo>
                  <a:pt x="9998182" y="2160800"/>
                </a:lnTo>
                <a:cubicBezTo>
                  <a:pt x="9995268" y="2091706"/>
                  <a:pt x="9988124" y="2024441"/>
                  <a:pt x="9990582" y="1957461"/>
                </a:cubicBezTo>
                <a:cubicBezTo>
                  <a:pt x="9994125" y="1862020"/>
                  <a:pt x="10004697" y="1766865"/>
                  <a:pt x="10012126" y="1671596"/>
                </a:cubicBezTo>
                <a:cubicBezTo>
                  <a:pt x="10012470" y="1667024"/>
                  <a:pt x="10012812" y="1661538"/>
                  <a:pt x="10010698" y="1657880"/>
                </a:cubicBezTo>
                <a:cubicBezTo>
                  <a:pt x="9994753" y="1630505"/>
                  <a:pt x="10005440" y="1606731"/>
                  <a:pt x="10019099" y="1584671"/>
                </a:cubicBezTo>
                <a:lnTo>
                  <a:pt x="10002583" y="1538723"/>
                </a:lnTo>
                <a:lnTo>
                  <a:pt x="9956292" y="1561868"/>
                </a:lnTo>
                <a:cubicBezTo>
                  <a:pt x="9974751" y="1477744"/>
                  <a:pt x="9991038" y="1399334"/>
                  <a:pt x="10009669" y="1321438"/>
                </a:cubicBezTo>
                <a:cubicBezTo>
                  <a:pt x="10013841" y="1303950"/>
                  <a:pt x="10009212" y="1296807"/>
                  <a:pt x="9996068" y="1286748"/>
                </a:cubicBezTo>
                <a:cubicBezTo>
                  <a:pt x="9974293" y="1270060"/>
                  <a:pt x="9955434" y="1249658"/>
                  <a:pt x="9935031" y="1231141"/>
                </a:cubicBezTo>
                <a:cubicBezTo>
                  <a:pt x="9872738" y="1174849"/>
                  <a:pt x="9879424" y="1101811"/>
                  <a:pt x="9889311" y="1030088"/>
                </a:cubicBezTo>
                <a:cubicBezTo>
                  <a:pt x="9893083" y="1002713"/>
                  <a:pt x="9908628" y="976481"/>
                  <a:pt x="9921715" y="951221"/>
                </a:cubicBezTo>
                <a:cubicBezTo>
                  <a:pt x="9925830" y="943277"/>
                  <a:pt x="9942232" y="933847"/>
                  <a:pt x="9948233" y="936419"/>
                </a:cubicBezTo>
                <a:cubicBezTo>
                  <a:pt x="9962463" y="942534"/>
                  <a:pt x="9974922" y="954364"/>
                  <a:pt x="9985209" y="966365"/>
                </a:cubicBezTo>
                <a:cubicBezTo>
                  <a:pt x="9986924" y="968423"/>
                  <a:pt x="9975836" y="987511"/>
                  <a:pt x="9967607" y="990711"/>
                </a:cubicBezTo>
                <a:cubicBezTo>
                  <a:pt x="9946976" y="998769"/>
                  <a:pt x="9944862" y="1013000"/>
                  <a:pt x="9946404" y="1031174"/>
                </a:cubicBezTo>
                <a:cubicBezTo>
                  <a:pt x="9947261" y="1041575"/>
                  <a:pt x="9948176" y="1052376"/>
                  <a:pt x="9946518" y="1062549"/>
                </a:cubicBezTo>
                <a:cubicBezTo>
                  <a:pt x="9935489" y="1129529"/>
                  <a:pt x="9975322" y="1165762"/>
                  <a:pt x="10026129" y="1195308"/>
                </a:cubicBezTo>
                <a:cubicBezTo>
                  <a:pt x="10030757" y="1197994"/>
                  <a:pt x="10039102" y="1201423"/>
                  <a:pt x="10041902" y="1199309"/>
                </a:cubicBezTo>
                <a:cubicBezTo>
                  <a:pt x="10075335" y="1174449"/>
                  <a:pt x="10099623" y="1204167"/>
                  <a:pt x="10127398" y="1212625"/>
                </a:cubicBezTo>
                <a:cubicBezTo>
                  <a:pt x="10129970" y="1213425"/>
                  <a:pt x="10132542" y="1214054"/>
                  <a:pt x="10139285" y="1215939"/>
                </a:cubicBezTo>
                <a:cubicBezTo>
                  <a:pt x="10138771" y="1205995"/>
                  <a:pt x="10141514" y="1194051"/>
                  <a:pt x="10137514" y="1191022"/>
                </a:cubicBezTo>
                <a:cubicBezTo>
                  <a:pt x="10108825" y="1169477"/>
                  <a:pt x="10121341" y="1136444"/>
                  <a:pt x="10113568" y="1109412"/>
                </a:cubicBezTo>
                <a:cubicBezTo>
                  <a:pt x="10107453" y="1087981"/>
                  <a:pt x="10135571" y="1063063"/>
                  <a:pt x="10165289" y="1059291"/>
                </a:cubicBezTo>
                <a:cubicBezTo>
                  <a:pt x="10194150" y="1055577"/>
                  <a:pt x="10227125" y="1080608"/>
                  <a:pt x="10230725" y="1109698"/>
                </a:cubicBezTo>
                <a:cubicBezTo>
                  <a:pt x="10233583" y="1132558"/>
                  <a:pt x="10240613" y="1154332"/>
                  <a:pt x="10227811" y="1178335"/>
                </a:cubicBezTo>
                <a:cubicBezTo>
                  <a:pt x="10219124" y="1194680"/>
                  <a:pt x="10222267" y="1215882"/>
                  <a:pt x="10244727" y="1225941"/>
                </a:cubicBezTo>
                <a:cubicBezTo>
                  <a:pt x="10266273" y="1235599"/>
                  <a:pt x="10286790" y="1249887"/>
                  <a:pt x="10309306" y="1254344"/>
                </a:cubicBezTo>
                <a:cubicBezTo>
                  <a:pt x="10339711" y="1260345"/>
                  <a:pt x="10348455" y="1280062"/>
                  <a:pt x="10358227" y="1304693"/>
                </a:cubicBezTo>
                <a:cubicBezTo>
                  <a:pt x="10375086" y="1347270"/>
                  <a:pt x="10392860" y="1389847"/>
                  <a:pt x="10415091" y="1429795"/>
                </a:cubicBezTo>
                <a:cubicBezTo>
                  <a:pt x="10445438" y="1484373"/>
                  <a:pt x="10453497" y="1543695"/>
                  <a:pt x="10459269" y="1603702"/>
                </a:cubicBezTo>
                <a:cubicBezTo>
                  <a:pt x="10460583" y="1617132"/>
                  <a:pt x="10454468" y="1632506"/>
                  <a:pt x="10448067" y="1645079"/>
                </a:cubicBezTo>
                <a:cubicBezTo>
                  <a:pt x="10444752" y="1651651"/>
                  <a:pt x="10433494" y="1656966"/>
                  <a:pt x="10425493" y="1657423"/>
                </a:cubicBezTo>
                <a:cubicBezTo>
                  <a:pt x="10419663" y="1657766"/>
                  <a:pt x="10409091" y="1649994"/>
                  <a:pt x="10407947" y="1644393"/>
                </a:cubicBezTo>
                <a:cubicBezTo>
                  <a:pt x="10403319" y="1621247"/>
                  <a:pt x="10405376" y="1596273"/>
                  <a:pt x="10397889" y="1574384"/>
                </a:cubicBezTo>
                <a:cubicBezTo>
                  <a:pt x="10382516" y="1529464"/>
                  <a:pt x="10362913" y="1485973"/>
                  <a:pt x="10344226" y="1442253"/>
                </a:cubicBezTo>
                <a:cubicBezTo>
                  <a:pt x="10341596" y="1436138"/>
                  <a:pt x="10333996" y="1432195"/>
                  <a:pt x="10322965" y="1421965"/>
                </a:cubicBezTo>
                <a:cubicBezTo>
                  <a:pt x="10320736" y="1451397"/>
                  <a:pt x="10319422" y="1474486"/>
                  <a:pt x="10317136" y="1497403"/>
                </a:cubicBezTo>
                <a:cubicBezTo>
                  <a:pt x="10310622" y="1562383"/>
                  <a:pt x="10301363" y="1627134"/>
                  <a:pt x="10297820" y="1692228"/>
                </a:cubicBezTo>
                <a:cubicBezTo>
                  <a:pt x="10295534" y="1734633"/>
                  <a:pt x="10298277" y="1777838"/>
                  <a:pt x="10304221" y="1819958"/>
                </a:cubicBezTo>
                <a:cubicBezTo>
                  <a:pt x="10312907" y="1882080"/>
                  <a:pt x="10326451" y="1943516"/>
                  <a:pt x="10338396" y="2007981"/>
                </a:cubicBezTo>
                <a:cubicBezTo>
                  <a:pt x="10352855" y="1995866"/>
                  <a:pt x="10368515" y="1985350"/>
                  <a:pt x="10380916" y="1971805"/>
                </a:cubicBezTo>
                <a:cubicBezTo>
                  <a:pt x="10429093" y="1919113"/>
                  <a:pt x="10494873" y="1893510"/>
                  <a:pt x="10553794" y="1857505"/>
                </a:cubicBezTo>
                <a:cubicBezTo>
                  <a:pt x="10591113" y="1834702"/>
                  <a:pt x="10629290" y="1813385"/>
                  <a:pt x="10667294" y="1791726"/>
                </a:cubicBezTo>
                <a:cubicBezTo>
                  <a:pt x="10681696" y="1783553"/>
                  <a:pt x="10684439" y="1775095"/>
                  <a:pt x="10675639" y="1759550"/>
                </a:cubicBezTo>
                <a:cubicBezTo>
                  <a:pt x="10669866" y="1749378"/>
                  <a:pt x="10668380" y="1734919"/>
                  <a:pt x="10669809" y="1722974"/>
                </a:cubicBezTo>
                <a:cubicBezTo>
                  <a:pt x="10674438" y="1684741"/>
                  <a:pt x="10684897" y="1646908"/>
                  <a:pt x="10686668" y="1608617"/>
                </a:cubicBezTo>
                <a:cubicBezTo>
                  <a:pt x="10694440" y="1442196"/>
                  <a:pt x="10700098" y="1275661"/>
                  <a:pt x="10705813" y="1109126"/>
                </a:cubicBezTo>
                <a:cubicBezTo>
                  <a:pt x="10706156" y="1098725"/>
                  <a:pt x="10700956" y="1088095"/>
                  <a:pt x="10698098" y="1077636"/>
                </a:cubicBezTo>
                <a:cubicBezTo>
                  <a:pt x="10692954" y="1058891"/>
                  <a:pt x="10685982" y="1040375"/>
                  <a:pt x="10704327" y="1023801"/>
                </a:cubicBezTo>
                <a:cubicBezTo>
                  <a:pt x="10708385" y="1020144"/>
                  <a:pt x="10710385" y="1012485"/>
                  <a:pt x="10710672" y="1006542"/>
                </a:cubicBezTo>
                <a:cubicBezTo>
                  <a:pt x="10716729" y="885784"/>
                  <a:pt x="10722272" y="765026"/>
                  <a:pt x="10728216" y="644268"/>
                </a:cubicBezTo>
                <a:cubicBezTo>
                  <a:pt x="10731303" y="581746"/>
                  <a:pt x="10734903" y="519224"/>
                  <a:pt x="10738389" y="453958"/>
                </a:cubicBezTo>
                <a:cubicBezTo>
                  <a:pt x="10706385" y="453958"/>
                  <a:pt x="10676153" y="453158"/>
                  <a:pt x="10646035" y="454073"/>
                </a:cubicBezTo>
                <a:lnTo>
                  <a:pt x="9952405" y="475675"/>
                </a:lnTo>
                <a:cubicBezTo>
                  <a:pt x="9945775" y="475904"/>
                  <a:pt x="9937775" y="474532"/>
                  <a:pt x="9932802" y="477676"/>
                </a:cubicBezTo>
                <a:cubicBezTo>
                  <a:pt x="9891312" y="504193"/>
                  <a:pt x="9844849" y="497850"/>
                  <a:pt x="9799586" y="498821"/>
                </a:cubicBezTo>
                <a:cubicBezTo>
                  <a:pt x="9786670" y="499107"/>
                  <a:pt x="9775011" y="498535"/>
                  <a:pt x="9772325" y="515966"/>
                </a:cubicBezTo>
                <a:cubicBezTo>
                  <a:pt x="9771640" y="520310"/>
                  <a:pt x="9763239" y="526653"/>
                  <a:pt x="9758267" y="526710"/>
                </a:cubicBezTo>
                <a:lnTo>
                  <a:pt x="9573158" y="527168"/>
                </a:lnTo>
                <a:cubicBezTo>
                  <a:pt x="9579159" y="519967"/>
                  <a:pt x="9584930" y="512137"/>
                  <a:pt x="9591617" y="505222"/>
                </a:cubicBezTo>
                <a:lnTo>
                  <a:pt x="9728206" y="363147"/>
                </a:lnTo>
                <a:cubicBezTo>
                  <a:pt x="9753752" y="336515"/>
                  <a:pt x="9757809" y="286509"/>
                  <a:pt x="9737121" y="256620"/>
                </a:cubicBezTo>
                <a:lnTo>
                  <a:pt x="9642538" y="120488"/>
                </a:lnTo>
                <a:cubicBezTo>
                  <a:pt x="9683571" y="118088"/>
                  <a:pt x="9718947" y="115230"/>
                  <a:pt x="9754437" y="114202"/>
                </a:cubicBezTo>
                <a:cubicBezTo>
                  <a:pt x="9770268" y="113744"/>
                  <a:pt x="9781355" y="111801"/>
                  <a:pt x="9785413" y="93285"/>
                </a:cubicBezTo>
                <a:cubicBezTo>
                  <a:pt x="9786727" y="87341"/>
                  <a:pt x="9798214" y="80426"/>
                  <a:pt x="9805701" y="79569"/>
                </a:cubicBezTo>
                <a:cubicBezTo>
                  <a:pt x="9833076" y="76426"/>
                  <a:pt x="9860736" y="75683"/>
                  <a:pt x="9888283" y="73968"/>
                </a:cubicBezTo>
                <a:cubicBezTo>
                  <a:pt x="9918515" y="72082"/>
                  <a:pt x="9948176" y="70939"/>
                  <a:pt x="9975208" y="52251"/>
                </a:cubicBezTo>
                <a:cubicBezTo>
                  <a:pt x="9987438" y="43793"/>
                  <a:pt x="10005783" y="42307"/>
                  <a:pt x="10021556" y="41335"/>
                </a:cubicBezTo>
                <a:lnTo>
                  <a:pt x="10346454" y="22533"/>
                </a:lnTo>
                <a:lnTo>
                  <a:pt x="10696955" y="1845"/>
                </a:lnTo>
                <a:cubicBezTo>
                  <a:pt x="10702670" y="1502"/>
                  <a:pt x="10708328" y="759"/>
                  <a:pt x="10714043" y="473"/>
                </a:cubicBezTo>
                <a:close/>
              </a:path>
            </a:pathLst>
          </a:custGeom>
          <a:solidFill>
            <a:schemeClr val="tx1">
              <a:lumMod val="65000"/>
              <a:lumOff val="35000"/>
            </a:schemeClr>
          </a:solidFill>
          <a:ln w="571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17702085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500"/>
                            </p:stCondLst>
                            <p:childTnLst>
                              <p:par>
                                <p:cTn id="26" presetID="22" presetClass="entr" presetSubtype="2"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30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P spid="5" grpId="0"/>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503525" y="1077159"/>
            <a:ext cx="11242688" cy="954107"/>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O ensino e práticas devem ser fruto da Palavra de Deus e se manter na simplicidade.</a:t>
            </a:r>
          </a:p>
        </p:txBody>
      </p:sp>
      <p:sp>
        <p:nvSpPr>
          <p:cNvPr id="2" name="TextBox 1363">
            <a:extLst>
              <a:ext uri="{FF2B5EF4-FFF2-40B4-BE49-F238E27FC236}">
                <a16:creationId xmlns:a16="http://schemas.microsoft.com/office/drawing/2014/main" id="{23E69BFC-E46C-8AE0-3958-F1947FD596A6}"/>
              </a:ext>
            </a:extLst>
          </p:cNvPr>
          <p:cNvSpPr txBox="1"/>
          <p:nvPr/>
        </p:nvSpPr>
        <p:spPr>
          <a:xfrm>
            <a:off x="743055" y="2203603"/>
            <a:ext cx="8650693" cy="1815882"/>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E com muitas parábolas semelhantes Jesus lhes expunha a palavra, conforme podiam compreendê-la. E sem parábolas não lhes falava; tudo, porém, explicava em particular aos seus próprios discípulos - Marcos 4:33,34</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686627" y="4343926"/>
            <a:ext cx="10848892" cy="1384995"/>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Temo que, assim como a serpente, com a sua astúcia, enganou Eva, assim também a mente de vocês seja corrompida e se afaste da simplicidade e pureza devidas a Cristo. 2 Coríntios 11:3</a:t>
            </a:r>
          </a:p>
        </p:txBody>
      </p:sp>
      <p:pic>
        <p:nvPicPr>
          <p:cNvPr id="10" name="Imagem 9">
            <a:extLst>
              <a:ext uri="{FF2B5EF4-FFF2-40B4-BE49-F238E27FC236}">
                <a16:creationId xmlns:a16="http://schemas.microsoft.com/office/drawing/2014/main" id="{F8C045EC-AE9E-A02C-8E56-F963F637F24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448" b="98422" l="7906" r="89744">
                        <a14:foregroundMark x1="19017" y1="58106" x2="30769" y2="67575"/>
                        <a14:foregroundMark x1="52778" y1="55093" x2="52778" y2="55093"/>
                        <a14:foregroundMark x1="57692" y1="4448" x2="66667" y2="12339"/>
                        <a14:foregroundMark x1="17521" y1="21521" x2="17521" y2="21521"/>
                        <a14:foregroundMark x1="16453" y1="21808" x2="20085" y2="21808"/>
                        <a14:foregroundMark x1="21795" y1="21377" x2="21368" y2="23099"/>
                        <a14:foregroundMark x1="20726" y1="24390" x2="20726" y2="24390"/>
                        <a14:foregroundMark x1="20726" y1="25251" x2="21581" y2="24103"/>
                        <a14:foregroundMark x1="32692" y1="22382" x2="35470" y2="22669"/>
                        <a14:foregroundMark x1="82692" y1="32281" x2="81838" y2="34003"/>
                        <a14:foregroundMark x1="67521" y1="90100" x2="46368" y2="92683"/>
                        <a14:foregroundMark x1="46368" y1="92683" x2="46368" y2="92683"/>
                        <a14:foregroundMark x1="44444" y1="95983" x2="69658" y2="89813"/>
                        <a14:foregroundMark x1="69658" y1="89813" x2="69658" y2="89813"/>
                        <a14:foregroundMark x1="7906" y1="71162" x2="13675" y2="70588"/>
                        <a14:foregroundMark x1="9829" y1="68149" x2="19444" y2="67145"/>
                        <a14:foregroundMark x1="51496" y1="53659" x2="79274" y2="77762"/>
                        <a14:foregroundMark x1="79274" y1="77762" x2="79274" y2="77762"/>
                        <a14:foregroundMark x1="69017" y1="87948" x2="66453" y2="94405"/>
                        <a14:foregroundMark x1="72222" y1="90244" x2="68590" y2="93257"/>
                        <a14:foregroundMark x1="57479" y1="95265" x2="60470" y2="95265"/>
                        <a14:foregroundMark x1="33761" y1="98422" x2="34188" y2="97991"/>
                      </a14:backgroundRemoval>
                    </a14:imgEffect>
                  </a14:imgLayer>
                </a14:imgProps>
              </a:ext>
            </a:extLst>
          </a:blip>
          <a:stretch>
            <a:fillRect/>
          </a:stretch>
        </p:blipFill>
        <p:spPr>
          <a:xfrm>
            <a:off x="9635020" y="1554212"/>
            <a:ext cx="1813925" cy="2701507"/>
          </a:xfrm>
          <a:prstGeom prst="rect">
            <a:avLst/>
          </a:prstGeom>
        </p:spPr>
      </p:pic>
    </p:spTree>
    <p:extLst>
      <p:ext uri="{BB962C8B-B14F-4D97-AF65-F5344CB8AC3E}">
        <p14:creationId xmlns:p14="http://schemas.microsoft.com/office/powerpoint/2010/main" val="26907124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2000" fill="hold"/>
                                        <p:tgtEl>
                                          <p:spTgt spid="10"/>
                                        </p:tgtEl>
                                        <p:attrNameLst>
                                          <p:attrName>ppt_w</p:attrName>
                                        </p:attrNameLst>
                                      </p:cBhvr>
                                      <p:tavLst>
                                        <p:tav tm="0">
                                          <p:val>
                                            <p:fltVal val="0"/>
                                          </p:val>
                                        </p:tav>
                                        <p:tav tm="100000">
                                          <p:val>
                                            <p:strVal val="#ppt_w"/>
                                          </p:val>
                                        </p:tav>
                                      </p:tavLst>
                                    </p:anim>
                                    <p:anim calcmode="lin" valueType="num">
                                      <p:cBhvr>
                                        <p:cTn id="24" dur="2000" fill="hold"/>
                                        <p:tgtEl>
                                          <p:spTgt spid="10"/>
                                        </p:tgtEl>
                                        <p:attrNameLst>
                                          <p:attrName>ppt_h</p:attrName>
                                        </p:attrNameLst>
                                      </p:cBhvr>
                                      <p:tavLst>
                                        <p:tav tm="0">
                                          <p:val>
                                            <p:fltVal val="0"/>
                                          </p:val>
                                        </p:tav>
                                        <p:tav tm="100000">
                                          <p:val>
                                            <p:strVal val="#ppt_h"/>
                                          </p:val>
                                        </p:tav>
                                      </p:tavLst>
                                    </p:anim>
                                    <p:animEffect transition="in" filter="fade">
                                      <p:cBhvr>
                                        <p:cTn id="25" dur="2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11" name="CaixaDeTexto 10">
            <a:extLst>
              <a:ext uri="{FF2B5EF4-FFF2-40B4-BE49-F238E27FC236}">
                <a16:creationId xmlns:a16="http://schemas.microsoft.com/office/drawing/2014/main" id="{AFFA4116-3E4F-11F0-5CC4-41CD1D49B95F}"/>
              </a:ext>
            </a:extLst>
          </p:cNvPr>
          <p:cNvSpPr txBox="1"/>
          <p:nvPr/>
        </p:nvSpPr>
        <p:spPr>
          <a:xfrm>
            <a:off x="503525" y="1077159"/>
            <a:ext cx="11242688" cy="954107"/>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glow rad="101600">
                    <a:schemeClr val="accent6">
                      <a:satMod val="175000"/>
                      <a:alpha val="40000"/>
                    </a:schemeClr>
                  </a:glow>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effectLst/>
              </a:rPr>
              <a:t>O ensino e práticas devem ser fruto da Palavra de Deus e se manter na simplicidade.</a:t>
            </a:r>
          </a:p>
        </p:txBody>
      </p:sp>
      <p:sp>
        <p:nvSpPr>
          <p:cNvPr id="2" name="TextBox 1363">
            <a:extLst>
              <a:ext uri="{FF2B5EF4-FFF2-40B4-BE49-F238E27FC236}">
                <a16:creationId xmlns:a16="http://schemas.microsoft.com/office/drawing/2014/main" id="{23E69BFC-E46C-8AE0-3958-F1947FD596A6}"/>
              </a:ext>
            </a:extLst>
          </p:cNvPr>
          <p:cNvSpPr txBox="1"/>
          <p:nvPr/>
        </p:nvSpPr>
        <p:spPr>
          <a:xfrm>
            <a:off x="1164149" y="2951946"/>
            <a:ext cx="8072501" cy="954107"/>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porque jamais deixei de lhes anunciar todo o plano de Deus - Atos 20:27</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1087613" y="4562241"/>
            <a:ext cx="7979851" cy="954107"/>
          </a:xfrm>
          <a:prstGeom prst="rect">
            <a:avLst/>
          </a:prstGeom>
          <a:noFill/>
        </p:spPr>
        <p:txBody>
          <a:bodyPr wrap="square" anchor="ctr">
            <a:spAutoFit/>
          </a:bodyPr>
          <a:lstStyle>
            <a:defPPr>
              <a:defRPr lang="ro-RO"/>
            </a:defPPr>
            <a:lvl1pPr algn="ctr">
              <a:defRPr sz="2800" i="1">
                <a:solidFill>
                  <a:schemeClr val="tx1">
                    <a:lumMod val="65000"/>
                    <a:lumOff val="35000"/>
                  </a:schemeClr>
                </a:solidFill>
                <a:latin typeface="Calibri Light" panose="020F0302020204030204" pitchFamily="34" charset="0"/>
                <a:ea typeface="Roboto" panose="02000000000000000000" pitchFamily="2" charset="0"/>
                <a:cs typeface="Calibri Light" panose="020F0302020204030204" pitchFamily="34" charset="0"/>
              </a:defRPr>
            </a:lvl1pPr>
          </a:lstStyle>
          <a:p>
            <a:pPr lvl="0"/>
            <a:r>
              <a:rPr lang="pt-BR" dirty="0"/>
              <a:t>Medite estas coisas e dedique-se a elas, para que o seu progresso seja visto por todos - 1 Timóteo 4:15</a:t>
            </a:r>
          </a:p>
        </p:txBody>
      </p:sp>
      <p:pic>
        <p:nvPicPr>
          <p:cNvPr id="7" name="Imagem 6">
            <a:extLst>
              <a:ext uri="{FF2B5EF4-FFF2-40B4-BE49-F238E27FC236}">
                <a16:creationId xmlns:a16="http://schemas.microsoft.com/office/drawing/2014/main" id="{F5C52DF9-5285-6B12-0CA4-DFA8DF01E84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576" b="91366" l="9804" r="89990">
                        <a14:foregroundMark x1="54076" y1="21350" x2="48607" y2="35793"/>
                        <a14:foregroundMark x1="48607" y1="35793" x2="48297" y2="69545"/>
                        <a14:foregroundMark x1="62642" y1="60283" x2="70898" y2="71272"/>
                        <a14:foregroundMark x1="70898" y1="71272" x2="69143" y2="84929"/>
                        <a14:foregroundMark x1="76677" y1="31083" x2="82043" y2="48823"/>
                        <a14:foregroundMark x1="82043" y1="48823" x2="83488" y2="74725"/>
                        <a14:foregroundMark x1="78638" y1="50706" x2="82456" y2="78650"/>
                        <a14:foregroundMark x1="83695" y1="82889" x2="83798" y2="89953"/>
                        <a14:foregroundMark x1="72549" y1="83359" x2="67802" y2="89639"/>
                        <a14:foregroundMark x1="64396" y1="87755" x2="73375" y2="88383"/>
                        <a14:foregroundMark x1="82663" y1="89325" x2="85036" y2="89325"/>
                        <a14:foregroundMark x1="62539" y1="89168" x2="73891" y2="88226"/>
                        <a14:foregroundMark x1="73891" y1="88226" x2="74613" y2="88854"/>
                        <a14:foregroundMark x1="61816" y1="90424" x2="73478" y2="90581"/>
                        <a14:foregroundMark x1="75335" y1="90110" x2="75335" y2="90110"/>
                        <a14:foregroundMark x1="82663" y1="90267" x2="84727" y2="90267"/>
                        <a14:foregroundMark x1="48194" y1="69702" x2="46233" y2="84301"/>
                        <a14:foregroundMark x1="46233" y1="84301" x2="46749" y2="90895"/>
                        <a14:foregroundMark x1="45614" y1="91052" x2="48091" y2="91366"/>
                        <a14:foregroundMark x1="55934" y1="16327" x2="55934" y2="16327"/>
                        <a14:foregroundMark x1="55934" y1="13501" x2="55934" y2="13501"/>
                        <a14:foregroundMark x1="56347" y1="12559" x2="56347" y2="12559"/>
                        <a14:foregroundMark x1="56450" y1="11617" x2="56450" y2="11617"/>
                        <a14:foregroundMark x1="56760" y1="12873" x2="56760" y2="12873"/>
                        <a14:foregroundMark x1="57482" y1="15071" x2="57482" y2="15071"/>
                        <a14:foregroundMark x1="56140" y1="11460" x2="56140" y2="11460"/>
                        <a14:foregroundMark x1="56244" y1="11303" x2="56244" y2="11303"/>
                        <a14:backgroundMark x1="20330" y1="39403" x2="23013" y2="65463"/>
                        <a14:backgroundMark x1="54180" y1="62009" x2="54283" y2="72057"/>
                      </a14:backgroundRemoval>
                    </a14:imgEffect>
                  </a14:imgLayer>
                </a14:imgProps>
              </a:ext>
            </a:extLst>
          </a:blip>
          <a:stretch>
            <a:fillRect/>
          </a:stretch>
        </p:blipFill>
        <p:spPr>
          <a:xfrm>
            <a:off x="7273039" y="3880224"/>
            <a:ext cx="4577907" cy="3009419"/>
          </a:xfrm>
          <a:prstGeom prst="rect">
            <a:avLst/>
          </a:prstGeom>
        </p:spPr>
      </p:pic>
    </p:spTree>
    <p:extLst>
      <p:ext uri="{BB962C8B-B14F-4D97-AF65-F5344CB8AC3E}">
        <p14:creationId xmlns:p14="http://schemas.microsoft.com/office/powerpoint/2010/main" val="177359589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829">
            <a:extLst>
              <a:ext uri="{FF2B5EF4-FFF2-40B4-BE49-F238E27FC236}">
                <a16:creationId xmlns:a16="http://schemas.microsoft.com/office/drawing/2014/main" id="{049AF56A-7AEF-2FFE-8D9D-37EF4DDC822D}"/>
              </a:ext>
            </a:extLst>
          </p:cNvPr>
          <p:cNvSpPr txBox="1"/>
          <p:nvPr/>
        </p:nvSpPr>
        <p:spPr>
          <a:xfrm>
            <a:off x="630200" y="430946"/>
            <a:ext cx="6461572" cy="523220"/>
          </a:xfrm>
          <a:prstGeom prst="rect">
            <a:avLst/>
          </a:prstGeom>
          <a:noFill/>
        </p:spPr>
        <p:txBody>
          <a:bodyPr wrap="square">
            <a:spAutoFit/>
          </a:bodyPr>
          <a:lstStyle/>
          <a:p>
            <a:r>
              <a:rPr lang="en-US" sz="2800" b="1" dirty="0">
                <a:solidFill>
                  <a:srgbClr val="24404C"/>
                </a:solidFill>
                <a:latin typeface="Arial Black" panose="020B0A04020102020204" pitchFamily="34" charset="0"/>
                <a:cs typeface="Times New Roman" panose="02020603050405020304" pitchFamily="18" charset="0"/>
              </a:rPr>
              <a:t>PRINCÍPIOS PARA A IGREJA</a:t>
            </a:r>
          </a:p>
        </p:txBody>
      </p:sp>
      <p:sp>
        <p:nvSpPr>
          <p:cNvPr id="2" name="TextBox 1363">
            <a:extLst>
              <a:ext uri="{FF2B5EF4-FFF2-40B4-BE49-F238E27FC236}">
                <a16:creationId xmlns:a16="http://schemas.microsoft.com/office/drawing/2014/main" id="{23E69BFC-E46C-8AE0-3958-F1947FD596A6}"/>
              </a:ext>
            </a:extLst>
          </p:cNvPr>
          <p:cNvSpPr txBox="1"/>
          <p:nvPr/>
        </p:nvSpPr>
        <p:spPr>
          <a:xfrm>
            <a:off x="789444" y="1231267"/>
            <a:ext cx="8580135" cy="1815882"/>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solidFill>
                  <a:schemeClr val="accent2">
                    <a:lumMod val="60000"/>
                    <a:lumOff val="40000"/>
                  </a:schemeClr>
                </a:solidFill>
              </a:rPr>
              <a:t>O que é Doutrina? Ensinos ou Instruções que apontam para a vida prática do discípulo, e não conceitos que o capacitam para debates teológicos.</a:t>
            </a:r>
          </a:p>
        </p:txBody>
      </p:sp>
      <p:sp>
        <p:nvSpPr>
          <p:cNvPr id="3" name="TextBox 1363">
            <a:extLst>
              <a:ext uri="{FF2B5EF4-FFF2-40B4-BE49-F238E27FC236}">
                <a16:creationId xmlns:a16="http://schemas.microsoft.com/office/drawing/2014/main" id="{4E26C40B-1151-7980-C994-25AD1E63A3DF}"/>
              </a:ext>
            </a:extLst>
          </p:cNvPr>
          <p:cNvSpPr txBox="1"/>
          <p:nvPr/>
        </p:nvSpPr>
        <p:spPr>
          <a:xfrm>
            <a:off x="3303119" y="3061894"/>
            <a:ext cx="8161939" cy="1815882"/>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t>Todo conselho de Deus foi passado em Éfeso, no período de três anos. Não é razoável termos discípulos imaturos, com pouco conhecimento e obra, com o passar dos anos.</a:t>
            </a:r>
          </a:p>
        </p:txBody>
      </p:sp>
      <p:sp>
        <p:nvSpPr>
          <p:cNvPr id="5" name="TextBox 1363">
            <a:extLst>
              <a:ext uri="{FF2B5EF4-FFF2-40B4-BE49-F238E27FC236}">
                <a16:creationId xmlns:a16="http://schemas.microsoft.com/office/drawing/2014/main" id="{ABB943CC-32E5-C259-87F9-F4EB36F432AD}"/>
              </a:ext>
            </a:extLst>
          </p:cNvPr>
          <p:cNvSpPr txBox="1"/>
          <p:nvPr/>
        </p:nvSpPr>
        <p:spPr>
          <a:xfrm>
            <a:off x="789444" y="5078019"/>
            <a:ext cx="7258887" cy="1815882"/>
          </a:xfrm>
          <a:prstGeom prst="rect">
            <a:avLst/>
          </a:prstGeom>
        </p:spPr>
        <p:txBody>
          <a:bodyPr wrap="square">
            <a:spAutoFit/>
          </a:bodyPr>
          <a:lstStyle>
            <a:defPPr>
              <a:defRPr lang="ro-RO"/>
            </a:defPPr>
            <a:lvl1pPr algn="ctr" defTabSz="457200">
              <a:defRPr sz="2800" b="1">
                <a:ln>
                  <a:solidFill>
                    <a:schemeClr val="accent6">
                      <a:lumMod val="50000"/>
                    </a:schemeClr>
                  </a:solidFill>
                </a:ln>
                <a:solidFill>
                  <a:schemeClr val="accent2">
                    <a:lumMod val="75000"/>
                  </a:schemeClr>
                </a:solidFill>
                <a:effectLst/>
                <a:latin typeface="Comic Sans MS" panose="030F0702030302020204" pitchFamily="66" charset="0"/>
                <a:ea typeface="Arial Unicode MS" panose="020B0604020202020204" pitchFamily="34" charset="-128"/>
                <a:cs typeface="Arial Unicode MS" panose="020B0604020202020204" pitchFamily="34" charset="-128"/>
              </a:defRPr>
            </a:lvl1pPr>
            <a:lvl2pPr defTabSz="457200"/>
            <a:lvl3pPr defTabSz="457200"/>
            <a:lvl4pPr defTabSz="457200"/>
            <a:lvl5pPr defTabSz="457200"/>
            <a:lvl6pPr defTabSz="457200"/>
            <a:lvl7pPr defTabSz="457200"/>
            <a:lvl8pPr defTabSz="457200"/>
            <a:lvl9pPr defTabSz="457200"/>
          </a:lstStyle>
          <a:p>
            <a:r>
              <a:rPr lang="pt-BR" dirty="0">
                <a:solidFill>
                  <a:schemeClr val="accent3">
                    <a:lumMod val="75000"/>
                  </a:schemeClr>
                </a:solidFill>
              </a:rPr>
              <a:t>Experiência e entendimentos não podem se tornar doutrina. Toda doutrina é baseada na Palavra revelada.</a:t>
            </a:r>
          </a:p>
          <a:p>
            <a:r>
              <a:rPr lang="pt-BR" dirty="0">
                <a:solidFill>
                  <a:schemeClr val="accent3">
                    <a:lumMod val="75000"/>
                  </a:schemeClr>
                </a:solidFill>
              </a:rPr>
              <a:t>*</a:t>
            </a:r>
          </a:p>
        </p:txBody>
      </p:sp>
      <p:grpSp>
        <p:nvGrpSpPr>
          <p:cNvPr id="16" name="Agrupar 15">
            <a:extLst>
              <a:ext uri="{FF2B5EF4-FFF2-40B4-BE49-F238E27FC236}">
                <a16:creationId xmlns:a16="http://schemas.microsoft.com/office/drawing/2014/main" id="{EDBA3E2E-9D6C-AE60-01B7-5E0419BE1674}"/>
              </a:ext>
            </a:extLst>
          </p:cNvPr>
          <p:cNvGrpSpPr/>
          <p:nvPr/>
        </p:nvGrpSpPr>
        <p:grpSpPr>
          <a:xfrm>
            <a:off x="1007397" y="3071752"/>
            <a:ext cx="2174205" cy="1436233"/>
            <a:chOff x="1019482" y="3281218"/>
            <a:chExt cx="2174205" cy="1436233"/>
          </a:xfrm>
        </p:grpSpPr>
        <p:pic>
          <p:nvPicPr>
            <p:cNvPr id="10" name="Imagem 9">
              <a:extLst>
                <a:ext uri="{FF2B5EF4-FFF2-40B4-BE49-F238E27FC236}">
                  <a16:creationId xmlns:a16="http://schemas.microsoft.com/office/drawing/2014/main" id="{8BD4DE9B-04AC-F1E7-327C-B2EE8411AF2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845" b="98009" l="2323" r="93804">
                          <a14:foregroundMark x1="41820" y1="7681" x2="48306" y2="7255"/>
                          <a14:foregroundMark x1="45015" y1="2845" x2="45015" y2="2845"/>
                          <a14:foregroundMark x1="10068" y1="93030" x2="82188" y2="89616"/>
                          <a14:foregroundMark x1="91094" y1="83926" x2="80929" y2="84495"/>
                          <a14:foregroundMark x1="86738" y1="93172" x2="84511" y2="87482"/>
                          <a14:foregroundMark x1="5227" y1="89331" x2="5131" y2="97155"/>
                          <a14:foregroundMark x1="22046" y1="97326" x2="41626" y2="97013"/>
                          <a14:foregroundMark x1="6002" y1="97582" x2="7632" y2="97556"/>
                          <a14:foregroundMark x1="41626" y1="97013" x2="48984" y2="97297"/>
                          <a14:foregroundMark x1="60116" y1="98009" x2="73415" y2="97432"/>
                          <a14:foregroundMark x1="91868" y1="89474" x2="90126" y2="94737"/>
                          <a14:foregroundMark x1="93901" y1="88905" x2="92256" y2="94168"/>
                          <a14:foregroundMark x1="2323" y1="97013" x2="4356" y2="97440"/>
                          <a14:foregroundMark x1="29138" y1="43812" x2="29332" y2="42532"/>
                          <a14:foregroundMark x1="19458" y1="67994" x2="21491" y2="67710"/>
                          <a14:foregroundMark x1="61568" y1="39260" x2="61568" y2="39260"/>
                          <a14:backgroundMark x1="40561" y1="98720" x2="40561" y2="98720"/>
                          <a14:backgroundMark x1="68248" y1="99289" x2="68248" y2="99289"/>
                          <a14:backgroundMark x1="72798" y1="98862" x2="86834" y2="98720"/>
                          <a14:backgroundMark x1="86834" y1="98720" x2="90900" y2="99147"/>
                          <a14:backgroundMark x1="14134" y1="99289" x2="14134" y2="99289"/>
                          <a14:backgroundMark x1="6776" y1="99573" x2="21394" y2="98862"/>
                        </a14:backgroundRemoval>
                      </a14:imgEffect>
                    </a14:imgLayer>
                  </a14:imgProps>
                </a:ext>
              </a:extLst>
            </a:blip>
            <a:stretch>
              <a:fillRect/>
            </a:stretch>
          </p:blipFill>
          <p:spPr>
            <a:xfrm>
              <a:off x="1019482" y="3281218"/>
              <a:ext cx="2110425" cy="1436233"/>
            </a:xfrm>
            <a:prstGeom prst="rect">
              <a:avLst/>
            </a:prstGeom>
          </p:spPr>
        </p:pic>
        <p:pic>
          <p:nvPicPr>
            <p:cNvPr id="15" name="Gráfico 14" descr="Contorno de rosto preocupado com preenchimento sólido">
              <a:extLst>
                <a:ext uri="{FF2B5EF4-FFF2-40B4-BE49-F238E27FC236}">
                  <a16:creationId xmlns:a16="http://schemas.microsoft.com/office/drawing/2014/main" id="{75BE08E2-D8A9-1AFE-717F-81EDD736E55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79287" y="3558319"/>
              <a:ext cx="914400" cy="914400"/>
            </a:xfrm>
            <a:prstGeom prst="rect">
              <a:avLst/>
            </a:prstGeom>
          </p:spPr>
        </p:pic>
      </p:grpSp>
      <p:pic>
        <p:nvPicPr>
          <p:cNvPr id="18" name="Imagem 17">
            <a:extLst>
              <a:ext uri="{FF2B5EF4-FFF2-40B4-BE49-F238E27FC236}">
                <a16:creationId xmlns:a16="http://schemas.microsoft.com/office/drawing/2014/main" id="{5D88329F-3DBA-6411-88A1-AA2CA74BA17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709" b="94175" l="8455" r="93878">
                        <a14:foregroundMark x1="12536" y1="18770" x2="13994" y2="87055"/>
                        <a14:foregroundMark x1="25364" y1="94498" x2="17493" y2="94498"/>
                        <a14:foregroundMark x1="91254" y1="23948" x2="88921" y2="81877"/>
                        <a14:foregroundMark x1="17493" y1="12298" x2="67930" y2="11327"/>
                        <a14:foregroundMark x1="9621" y1="14887" x2="8746" y2="33010"/>
                        <a14:foregroundMark x1="90671" y1="20388" x2="90671" y2="20388"/>
                        <a14:foregroundMark x1="92711" y1="16505" x2="93878" y2="19417"/>
                        <a14:foregroundMark x1="52478" y1="77346" x2="55977" y2="77023"/>
                        <a14:foregroundMark x1="53353" y1="59547" x2="53353" y2="64078"/>
                        <a14:foregroundMark x1="52478" y1="76375" x2="52478" y2="76375"/>
                        <a14:foregroundMark x1="52478" y1="83819" x2="51312" y2="87379"/>
                        <a14:foregroundMark x1="56851" y1="87379" x2="56268" y2="85437"/>
                        <a14:foregroundMark x1="28863" y1="10356" x2="20117" y2="10680"/>
                        <a14:backgroundMark x1="53644" y1="88026" x2="53644" y2="88026"/>
                        <a14:backgroundMark x1="54519" y1="82848" x2="54519" y2="82848"/>
                        <a14:backgroundMark x1="54519" y1="81877" x2="54519" y2="81877"/>
                      </a14:backgroundRemoval>
                    </a14:imgEffect>
                  </a14:imgLayer>
                </a14:imgProps>
              </a:ext>
            </a:extLst>
          </a:blip>
          <a:stretch>
            <a:fillRect/>
          </a:stretch>
        </p:blipFill>
        <p:spPr>
          <a:xfrm>
            <a:off x="8370460" y="5049778"/>
            <a:ext cx="1740306" cy="1567798"/>
          </a:xfrm>
          <a:prstGeom prst="rect">
            <a:avLst/>
          </a:prstGeom>
        </p:spPr>
      </p:pic>
      <p:pic>
        <p:nvPicPr>
          <p:cNvPr id="20" name="Imagem 19">
            <a:extLst>
              <a:ext uri="{FF2B5EF4-FFF2-40B4-BE49-F238E27FC236}">
                <a16:creationId xmlns:a16="http://schemas.microsoft.com/office/drawing/2014/main" id="{F3AA9F86-9136-D519-3024-E92116F336E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818" b="96727" l="10000" r="90000">
                        <a14:foregroundMark x1="38103" y1="6182" x2="36207" y2="18727"/>
                        <a14:foregroundMark x1="55517" y1="3455" x2="63793" y2="10364"/>
                        <a14:foregroundMark x1="52241" y1="24727" x2="48276" y2="33091"/>
                        <a14:foregroundMark x1="74483" y1="3455" x2="62586" y2="17091"/>
                        <a14:foregroundMark x1="62586" y1="17091" x2="58276" y2="30000"/>
                        <a14:foregroundMark x1="58276" y1="30000" x2="58276" y2="30000"/>
                        <a14:foregroundMark x1="36207" y1="20545" x2="37414" y2="30182"/>
                        <a14:foregroundMark x1="13621" y1="75273" x2="11724" y2="92545"/>
                        <a14:foregroundMark x1="13103" y1="94000" x2="27069" y2="95818"/>
                        <a14:foregroundMark x1="49828" y1="96909" x2="49828" y2="96909"/>
                        <a14:foregroundMark x1="89828" y1="85636" x2="89828" y2="85636"/>
                        <a14:foregroundMark x1="20690" y1="65455" x2="20690" y2="65455"/>
                        <a14:foregroundMark x1="11552" y1="59273" x2="18966" y2="70545"/>
                        <a14:foregroundMark x1="38276" y1="32000" x2="38276" y2="32000"/>
                        <a14:foregroundMark x1="57931" y1="1818" x2="57931" y2="1818"/>
                        <a14:foregroundMark x1="46724" y1="29818" x2="46724" y2="29818"/>
                      </a14:backgroundRemoval>
                    </a14:imgEffect>
                  </a14:imgLayer>
                </a14:imgProps>
              </a:ext>
            </a:extLst>
          </a:blip>
          <a:stretch>
            <a:fillRect/>
          </a:stretch>
        </p:blipFill>
        <p:spPr>
          <a:xfrm>
            <a:off x="9523284" y="869923"/>
            <a:ext cx="1841594" cy="1746339"/>
          </a:xfrm>
          <a:prstGeom prst="rect">
            <a:avLst/>
          </a:prstGeom>
        </p:spPr>
      </p:pic>
    </p:spTree>
    <p:extLst>
      <p:ext uri="{BB962C8B-B14F-4D97-AF65-F5344CB8AC3E}">
        <p14:creationId xmlns:p14="http://schemas.microsoft.com/office/powerpoint/2010/main" val="217123393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par>
                          <p:cTn id="26" fill="hold">
                            <p:stCondLst>
                              <p:cond delay="500"/>
                            </p:stCondLst>
                            <p:childTnLst>
                              <p:par>
                                <p:cTn id="27" presetID="53" presetClass="entr" presetSubtype="16"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500"/>
                            </p:stCondLst>
                            <p:childTnLst>
                              <p:par>
                                <p:cTn id="38" presetID="53" presetClass="entr" presetSubtype="16"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57B9D"/>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B035192-FCD1-18C5-1388-554D0A83BE1B}"/>
              </a:ext>
            </a:extLst>
          </p:cNvPr>
          <p:cNvGrpSpPr/>
          <p:nvPr/>
        </p:nvGrpSpPr>
        <p:grpSpPr>
          <a:xfrm>
            <a:off x="2338624" y="1391392"/>
            <a:ext cx="7514755" cy="4075216"/>
            <a:chOff x="2338624" y="1391392"/>
            <a:chExt cx="7514755" cy="4075216"/>
          </a:xfrm>
        </p:grpSpPr>
        <p:sp>
          <p:nvSpPr>
            <p:cNvPr id="12" name="Freeform: Shape 11">
              <a:extLst>
                <a:ext uri="{FF2B5EF4-FFF2-40B4-BE49-F238E27FC236}">
                  <a16:creationId xmlns:a16="http://schemas.microsoft.com/office/drawing/2014/main" id="{FE801832-7128-B106-F441-4F044A49F7B0}"/>
                </a:ext>
              </a:extLst>
            </p:cNvPr>
            <p:cNvSpPr/>
            <p:nvPr/>
          </p:nvSpPr>
          <p:spPr>
            <a:xfrm rot="21388800">
              <a:off x="2931523" y="1401601"/>
              <a:ext cx="6176991" cy="3906655"/>
            </a:xfrm>
            <a:custGeom>
              <a:avLst/>
              <a:gdLst>
                <a:gd name="connsiteX0" fmla="*/ -85 w 6176990"/>
                <a:gd name="connsiteY0" fmla="*/ -91 h 3906655"/>
                <a:gd name="connsiteX1" fmla="*/ 6176906 w 6176990"/>
                <a:gd name="connsiteY1" fmla="*/ -91 h 3906655"/>
                <a:gd name="connsiteX2" fmla="*/ 6176906 w 6176990"/>
                <a:gd name="connsiteY2" fmla="*/ 3906565 h 3906655"/>
                <a:gd name="connsiteX3" fmla="*/ -85 w 6176990"/>
                <a:gd name="connsiteY3" fmla="*/ 3906565 h 3906655"/>
              </a:gdLst>
              <a:ahLst/>
              <a:cxnLst>
                <a:cxn ang="0">
                  <a:pos x="connsiteX0" y="connsiteY0"/>
                </a:cxn>
                <a:cxn ang="0">
                  <a:pos x="connsiteX1" y="connsiteY1"/>
                </a:cxn>
                <a:cxn ang="0">
                  <a:pos x="connsiteX2" y="connsiteY2"/>
                </a:cxn>
                <a:cxn ang="0">
                  <a:pos x="connsiteX3" y="connsiteY3"/>
                </a:cxn>
              </a:cxnLst>
              <a:rect l="l" t="t" r="r" b="b"/>
              <a:pathLst>
                <a:path w="6176990" h="3906655">
                  <a:moveTo>
                    <a:pt x="-85" y="-91"/>
                  </a:moveTo>
                  <a:lnTo>
                    <a:pt x="6176906" y="-91"/>
                  </a:lnTo>
                  <a:lnTo>
                    <a:pt x="6176906" y="3906565"/>
                  </a:lnTo>
                  <a:lnTo>
                    <a:pt x="-85" y="3906565"/>
                  </a:lnTo>
                  <a:close/>
                </a:path>
              </a:pathLst>
            </a:custGeom>
            <a:solidFill>
              <a:schemeClr val="accent2"/>
            </a:solidFill>
            <a:ln w="12673"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4784FC8-5831-F1C0-FDB7-4567F59F3046}"/>
                </a:ext>
              </a:extLst>
            </p:cNvPr>
            <p:cNvSpPr/>
            <p:nvPr/>
          </p:nvSpPr>
          <p:spPr>
            <a:xfrm>
              <a:off x="2993322" y="1391392"/>
              <a:ext cx="6053005" cy="3926814"/>
            </a:xfrm>
            <a:custGeom>
              <a:avLst/>
              <a:gdLst>
                <a:gd name="connsiteX0" fmla="*/ 219495 w 6053004"/>
                <a:gd name="connsiteY0" fmla="*/ 3926724 h 3926814"/>
                <a:gd name="connsiteX1" fmla="*/ -85 w 6053004"/>
                <a:gd name="connsiteY1" fmla="*/ 358943 h 3926814"/>
                <a:gd name="connsiteX2" fmla="*/ 5833721 w 6053004"/>
                <a:gd name="connsiteY2" fmla="*/ -91 h 3926814"/>
                <a:gd name="connsiteX3" fmla="*/ 5833721 w 6053004"/>
                <a:gd name="connsiteY3" fmla="*/ 6248 h 3926814"/>
                <a:gd name="connsiteX4" fmla="*/ 6052920 w 6053004"/>
                <a:gd name="connsiteY4" fmla="*/ 3567689 h 3926814"/>
                <a:gd name="connsiteX5" fmla="*/ 6046581 w 6053004"/>
                <a:gd name="connsiteY5" fmla="*/ 3567689 h 3926814"/>
                <a:gd name="connsiteX6" fmla="*/ 13354 w 6053004"/>
                <a:gd name="connsiteY6" fmla="*/ 370861 h 3926814"/>
                <a:gd name="connsiteX7" fmla="*/ 231412 w 6053004"/>
                <a:gd name="connsiteY7" fmla="*/ 3913285 h 3926814"/>
                <a:gd name="connsiteX8" fmla="*/ 6039862 w 6053004"/>
                <a:gd name="connsiteY8" fmla="*/ 3555772 h 3926814"/>
                <a:gd name="connsiteX9" fmla="*/ 5821804 w 6053004"/>
                <a:gd name="connsiteY9" fmla="*/ 13347 h 3926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53004" h="3926814">
                  <a:moveTo>
                    <a:pt x="219495" y="3926724"/>
                  </a:moveTo>
                  <a:lnTo>
                    <a:pt x="-85" y="358943"/>
                  </a:lnTo>
                  <a:lnTo>
                    <a:pt x="5833721" y="-91"/>
                  </a:lnTo>
                  <a:lnTo>
                    <a:pt x="5833721" y="6248"/>
                  </a:lnTo>
                  <a:lnTo>
                    <a:pt x="6052920" y="3567689"/>
                  </a:lnTo>
                  <a:lnTo>
                    <a:pt x="6046581" y="3567689"/>
                  </a:lnTo>
                  <a:close/>
                  <a:moveTo>
                    <a:pt x="13354" y="370861"/>
                  </a:moveTo>
                  <a:lnTo>
                    <a:pt x="231412" y="3913285"/>
                  </a:lnTo>
                  <a:lnTo>
                    <a:pt x="6039862" y="3555772"/>
                  </a:lnTo>
                  <a:lnTo>
                    <a:pt x="5821804" y="13347"/>
                  </a:lnTo>
                  <a:close/>
                </a:path>
              </a:pathLst>
            </a:custGeom>
            <a:solidFill>
              <a:srgbClr val="FFFFFF"/>
            </a:solidFill>
            <a:ln w="12673" cap="flat">
              <a:noFill/>
              <a:prstDash val="solid"/>
              <a:miter/>
            </a:ln>
          </p:spPr>
          <p:txBody>
            <a:bodyPr rtlCol="0" anchor="ctr"/>
            <a:lstStyle/>
            <a:p>
              <a:endParaRPr lang="en-US"/>
            </a:p>
          </p:txBody>
        </p:sp>
        <p:grpSp>
          <p:nvGrpSpPr>
            <p:cNvPr id="23" name="Graphic 3">
              <a:extLst>
                <a:ext uri="{FF2B5EF4-FFF2-40B4-BE49-F238E27FC236}">
                  <a16:creationId xmlns:a16="http://schemas.microsoft.com/office/drawing/2014/main" id="{C7BEBC0E-E815-2576-A1E0-E2D8F4BBE843}"/>
                </a:ext>
              </a:extLst>
            </p:cNvPr>
            <p:cNvGrpSpPr/>
            <p:nvPr/>
          </p:nvGrpSpPr>
          <p:grpSpPr>
            <a:xfrm>
              <a:off x="2761621" y="1730181"/>
              <a:ext cx="6227324" cy="2952274"/>
              <a:chOff x="1429686" y="1900878"/>
              <a:chExt cx="6227323" cy="2952274"/>
            </a:xfrm>
            <a:solidFill>
              <a:srgbClr val="FFFFFF"/>
            </a:solidFill>
          </p:grpSpPr>
          <p:sp>
            <p:nvSpPr>
              <p:cNvPr id="24" name="Freeform: Shape 23">
                <a:extLst>
                  <a:ext uri="{FF2B5EF4-FFF2-40B4-BE49-F238E27FC236}">
                    <a16:creationId xmlns:a16="http://schemas.microsoft.com/office/drawing/2014/main" id="{6D882151-D9E6-B34D-5798-962EAB40DC10}"/>
                  </a:ext>
                </a:extLst>
              </p:cNvPr>
              <p:cNvSpPr/>
              <p:nvPr/>
            </p:nvSpPr>
            <p:spPr>
              <a:xfrm>
                <a:off x="1464169" y="3206943"/>
                <a:ext cx="6192840" cy="1646209"/>
              </a:xfrm>
              <a:custGeom>
                <a:avLst/>
                <a:gdLst>
                  <a:gd name="connsiteX0" fmla="*/ 21172 w 6192840"/>
                  <a:gd name="connsiteY0" fmla="*/ 1646209 h 1646209"/>
                  <a:gd name="connsiteX1" fmla="*/ 0 w 6192840"/>
                  <a:gd name="connsiteY1" fmla="*/ 1303656 h 1646209"/>
                  <a:gd name="connsiteX2" fmla="*/ 6108533 w 6192840"/>
                  <a:gd name="connsiteY2" fmla="*/ 0 h 1646209"/>
                  <a:gd name="connsiteX3" fmla="*/ 6192840 w 6192840"/>
                  <a:gd name="connsiteY3" fmla="*/ 1371228 h 1646209"/>
                  <a:gd name="connsiteX4" fmla="*/ 21172 w 6192840"/>
                  <a:gd name="connsiteY4" fmla="*/ 1646209 h 1646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840" h="1646209">
                    <a:moveTo>
                      <a:pt x="21172" y="1646209"/>
                    </a:moveTo>
                    <a:lnTo>
                      <a:pt x="0" y="1303656"/>
                    </a:lnTo>
                    <a:lnTo>
                      <a:pt x="6108533" y="0"/>
                    </a:lnTo>
                    <a:lnTo>
                      <a:pt x="6192840" y="1371228"/>
                    </a:lnTo>
                    <a:lnTo>
                      <a:pt x="21172" y="1646209"/>
                    </a:lnTo>
                    <a:close/>
                  </a:path>
                </a:pathLst>
              </a:custGeom>
              <a:solidFill>
                <a:srgbClr val="FFFFFF">
                  <a:alpha val="10000"/>
                </a:srgbClr>
              </a:solidFill>
              <a:ln w="1267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B7543DB-1614-91BF-79D4-C0D04990945F}"/>
                  </a:ext>
                </a:extLst>
              </p:cNvPr>
              <p:cNvSpPr/>
              <p:nvPr/>
            </p:nvSpPr>
            <p:spPr>
              <a:xfrm>
                <a:off x="1429686" y="1900878"/>
                <a:ext cx="6118167" cy="2374421"/>
              </a:xfrm>
              <a:custGeom>
                <a:avLst/>
                <a:gdLst>
                  <a:gd name="connsiteX0" fmla="*/ 20031 w 6118167"/>
                  <a:gd name="connsiteY0" fmla="*/ 2374421 h 2374421"/>
                  <a:gd name="connsiteX1" fmla="*/ 0 w 6118167"/>
                  <a:gd name="connsiteY1" fmla="*/ 2048222 h 2374421"/>
                  <a:gd name="connsiteX2" fmla="*/ 6062639 w 6118167"/>
                  <a:gd name="connsiteY2" fmla="*/ 0 h 2374421"/>
                  <a:gd name="connsiteX3" fmla="*/ 6118168 w 6118167"/>
                  <a:gd name="connsiteY3" fmla="*/ 903672 h 2374421"/>
                  <a:gd name="connsiteX4" fmla="*/ 20031 w 6118167"/>
                  <a:gd name="connsiteY4" fmla="*/ 2374421 h 2374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8167" h="2374421">
                    <a:moveTo>
                      <a:pt x="20031" y="2374421"/>
                    </a:moveTo>
                    <a:lnTo>
                      <a:pt x="0" y="2048222"/>
                    </a:lnTo>
                    <a:lnTo>
                      <a:pt x="6062639" y="0"/>
                    </a:lnTo>
                    <a:lnTo>
                      <a:pt x="6118168" y="903672"/>
                    </a:lnTo>
                    <a:lnTo>
                      <a:pt x="20031" y="2374421"/>
                    </a:lnTo>
                    <a:close/>
                  </a:path>
                </a:pathLst>
              </a:custGeom>
              <a:solidFill>
                <a:srgbClr val="FFFFFF">
                  <a:alpha val="10000"/>
                </a:srgbClr>
              </a:solidFill>
              <a:ln w="12673" cap="flat">
                <a:noFill/>
                <a:prstDash val="solid"/>
                <a:miter/>
              </a:ln>
            </p:spPr>
            <p:txBody>
              <a:bodyPr rtlCol="0" anchor="ctr"/>
              <a:lstStyle/>
              <a:p>
                <a:endParaRPr lang="en-US"/>
              </a:p>
            </p:txBody>
          </p:sp>
        </p:grpSp>
        <p:grpSp>
          <p:nvGrpSpPr>
            <p:cNvPr id="26" name="Graphic 3">
              <a:extLst>
                <a:ext uri="{FF2B5EF4-FFF2-40B4-BE49-F238E27FC236}">
                  <a16:creationId xmlns:a16="http://schemas.microsoft.com/office/drawing/2014/main" id="{2D05FBC8-08D8-A871-096F-386E0E0A84A4}"/>
                </a:ext>
              </a:extLst>
            </p:cNvPr>
            <p:cNvGrpSpPr/>
            <p:nvPr/>
          </p:nvGrpSpPr>
          <p:grpSpPr>
            <a:xfrm>
              <a:off x="2338624" y="2888638"/>
              <a:ext cx="7514755" cy="2577970"/>
              <a:chOff x="813021" y="3003211"/>
              <a:chExt cx="7514754" cy="2577970"/>
            </a:xfrm>
          </p:grpSpPr>
          <p:sp>
            <p:nvSpPr>
              <p:cNvPr id="27" name="Freeform: Shape 26">
                <a:extLst>
                  <a:ext uri="{FF2B5EF4-FFF2-40B4-BE49-F238E27FC236}">
                    <a16:creationId xmlns:a16="http://schemas.microsoft.com/office/drawing/2014/main" id="{9D3FCDFA-956B-FAA9-51DB-1C9D45E1C94E}"/>
                  </a:ext>
                </a:extLst>
              </p:cNvPr>
              <p:cNvSpPr/>
              <p:nvPr/>
            </p:nvSpPr>
            <p:spPr>
              <a:xfrm>
                <a:off x="6601621" y="3003211"/>
                <a:ext cx="1726154" cy="2210401"/>
              </a:xfrm>
              <a:custGeom>
                <a:avLst/>
                <a:gdLst>
                  <a:gd name="connsiteX0" fmla="*/ 958825 w 1726154"/>
                  <a:gd name="connsiteY0" fmla="*/ -91 h 2210401"/>
                  <a:gd name="connsiteX1" fmla="*/ 1517788 w 1726154"/>
                  <a:gd name="connsiteY1" fmla="*/ 605653 h 2210401"/>
                  <a:gd name="connsiteX2" fmla="*/ 1444384 w 1726154"/>
                  <a:gd name="connsiteY2" fmla="*/ 850714 h 2210401"/>
                  <a:gd name="connsiteX3" fmla="*/ 1669288 w 1726154"/>
                  <a:gd name="connsiteY3" fmla="*/ 1075872 h 2210401"/>
                  <a:gd name="connsiteX4" fmla="*/ 1554173 w 1726154"/>
                  <a:gd name="connsiteY4" fmla="*/ 1261221 h 2210401"/>
                  <a:gd name="connsiteX5" fmla="*/ 1725450 w 1726154"/>
                  <a:gd name="connsiteY5" fmla="*/ 1464953 h 2210401"/>
                  <a:gd name="connsiteX6" fmla="*/ 1606026 w 1726154"/>
                  <a:gd name="connsiteY6" fmla="*/ 1666276 h 2210401"/>
                  <a:gd name="connsiteX7" fmla="*/ 1705673 w 1726154"/>
                  <a:gd name="connsiteY7" fmla="*/ 1913366 h 2210401"/>
                  <a:gd name="connsiteX8" fmla="*/ 386297 w 1726154"/>
                  <a:gd name="connsiteY8" fmla="*/ 2024550 h 2210401"/>
                  <a:gd name="connsiteX9" fmla="*/ 531584 w 1726154"/>
                  <a:gd name="connsiteY9" fmla="*/ 1827157 h 2210401"/>
                  <a:gd name="connsiteX10" fmla="*/ 107513 w 1726154"/>
                  <a:gd name="connsiteY10" fmla="*/ 1579053 h 2210401"/>
                  <a:gd name="connsiteX11" fmla="*/ 393269 w 1726154"/>
                  <a:gd name="connsiteY11" fmla="*/ 1342105 h 2210401"/>
                  <a:gd name="connsiteX12" fmla="*/ 1527 w 1726154"/>
                  <a:gd name="connsiteY12" fmla="*/ 1079295 h 2210401"/>
                  <a:gd name="connsiteX13" fmla="*/ 310991 w 1726154"/>
                  <a:gd name="connsiteY13" fmla="*/ 877338 h 2210401"/>
                  <a:gd name="connsiteX14" fmla="*/ 71000 w 1726154"/>
                  <a:gd name="connsiteY14" fmla="*/ 591327 h 2210401"/>
                  <a:gd name="connsiteX15" fmla="*/ 927638 w 1726154"/>
                  <a:gd name="connsiteY15" fmla="*/ 472156 h 221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26154" h="2210401">
                    <a:moveTo>
                      <a:pt x="958825" y="-91"/>
                    </a:moveTo>
                    <a:cubicBezTo>
                      <a:pt x="1108296" y="202753"/>
                      <a:pt x="1460358" y="427784"/>
                      <a:pt x="1517788" y="605653"/>
                    </a:cubicBezTo>
                    <a:cubicBezTo>
                      <a:pt x="1550079" y="694588"/>
                      <a:pt x="1520247" y="794172"/>
                      <a:pt x="1444384" y="850714"/>
                    </a:cubicBezTo>
                    <a:cubicBezTo>
                      <a:pt x="1444384" y="850714"/>
                      <a:pt x="1643805" y="905863"/>
                      <a:pt x="1669288" y="1075872"/>
                    </a:cubicBezTo>
                    <a:cubicBezTo>
                      <a:pt x="1681966" y="1163349"/>
                      <a:pt x="1554173" y="1261221"/>
                      <a:pt x="1554173" y="1261221"/>
                    </a:cubicBezTo>
                    <a:cubicBezTo>
                      <a:pt x="1554173" y="1261221"/>
                      <a:pt x="1712012" y="1311932"/>
                      <a:pt x="1725450" y="1464953"/>
                    </a:cubicBezTo>
                    <a:cubicBezTo>
                      <a:pt x="1736099" y="1586533"/>
                      <a:pt x="1606026" y="1666276"/>
                      <a:pt x="1606026" y="1666276"/>
                    </a:cubicBezTo>
                    <a:cubicBezTo>
                      <a:pt x="1606026" y="1666276"/>
                      <a:pt x="1734578" y="1785954"/>
                      <a:pt x="1705673" y="1913366"/>
                    </a:cubicBezTo>
                    <a:cubicBezTo>
                      <a:pt x="1647102" y="2171485"/>
                      <a:pt x="619061" y="2372301"/>
                      <a:pt x="386297" y="2024550"/>
                    </a:cubicBezTo>
                    <a:cubicBezTo>
                      <a:pt x="277775" y="1862528"/>
                      <a:pt x="531584" y="1827157"/>
                      <a:pt x="531584" y="1827157"/>
                    </a:cubicBezTo>
                    <a:cubicBezTo>
                      <a:pt x="531584" y="1827157"/>
                      <a:pt x="154420" y="1789885"/>
                      <a:pt x="107513" y="1579053"/>
                    </a:cubicBezTo>
                    <a:cubicBezTo>
                      <a:pt x="60605" y="1368222"/>
                      <a:pt x="393269" y="1342105"/>
                      <a:pt x="393269" y="1342105"/>
                    </a:cubicBezTo>
                    <a:cubicBezTo>
                      <a:pt x="393269" y="1342105"/>
                      <a:pt x="28023" y="1302804"/>
                      <a:pt x="1527" y="1079295"/>
                    </a:cubicBezTo>
                    <a:cubicBezTo>
                      <a:pt x="-26112" y="846531"/>
                      <a:pt x="310991" y="877338"/>
                      <a:pt x="310991" y="877338"/>
                    </a:cubicBezTo>
                    <a:cubicBezTo>
                      <a:pt x="310991" y="877338"/>
                      <a:pt x="52111" y="767041"/>
                      <a:pt x="71000" y="591327"/>
                    </a:cubicBezTo>
                    <a:cubicBezTo>
                      <a:pt x="102314" y="301006"/>
                      <a:pt x="712243" y="569902"/>
                      <a:pt x="927638" y="472156"/>
                    </a:cubicBezTo>
                    <a:close/>
                  </a:path>
                </a:pathLst>
              </a:custGeom>
              <a:solidFill>
                <a:srgbClr val="FFBD9B"/>
              </a:solidFill>
              <a:ln w="15875" cap="flat">
                <a:solidFill>
                  <a:srgbClr val="FF935D"/>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979D041-43D7-DC67-1395-469F72885ACA}"/>
                  </a:ext>
                </a:extLst>
              </p:cNvPr>
              <p:cNvSpPr/>
              <p:nvPr/>
            </p:nvSpPr>
            <p:spPr>
              <a:xfrm>
                <a:off x="7110559" y="4684981"/>
                <a:ext cx="1082213" cy="176775"/>
              </a:xfrm>
              <a:custGeom>
                <a:avLst/>
                <a:gdLst>
                  <a:gd name="connsiteX0" fmla="*/ 1078325 w 1082213"/>
                  <a:gd name="connsiteY0" fmla="*/ 99 h 176775"/>
                  <a:gd name="connsiteX1" fmla="*/ 1081938 w 1082213"/>
                  <a:gd name="connsiteY1" fmla="*/ 1684 h 176775"/>
                  <a:gd name="connsiteX2" fmla="*/ 1080354 w 1082213"/>
                  <a:gd name="connsiteY2" fmla="*/ 5297 h 176775"/>
                  <a:gd name="connsiteX3" fmla="*/ 8955 w 1082213"/>
                  <a:gd name="connsiteY3" fmla="*/ 148937 h 176775"/>
                  <a:gd name="connsiteX4" fmla="*/ 8955 w 1082213"/>
                  <a:gd name="connsiteY4" fmla="*/ 127131 h 176775"/>
                  <a:gd name="connsiteX5" fmla="*/ 1078325 w 1082213"/>
                  <a:gd name="connsiteY5" fmla="*/ 99 h 17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213" h="176775">
                    <a:moveTo>
                      <a:pt x="1078325" y="99"/>
                    </a:moveTo>
                    <a:cubicBezTo>
                      <a:pt x="1079758" y="-459"/>
                      <a:pt x="1081380" y="251"/>
                      <a:pt x="1081938" y="1684"/>
                    </a:cubicBezTo>
                    <a:cubicBezTo>
                      <a:pt x="1082496" y="3117"/>
                      <a:pt x="1081786" y="4739"/>
                      <a:pt x="1080354" y="5297"/>
                    </a:cubicBezTo>
                    <a:cubicBezTo>
                      <a:pt x="758338" y="153627"/>
                      <a:pt x="358988" y="218030"/>
                      <a:pt x="8955" y="148937"/>
                    </a:cubicBezTo>
                    <a:cubicBezTo>
                      <a:pt x="-2456" y="146654"/>
                      <a:pt x="-3723" y="127131"/>
                      <a:pt x="8955" y="127131"/>
                    </a:cubicBezTo>
                    <a:cubicBezTo>
                      <a:pt x="383710" y="129413"/>
                      <a:pt x="716121" y="101521"/>
                      <a:pt x="1078325" y="99"/>
                    </a:cubicBezTo>
                    <a:close/>
                  </a:path>
                </a:pathLst>
              </a:custGeom>
              <a:solidFill>
                <a:srgbClr val="263238"/>
              </a:solidFill>
              <a:ln w="12673"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ADFDAE1-C439-A311-F536-DD4A6E3F60F4}"/>
                  </a:ext>
                </a:extLst>
              </p:cNvPr>
              <p:cNvSpPr/>
              <p:nvPr/>
            </p:nvSpPr>
            <p:spPr>
              <a:xfrm>
                <a:off x="6969905" y="4265532"/>
                <a:ext cx="1195461" cy="160598"/>
              </a:xfrm>
              <a:custGeom>
                <a:avLst/>
                <a:gdLst>
                  <a:gd name="connsiteX0" fmla="*/ 1191341 w 1195461"/>
                  <a:gd name="connsiteY0" fmla="*/ 41 h 160598"/>
                  <a:gd name="connsiteX1" fmla="*/ 1193116 w 1195461"/>
                  <a:gd name="connsiteY1" fmla="*/ 7267 h 160598"/>
                  <a:gd name="connsiteX2" fmla="*/ 14083 w 1195461"/>
                  <a:gd name="connsiteY2" fmla="*/ 91321 h 160598"/>
                  <a:gd name="connsiteX3" fmla="*/ 8759 w 1195461"/>
                  <a:gd name="connsiteY3" fmla="*/ 73445 h 160598"/>
                  <a:gd name="connsiteX4" fmla="*/ 1191341 w 1195461"/>
                  <a:gd name="connsiteY4" fmla="*/ 41 h 160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5461" h="160598">
                    <a:moveTo>
                      <a:pt x="1191341" y="41"/>
                    </a:moveTo>
                    <a:cubicBezTo>
                      <a:pt x="1195271" y="-1100"/>
                      <a:pt x="1197173" y="5492"/>
                      <a:pt x="1193116" y="7267"/>
                    </a:cubicBezTo>
                    <a:cubicBezTo>
                      <a:pt x="860451" y="158386"/>
                      <a:pt x="408615" y="218605"/>
                      <a:pt x="14083" y="91321"/>
                    </a:cubicBezTo>
                    <a:cubicBezTo>
                      <a:pt x="645" y="87010"/>
                      <a:pt x="-7089" y="69515"/>
                      <a:pt x="8759" y="73445"/>
                    </a:cubicBezTo>
                    <a:cubicBezTo>
                      <a:pt x="277781" y="138102"/>
                      <a:pt x="865649" y="92969"/>
                      <a:pt x="1191341" y="41"/>
                    </a:cubicBezTo>
                    <a:close/>
                  </a:path>
                </a:pathLst>
              </a:custGeom>
              <a:solidFill>
                <a:srgbClr val="263238"/>
              </a:solidFill>
              <a:ln w="12673"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2380FD1-FE8A-74EB-62CD-3D02FC1A2C6B}"/>
                  </a:ext>
                </a:extLst>
              </p:cNvPr>
              <p:cNvSpPr/>
              <p:nvPr/>
            </p:nvSpPr>
            <p:spPr>
              <a:xfrm>
                <a:off x="6879321" y="3860868"/>
                <a:ext cx="1157887" cy="132098"/>
              </a:xfrm>
              <a:custGeom>
                <a:avLst/>
                <a:gdLst>
                  <a:gd name="connsiteX0" fmla="*/ 7428 w 1157887"/>
                  <a:gd name="connsiteY0" fmla="*/ 1425 h 132098"/>
                  <a:gd name="connsiteX1" fmla="*/ 1153246 w 1157887"/>
                  <a:gd name="connsiteY1" fmla="*/ 30 h 132098"/>
                  <a:gd name="connsiteX2" fmla="*/ 1155401 w 1157887"/>
                  <a:gd name="connsiteY2" fmla="*/ 8144 h 132098"/>
                  <a:gd name="connsiteX3" fmla="*/ 530387 w 1157887"/>
                  <a:gd name="connsiteY3" fmla="*/ 131625 h 132098"/>
                  <a:gd name="connsiteX4" fmla="*/ 3751 w 1157887"/>
                  <a:gd name="connsiteY4" fmla="*/ 14863 h 132098"/>
                  <a:gd name="connsiteX5" fmla="*/ 7428 w 1157887"/>
                  <a:gd name="connsiteY5" fmla="*/ 1425 h 13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887" h="132098">
                    <a:moveTo>
                      <a:pt x="7428" y="1425"/>
                    </a:moveTo>
                    <a:cubicBezTo>
                      <a:pt x="390044" y="108805"/>
                      <a:pt x="768095" y="82689"/>
                      <a:pt x="1153246" y="30"/>
                    </a:cubicBezTo>
                    <a:cubicBezTo>
                      <a:pt x="1158317" y="-1111"/>
                      <a:pt x="1159331" y="6115"/>
                      <a:pt x="1155401" y="8144"/>
                    </a:cubicBezTo>
                    <a:cubicBezTo>
                      <a:pt x="977912" y="99931"/>
                      <a:pt x="727272" y="127061"/>
                      <a:pt x="530387" y="131625"/>
                    </a:cubicBezTo>
                    <a:cubicBezTo>
                      <a:pt x="341741" y="136063"/>
                      <a:pt x="170718" y="102086"/>
                      <a:pt x="3751" y="14863"/>
                    </a:cubicBezTo>
                    <a:cubicBezTo>
                      <a:pt x="-2714" y="11440"/>
                      <a:pt x="-686" y="-857"/>
                      <a:pt x="7428" y="1425"/>
                    </a:cubicBezTo>
                    <a:close/>
                  </a:path>
                </a:pathLst>
              </a:custGeom>
              <a:solidFill>
                <a:srgbClr val="263238"/>
              </a:solidFill>
              <a:ln w="12673"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D3D9A77-7FC6-1ED5-561E-89B457CE40FB}"/>
                  </a:ext>
                </a:extLst>
              </p:cNvPr>
              <p:cNvSpPr/>
              <p:nvPr/>
            </p:nvSpPr>
            <p:spPr>
              <a:xfrm>
                <a:off x="813021" y="3382783"/>
                <a:ext cx="1663725" cy="2198398"/>
              </a:xfrm>
              <a:custGeom>
                <a:avLst/>
                <a:gdLst>
                  <a:gd name="connsiteX0" fmla="*/ 581209 w 1663725"/>
                  <a:gd name="connsiteY0" fmla="*/ -91 h 2198398"/>
                  <a:gd name="connsiteX1" fmla="*/ 100722 w 1663725"/>
                  <a:gd name="connsiteY1" fmla="*/ 669549 h 2198398"/>
                  <a:gd name="connsiteX2" fmla="*/ 203665 w 1663725"/>
                  <a:gd name="connsiteY2" fmla="*/ 903834 h 2198398"/>
                  <a:gd name="connsiteX3" fmla="*/ 8047 w 1663725"/>
                  <a:gd name="connsiteY3" fmla="*/ 1154854 h 2198398"/>
                  <a:gd name="connsiteX4" fmla="*/ 144967 w 1663725"/>
                  <a:gd name="connsiteY4" fmla="*/ 1324610 h 2198398"/>
                  <a:gd name="connsiteX5" fmla="*/ 60 w 1663725"/>
                  <a:gd name="connsiteY5" fmla="*/ 1547865 h 2198398"/>
                  <a:gd name="connsiteX6" fmla="*/ 143192 w 1663725"/>
                  <a:gd name="connsiteY6" fmla="*/ 1733088 h 2198398"/>
                  <a:gd name="connsiteX7" fmla="*/ 74606 w 1663725"/>
                  <a:gd name="connsiteY7" fmla="*/ 1990447 h 2198398"/>
                  <a:gd name="connsiteX8" fmla="*/ 1397658 w 1663725"/>
                  <a:gd name="connsiteY8" fmla="*/ 1938975 h 2198398"/>
                  <a:gd name="connsiteX9" fmla="*/ 1229297 w 1663725"/>
                  <a:gd name="connsiteY9" fmla="*/ 1760852 h 2198398"/>
                  <a:gd name="connsiteX10" fmla="*/ 1619646 w 1663725"/>
                  <a:gd name="connsiteY10" fmla="*/ 1462671 h 2198398"/>
                  <a:gd name="connsiteX11" fmla="*/ 1307012 w 1663725"/>
                  <a:gd name="connsiteY11" fmla="*/ 1262489 h 2198398"/>
                  <a:gd name="connsiteX12" fmla="*/ 1663638 w 1663725"/>
                  <a:gd name="connsiteY12" fmla="*/ 953658 h 2198398"/>
                  <a:gd name="connsiteX13" fmla="*/ 1331734 w 1663725"/>
                  <a:gd name="connsiteY13" fmla="*/ 791256 h 2198398"/>
                  <a:gd name="connsiteX14" fmla="*/ 1534578 w 1663725"/>
                  <a:gd name="connsiteY14" fmla="*/ 477861 h 2198398"/>
                  <a:gd name="connsiteX15" fmla="*/ 669827 w 1663725"/>
                  <a:gd name="connsiteY15" fmla="*/ 465183 h 219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3725" h="2198398">
                    <a:moveTo>
                      <a:pt x="581209" y="-91"/>
                    </a:moveTo>
                    <a:cubicBezTo>
                      <a:pt x="457728" y="218981"/>
                      <a:pt x="135966" y="485975"/>
                      <a:pt x="100722" y="669549"/>
                    </a:cubicBezTo>
                    <a:cubicBezTo>
                      <a:pt x="79551" y="761805"/>
                      <a:pt x="121392" y="857028"/>
                      <a:pt x="203665" y="903834"/>
                    </a:cubicBezTo>
                    <a:cubicBezTo>
                      <a:pt x="203665" y="903834"/>
                      <a:pt x="12484" y="982944"/>
                      <a:pt x="8047" y="1154854"/>
                    </a:cubicBezTo>
                    <a:cubicBezTo>
                      <a:pt x="5765" y="1243599"/>
                      <a:pt x="144967" y="1324610"/>
                      <a:pt x="144967" y="1324610"/>
                    </a:cubicBezTo>
                    <a:cubicBezTo>
                      <a:pt x="144967" y="1324610"/>
                      <a:pt x="-5391" y="1394718"/>
                      <a:pt x="60" y="1547865"/>
                    </a:cubicBezTo>
                    <a:cubicBezTo>
                      <a:pt x="4371" y="1669826"/>
                      <a:pt x="143192" y="1733088"/>
                      <a:pt x="143192" y="1733088"/>
                    </a:cubicBezTo>
                    <a:cubicBezTo>
                      <a:pt x="143192" y="1733088"/>
                      <a:pt x="30360" y="1867599"/>
                      <a:pt x="74606" y="1990447"/>
                    </a:cubicBezTo>
                    <a:cubicBezTo>
                      <a:pt x="164364" y="2239438"/>
                      <a:pt x="1209266" y="2312716"/>
                      <a:pt x="1397658" y="1938975"/>
                    </a:cubicBezTo>
                    <a:cubicBezTo>
                      <a:pt x="1485515" y="1764909"/>
                      <a:pt x="1229297" y="1760852"/>
                      <a:pt x="1229297" y="1760852"/>
                    </a:cubicBezTo>
                    <a:cubicBezTo>
                      <a:pt x="1229297" y="1760852"/>
                      <a:pt x="1599108" y="1677686"/>
                      <a:pt x="1619646" y="1462671"/>
                    </a:cubicBezTo>
                    <a:cubicBezTo>
                      <a:pt x="1640184" y="1247656"/>
                      <a:pt x="1307012" y="1262489"/>
                      <a:pt x="1307012" y="1262489"/>
                    </a:cubicBezTo>
                    <a:cubicBezTo>
                      <a:pt x="1307012" y="1262489"/>
                      <a:pt x="1664779" y="1178689"/>
                      <a:pt x="1663638" y="953658"/>
                    </a:cubicBezTo>
                    <a:cubicBezTo>
                      <a:pt x="1662497" y="719373"/>
                      <a:pt x="1331734" y="791256"/>
                      <a:pt x="1331734" y="791256"/>
                    </a:cubicBezTo>
                    <a:cubicBezTo>
                      <a:pt x="1331734" y="791256"/>
                      <a:pt x="1575147" y="650025"/>
                      <a:pt x="1534578" y="477861"/>
                    </a:cubicBezTo>
                    <a:cubicBezTo>
                      <a:pt x="1468020" y="193625"/>
                      <a:pt x="895745" y="535291"/>
                      <a:pt x="669827" y="465183"/>
                    </a:cubicBezTo>
                    <a:close/>
                  </a:path>
                </a:pathLst>
              </a:custGeom>
              <a:solidFill>
                <a:srgbClr val="FFBD9B"/>
              </a:solidFill>
              <a:ln w="15875" cap="flat">
                <a:solidFill>
                  <a:srgbClr val="FF935D"/>
                </a:solidFill>
                <a:prstDash val="solid"/>
                <a:miter/>
              </a:ln>
            </p:spPr>
            <p:txBody>
              <a:bodyPr rtlCol="0" anchor="ctr"/>
              <a:lstStyle/>
              <a:p>
                <a:endParaRPr lang="en-US"/>
              </a:p>
            </p:txBody>
          </p:sp>
          <p:sp>
            <p:nvSpPr>
              <p:cNvPr id="5824" name="Freeform: Shape 5823">
                <a:extLst>
                  <a:ext uri="{FF2B5EF4-FFF2-40B4-BE49-F238E27FC236}">
                    <a16:creationId xmlns:a16="http://schemas.microsoft.com/office/drawing/2014/main" id="{F4A6077D-1808-4BFD-CA8F-B8DAA24E4490}"/>
                  </a:ext>
                </a:extLst>
              </p:cNvPr>
              <p:cNvSpPr/>
              <p:nvPr/>
            </p:nvSpPr>
            <p:spPr>
              <a:xfrm>
                <a:off x="973787" y="5123963"/>
                <a:ext cx="1090188" cy="98624"/>
              </a:xfrm>
              <a:custGeom>
                <a:avLst/>
                <a:gdLst>
                  <a:gd name="connsiteX0" fmla="*/ 2964 w 1090188"/>
                  <a:gd name="connsiteY0" fmla="*/ 5093 h 98624"/>
                  <a:gd name="connsiteX1" fmla="*/ -72 w 1090188"/>
                  <a:gd name="connsiteY1" fmla="*/ 7616 h 98624"/>
                  <a:gd name="connsiteX2" fmla="*/ 1569 w 1090188"/>
                  <a:gd name="connsiteY2" fmla="*/ 10418 h 98624"/>
                  <a:gd name="connsiteX3" fmla="*/ 1082477 w 1090188"/>
                  <a:gd name="connsiteY3" fmla="*/ 21574 h 98624"/>
                  <a:gd name="connsiteX4" fmla="*/ 1079434 w 1090188"/>
                  <a:gd name="connsiteY4" fmla="*/ 22 h 98624"/>
                  <a:gd name="connsiteX5" fmla="*/ 2964 w 1090188"/>
                  <a:gd name="connsiteY5" fmla="*/ 5093 h 9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188" h="98624">
                    <a:moveTo>
                      <a:pt x="2964" y="5093"/>
                    </a:moveTo>
                    <a:cubicBezTo>
                      <a:pt x="1430" y="4954"/>
                      <a:pt x="71" y="6082"/>
                      <a:pt x="-72" y="7616"/>
                    </a:cubicBezTo>
                    <a:cubicBezTo>
                      <a:pt x="-184" y="8808"/>
                      <a:pt x="477" y="9936"/>
                      <a:pt x="1569" y="10418"/>
                    </a:cubicBezTo>
                    <a:cubicBezTo>
                      <a:pt x="339432" y="118179"/>
                      <a:pt x="743600" y="133138"/>
                      <a:pt x="1082477" y="21574"/>
                    </a:cubicBezTo>
                    <a:cubicBezTo>
                      <a:pt x="1093633" y="17898"/>
                      <a:pt x="1092492" y="-1753"/>
                      <a:pt x="1079434" y="22"/>
                    </a:cubicBezTo>
                    <a:cubicBezTo>
                      <a:pt x="708229" y="48198"/>
                      <a:pt x="374930" y="61256"/>
                      <a:pt x="2964" y="5093"/>
                    </a:cubicBezTo>
                    <a:close/>
                  </a:path>
                </a:pathLst>
              </a:custGeom>
              <a:solidFill>
                <a:srgbClr val="263238"/>
              </a:solidFill>
              <a:ln w="12673" cap="flat">
                <a:noFill/>
                <a:prstDash val="solid"/>
                <a:miter/>
              </a:ln>
            </p:spPr>
            <p:txBody>
              <a:bodyPr rtlCol="0" anchor="ctr"/>
              <a:lstStyle/>
              <a:p>
                <a:endParaRPr lang="en-US"/>
              </a:p>
            </p:txBody>
          </p:sp>
          <p:sp>
            <p:nvSpPr>
              <p:cNvPr id="5825" name="Freeform: Shape 5824">
                <a:extLst>
                  <a:ext uri="{FF2B5EF4-FFF2-40B4-BE49-F238E27FC236}">
                    <a16:creationId xmlns:a16="http://schemas.microsoft.com/office/drawing/2014/main" id="{447EDA59-4FC8-64E8-3344-ED864848C166}"/>
                  </a:ext>
                </a:extLst>
              </p:cNvPr>
              <p:cNvSpPr/>
              <p:nvPr/>
            </p:nvSpPr>
            <p:spPr>
              <a:xfrm>
                <a:off x="949300" y="4636033"/>
                <a:ext cx="1194885" cy="157626"/>
              </a:xfrm>
              <a:custGeom>
                <a:avLst/>
                <a:gdLst>
                  <a:gd name="connsiteX0" fmla="*/ 3490 w 1194885"/>
                  <a:gd name="connsiteY0" fmla="*/ 73262 h 157626"/>
                  <a:gd name="connsiteX1" fmla="*/ 2603 w 1194885"/>
                  <a:gd name="connsiteY1" fmla="*/ 80616 h 157626"/>
                  <a:gd name="connsiteX2" fmla="*/ 1182523 w 1194885"/>
                  <a:gd name="connsiteY2" fmla="*/ 19509 h 157626"/>
                  <a:gd name="connsiteX3" fmla="*/ 1185566 w 1194885"/>
                  <a:gd name="connsiteY3" fmla="*/ 999 h 157626"/>
                  <a:gd name="connsiteX4" fmla="*/ 3490 w 1194885"/>
                  <a:gd name="connsiteY4" fmla="*/ 73262 h 15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885" h="157626">
                    <a:moveTo>
                      <a:pt x="3490" y="73262"/>
                    </a:moveTo>
                    <a:cubicBezTo>
                      <a:pt x="-567" y="72629"/>
                      <a:pt x="-1581" y="79221"/>
                      <a:pt x="2603" y="80616"/>
                    </a:cubicBezTo>
                    <a:cubicBezTo>
                      <a:pt x="351241" y="189771"/>
                      <a:pt x="807007" y="194081"/>
                      <a:pt x="1182523" y="19509"/>
                    </a:cubicBezTo>
                    <a:cubicBezTo>
                      <a:pt x="1195201" y="13550"/>
                      <a:pt x="1200906" y="-4706"/>
                      <a:pt x="1185566" y="999"/>
                    </a:cubicBezTo>
                    <a:cubicBezTo>
                      <a:pt x="927066" y="98237"/>
                      <a:pt x="337549" y="125495"/>
                      <a:pt x="3490" y="73262"/>
                    </a:cubicBezTo>
                    <a:close/>
                  </a:path>
                </a:pathLst>
              </a:custGeom>
              <a:solidFill>
                <a:srgbClr val="263238"/>
              </a:solidFill>
              <a:ln w="12673" cap="flat">
                <a:noFill/>
                <a:prstDash val="solid"/>
                <a:miter/>
              </a:ln>
            </p:spPr>
            <p:txBody>
              <a:bodyPr rtlCol="0" anchor="ctr"/>
              <a:lstStyle/>
              <a:p>
                <a:endParaRPr lang="en-US"/>
              </a:p>
            </p:txBody>
          </p:sp>
          <p:sp>
            <p:nvSpPr>
              <p:cNvPr id="5826" name="Freeform: Shape 5825">
                <a:extLst>
                  <a:ext uri="{FF2B5EF4-FFF2-40B4-BE49-F238E27FC236}">
                    <a16:creationId xmlns:a16="http://schemas.microsoft.com/office/drawing/2014/main" id="{4FF22006-D959-38BE-25C4-63991A7D3F2C}"/>
                  </a:ext>
                </a:extLst>
              </p:cNvPr>
              <p:cNvSpPr/>
              <p:nvPr/>
            </p:nvSpPr>
            <p:spPr>
              <a:xfrm>
                <a:off x="1026852" y="4152263"/>
                <a:ext cx="1149750" cy="206630"/>
              </a:xfrm>
              <a:custGeom>
                <a:avLst/>
                <a:gdLst>
                  <a:gd name="connsiteX0" fmla="*/ 1141229 w 1149750"/>
                  <a:gd name="connsiteY0" fmla="*/ 477 h 206630"/>
                  <a:gd name="connsiteX1" fmla="*/ 3906 w 1149750"/>
                  <a:gd name="connsiteY1" fmla="*/ 139933 h 206630"/>
                  <a:gd name="connsiteX2" fmla="*/ 2892 w 1149750"/>
                  <a:gd name="connsiteY2" fmla="*/ 148300 h 206630"/>
                  <a:gd name="connsiteX3" fmla="*/ 638302 w 1149750"/>
                  <a:gd name="connsiteY3" fmla="*/ 194194 h 206630"/>
                  <a:gd name="connsiteX4" fmla="*/ 1146681 w 1149750"/>
                  <a:gd name="connsiteY4" fmla="*/ 13662 h 206630"/>
                  <a:gd name="connsiteX5" fmla="*/ 1141229 w 1149750"/>
                  <a:gd name="connsiteY5" fmla="*/ 477 h 20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9750" h="206630">
                    <a:moveTo>
                      <a:pt x="1141229" y="477"/>
                    </a:moveTo>
                    <a:cubicBezTo>
                      <a:pt x="774715" y="153878"/>
                      <a:pt x="396030" y="174416"/>
                      <a:pt x="3906" y="139933"/>
                    </a:cubicBezTo>
                    <a:cubicBezTo>
                      <a:pt x="-1165" y="139933"/>
                      <a:pt x="-1292" y="146779"/>
                      <a:pt x="2892" y="148300"/>
                    </a:cubicBezTo>
                    <a:cubicBezTo>
                      <a:pt x="190016" y="217648"/>
                      <a:pt x="442304" y="213718"/>
                      <a:pt x="638302" y="194194"/>
                    </a:cubicBezTo>
                    <a:cubicBezTo>
                      <a:pt x="826060" y="175430"/>
                      <a:pt x="991632" y="120789"/>
                      <a:pt x="1146681" y="13662"/>
                    </a:cubicBezTo>
                    <a:cubicBezTo>
                      <a:pt x="1152640" y="9098"/>
                      <a:pt x="1149090" y="-2819"/>
                      <a:pt x="1141229" y="477"/>
                    </a:cubicBezTo>
                    <a:close/>
                  </a:path>
                </a:pathLst>
              </a:custGeom>
              <a:solidFill>
                <a:srgbClr val="263238"/>
              </a:solidFill>
              <a:ln w="12673" cap="flat">
                <a:noFill/>
                <a:prstDash val="solid"/>
                <a:miter/>
              </a:ln>
            </p:spPr>
            <p:txBody>
              <a:bodyPr rtlCol="0" anchor="ctr"/>
              <a:lstStyle/>
              <a:p>
                <a:endParaRPr lang="en-US"/>
              </a:p>
            </p:txBody>
          </p:sp>
        </p:grpSp>
      </p:grpSp>
      <p:sp>
        <p:nvSpPr>
          <p:cNvPr id="3" name="CaixaDeTexto 2">
            <a:extLst>
              <a:ext uri="{FF2B5EF4-FFF2-40B4-BE49-F238E27FC236}">
                <a16:creationId xmlns:a16="http://schemas.microsoft.com/office/drawing/2014/main" id="{F31967A3-5E7A-6694-3603-200D8372ACCC}"/>
              </a:ext>
            </a:extLst>
          </p:cNvPr>
          <p:cNvSpPr txBox="1"/>
          <p:nvPr/>
        </p:nvSpPr>
        <p:spPr>
          <a:xfrm rot="21389021">
            <a:off x="3341074" y="2436417"/>
            <a:ext cx="5357498" cy="1323439"/>
          </a:xfrm>
          <a:prstGeom prst="rect">
            <a:avLst/>
          </a:prstGeom>
          <a:noFill/>
        </p:spPr>
        <p:txBody>
          <a:bodyPr wrap="square" rtlCol="0">
            <a:spAutoFit/>
          </a:bodyPr>
          <a:lstStyle/>
          <a:p>
            <a:pPr algn="ctr"/>
            <a:r>
              <a:rPr lang="pt-BR" sz="8000" b="1" dirty="0">
                <a:ln w="28575">
                  <a:solidFill>
                    <a:schemeClr val="accent3">
                      <a:lumMod val="75000"/>
                    </a:schemeClr>
                  </a:solidFill>
                </a:ln>
                <a:solidFill>
                  <a:schemeClr val="bg1"/>
                </a:solidFill>
                <a:latin typeface="Dreaming Outloud Script Pro" panose="03050502040304050704" pitchFamily="66" charset="0"/>
                <a:cs typeface="Dreaming Outloud Script Pro" panose="03050502040304050704" pitchFamily="66" charset="0"/>
              </a:rPr>
              <a:t>Obrigado!</a:t>
            </a:r>
          </a:p>
        </p:txBody>
      </p:sp>
    </p:spTree>
    <p:extLst>
      <p:ext uri="{BB962C8B-B14F-4D97-AF65-F5344CB8AC3E}">
        <p14:creationId xmlns:p14="http://schemas.microsoft.com/office/powerpoint/2010/main" val="106196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ocialMedia_Theme">
  <a:themeElements>
    <a:clrScheme name="Custom 11">
      <a:dk1>
        <a:sysClr val="windowText" lastClr="000000"/>
      </a:dk1>
      <a:lt1>
        <a:sysClr val="window" lastClr="FFFFFF"/>
      </a:lt1>
      <a:dk2>
        <a:srgbClr val="44546A"/>
      </a:dk2>
      <a:lt2>
        <a:srgbClr val="E7E6E6"/>
      </a:lt2>
      <a:accent1>
        <a:srgbClr val="40AFFF"/>
      </a:accent1>
      <a:accent2>
        <a:srgbClr val="2992FA"/>
      </a:accent2>
      <a:accent3>
        <a:srgbClr val="0070C0"/>
      </a:accent3>
      <a:accent4>
        <a:srgbClr val="19578F"/>
      </a:accent4>
      <a:accent5>
        <a:srgbClr val="0E4374"/>
      </a:accent5>
      <a:accent6>
        <a:srgbClr val="073965"/>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FF0000"/>
        </a:solidFill>
        <a:ln>
          <a:noFill/>
        </a:ln>
      </a:spPr>
      <a:bodyPr vert="horz" wrap="square" lIns="91440" tIns="45720" rIns="91440" bIns="45720" numCol="1" anchor="t" anchorCtr="0" compatLnSpc="1">
        <a:prstTxWarp prst="textNoShape">
          <a:avLst/>
        </a:prstTxWarp>
      </a:bodyPr>
      <a:lstStyle>
        <a:defPPr>
          <a:defRPr/>
        </a:defPPr>
      </a:lstStyle>
    </a:spDef>
    <a:txDef>
      <a:spPr>
        <a:noFill/>
      </a:spPr>
      <a:bodyPr wrap="none" rtlCol="0">
        <a:spAutoFit/>
      </a:bodyPr>
      <a:lstStyle>
        <a:defPPr>
          <a:defRPr dirty="0" smtClean="0">
            <a:solidFill>
              <a:schemeClr val="bg1"/>
            </a:solidFill>
            <a:latin typeface="Arial" pitchFamily="34" charset="0"/>
            <a:cs typeface="Arial" pitchFamily="34" charset="0"/>
          </a:defRPr>
        </a:defPPr>
      </a:lstStyle>
    </a:txDef>
  </a:objectDefaults>
  <a:extraClrSchemeLst/>
  <a:extLst>
    <a:ext uri="{05A4C25C-085E-4340-85A3-A5531E510DB2}">
      <thm15:themeFamily xmlns:thm15="http://schemas.microsoft.com/office/thememl/2012/main" name="Sketchbubble_Blue_Theme" id="{9004031B-E9E2-4737-A750-095762C5BFD9}" vid="{E159AA7F-FADA-4BDC-AFED-9AD043B1FE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Sketchbubble_Blue_Theme</Template>
  <TotalTime>1853</TotalTime>
  <Words>1899</Words>
  <Application>Microsoft Office PowerPoint</Application>
  <PresentationFormat>Widescreen</PresentationFormat>
  <Paragraphs>106</Paragraphs>
  <Slides>21</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21</vt:i4>
      </vt:variant>
    </vt:vector>
  </HeadingPairs>
  <TitlesOfParts>
    <vt:vector size="30" baseType="lpstr">
      <vt:lpstr>Arial</vt:lpstr>
      <vt:lpstr>Arial Black</vt:lpstr>
      <vt:lpstr>Calibri</vt:lpstr>
      <vt:lpstr>Calibri Light</vt:lpstr>
      <vt:lpstr>Century Gothic</vt:lpstr>
      <vt:lpstr>Comic Sans MS</vt:lpstr>
      <vt:lpstr>Dreaming Outloud Script Pro</vt:lpstr>
      <vt:lpstr>Times New Roman</vt:lpstr>
      <vt:lpstr>SocialMedia_Theme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Ashish Arora</dc:creator>
  <cp:lastModifiedBy>Wagner Oliveira</cp:lastModifiedBy>
  <cp:revision>254</cp:revision>
  <dcterms:created xsi:type="dcterms:W3CDTF">2021-01-08T08:29:29Z</dcterms:created>
  <dcterms:modified xsi:type="dcterms:W3CDTF">2023-04-18T02:49:58Z</dcterms:modified>
</cp:coreProperties>
</file>